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tif" ContentType="image/tif"/>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5.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6.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7.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8.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9.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10.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theme/theme11.xml" ContentType="application/vnd.openxmlformats-officedocument.theme+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12.xml" ContentType="application/vnd.openxmlformats-officedocument.theme+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13.xml" ContentType="application/vnd.openxmlformats-officedocument.theme+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theme/theme14.xml" ContentType="application/vnd.openxmlformats-officedocument.theme+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theme/theme15.xml" ContentType="application/vnd.openxmlformats-officedocument.theme+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16.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9.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1" r:id="rId2"/>
    <p:sldMasterId id="2147483718" r:id="rId3"/>
    <p:sldMasterId id="2147483756" r:id="rId4"/>
    <p:sldMasterId id="2147483796" r:id="rId5"/>
    <p:sldMasterId id="2147483937" r:id="rId6"/>
    <p:sldMasterId id="2147483955" r:id="rId7"/>
    <p:sldMasterId id="2147483970" r:id="rId8"/>
    <p:sldMasterId id="2147484006" r:id="rId9"/>
    <p:sldMasterId id="2147484045" r:id="rId10"/>
    <p:sldMasterId id="2147484083" r:id="rId11"/>
    <p:sldMasterId id="2147484127" r:id="rId12"/>
    <p:sldMasterId id="2147484135" r:id="rId13"/>
    <p:sldMasterId id="2147484173" r:id="rId14"/>
    <p:sldMasterId id="2147484186" r:id="rId15"/>
    <p:sldMasterId id="2147484223" r:id="rId16"/>
    <p:sldMasterId id="2147484236" r:id="rId17"/>
  </p:sldMasterIdLst>
  <p:notesMasterIdLst>
    <p:notesMasterId r:id="rId118"/>
  </p:notesMasterIdLst>
  <p:sldIdLst>
    <p:sldId id="256" r:id="rId18"/>
    <p:sldId id="257" r:id="rId19"/>
    <p:sldId id="2142533634" r:id="rId20"/>
    <p:sldId id="2142533633" r:id="rId21"/>
    <p:sldId id="2142533635" r:id="rId22"/>
    <p:sldId id="2142533642" r:id="rId23"/>
    <p:sldId id="304" r:id="rId24"/>
    <p:sldId id="2142533643" r:id="rId25"/>
    <p:sldId id="260" r:id="rId26"/>
    <p:sldId id="10030" r:id="rId27"/>
    <p:sldId id="10031" r:id="rId28"/>
    <p:sldId id="2142533637" r:id="rId29"/>
    <p:sldId id="141169750" r:id="rId30"/>
    <p:sldId id="2142533638" r:id="rId31"/>
    <p:sldId id="338" r:id="rId32"/>
    <p:sldId id="339" r:id="rId33"/>
    <p:sldId id="340" r:id="rId34"/>
    <p:sldId id="1363" r:id="rId35"/>
    <p:sldId id="141168597" r:id="rId36"/>
    <p:sldId id="141168952" r:id="rId37"/>
    <p:sldId id="141168627" r:id="rId38"/>
    <p:sldId id="258" r:id="rId39"/>
    <p:sldId id="2142533209" r:id="rId40"/>
    <p:sldId id="261" r:id="rId41"/>
    <p:sldId id="265" r:id="rId42"/>
    <p:sldId id="5067" r:id="rId43"/>
    <p:sldId id="5072" r:id="rId44"/>
    <p:sldId id="1102" r:id="rId45"/>
    <p:sldId id="598" r:id="rId46"/>
    <p:sldId id="5088" r:id="rId47"/>
    <p:sldId id="1785" r:id="rId48"/>
    <p:sldId id="5089" r:id="rId49"/>
    <p:sldId id="5090" r:id="rId50"/>
    <p:sldId id="302" r:id="rId51"/>
    <p:sldId id="1084" r:id="rId52"/>
    <p:sldId id="3065" r:id="rId53"/>
    <p:sldId id="1183" r:id="rId54"/>
    <p:sldId id="3066" r:id="rId55"/>
    <p:sldId id="5184" r:id="rId56"/>
    <p:sldId id="1202" r:id="rId57"/>
    <p:sldId id="3067" r:id="rId58"/>
    <p:sldId id="5189" r:id="rId59"/>
    <p:sldId id="1201" r:id="rId60"/>
    <p:sldId id="1186" r:id="rId61"/>
    <p:sldId id="5183" r:id="rId62"/>
    <p:sldId id="1204" r:id="rId63"/>
    <p:sldId id="3068" r:id="rId64"/>
    <p:sldId id="5163" r:id="rId65"/>
    <p:sldId id="5141" r:id="rId66"/>
    <p:sldId id="1205" r:id="rId67"/>
    <p:sldId id="1188" r:id="rId68"/>
    <p:sldId id="2142533636" r:id="rId69"/>
    <p:sldId id="1207" r:id="rId70"/>
    <p:sldId id="1192" r:id="rId71"/>
    <p:sldId id="5171" r:id="rId72"/>
    <p:sldId id="5186" r:id="rId73"/>
    <p:sldId id="5173" r:id="rId74"/>
    <p:sldId id="5153" r:id="rId75"/>
    <p:sldId id="1166" r:id="rId76"/>
    <p:sldId id="4977" r:id="rId77"/>
    <p:sldId id="1123" r:id="rId78"/>
    <p:sldId id="1209" r:id="rId79"/>
    <p:sldId id="1198" r:id="rId80"/>
    <p:sldId id="1168" r:id="rId81"/>
    <p:sldId id="1190" r:id="rId82"/>
    <p:sldId id="1211" r:id="rId83"/>
    <p:sldId id="5146" r:id="rId84"/>
    <p:sldId id="5143" r:id="rId85"/>
    <p:sldId id="1089" r:id="rId86"/>
    <p:sldId id="5096" r:id="rId87"/>
    <p:sldId id="5091" r:id="rId88"/>
    <p:sldId id="313" r:id="rId89"/>
    <p:sldId id="5083" r:id="rId90"/>
    <p:sldId id="5084" r:id="rId91"/>
    <p:sldId id="2142533631" r:id="rId92"/>
    <p:sldId id="5148" r:id="rId93"/>
    <p:sldId id="5166" r:id="rId94"/>
    <p:sldId id="5158" r:id="rId95"/>
    <p:sldId id="5159" r:id="rId96"/>
    <p:sldId id="5160" r:id="rId97"/>
    <p:sldId id="5161" r:id="rId98"/>
    <p:sldId id="5162" r:id="rId99"/>
    <p:sldId id="2142533627" r:id="rId100"/>
    <p:sldId id="315" r:id="rId101"/>
    <p:sldId id="316" r:id="rId102"/>
    <p:sldId id="141168956" r:id="rId103"/>
    <p:sldId id="141168958" r:id="rId104"/>
    <p:sldId id="141168959" r:id="rId105"/>
    <p:sldId id="9779" r:id="rId106"/>
    <p:sldId id="5092" r:id="rId107"/>
    <p:sldId id="141168961" r:id="rId108"/>
    <p:sldId id="5095" r:id="rId109"/>
    <p:sldId id="2142533639" r:id="rId110"/>
    <p:sldId id="3023" r:id="rId111"/>
    <p:sldId id="2142533640" r:id="rId112"/>
    <p:sldId id="2142533641" r:id="rId113"/>
    <p:sldId id="2142533632" r:id="rId114"/>
    <p:sldId id="141168023" r:id="rId115"/>
    <p:sldId id="5093" r:id="rId116"/>
    <p:sldId id="5094" r:id="rId11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90FE17-CB57-4E86-B449-984F827C9D52}" v="89" dt="2020-11-11T14:22:09.860"/>
    <p1510:client id="{648100BD-6787-4D3B-B55C-29C94E5F906D}" v="202" dt="2020-11-12T03:44:50.574"/>
    <p1510:client id="{6792EE5B-10BF-4003-92A2-A550876BF9C6}" v="170" dt="2020-11-11T14:35:50.978"/>
    <p1510:client id="{965EF527-94A3-457D-AD4A-BEFDB0FE65DE}" v="1" dt="2020-11-12T13:31:15.844"/>
    <p1510:client id="{C57CEF3C-A37F-4028-86C2-46789A739237}" v="4" dt="2020-11-11T15:01:53.595"/>
    <p1510:client id="{F78BF94E-E2AD-481A-A7B1-ADEB964995FD}" v="60" dt="2020-11-11T20:24:12.44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05"/>
    <p:restoredTop sz="96763"/>
  </p:normalViewPr>
  <p:slideViewPr>
    <p:cSldViewPr>
      <p:cViewPr varScale="1">
        <p:scale>
          <a:sx n="128" d="100"/>
          <a:sy n="128" d="100"/>
        </p:scale>
        <p:origin x="1960"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slide" Target="slides/slide95.xml"/><Relationship Id="rId16" Type="http://schemas.openxmlformats.org/officeDocument/2006/relationships/slideMaster" Target="slideMasters/slideMaster16.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123" Type="http://schemas.microsoft.com/office/2015/10/relationships/revisionInfo" Target="revisionInfo.xml"/><Relationship Id="rId5" Type="http://schemas.openxmlformats.org/officeDocument/2006/relationships/slideMaster" Target="slideMasters/slideMaster5.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notesMaster" Target="notesMasters/notesMaster1.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presProps" Target="presProps.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700D79-3F55-487B-BB4C-DDB4CA44FCC0}"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9E15E204-AC20-4A2F-A643-0972689B437E}">
      <dgm:prSet phldrT="[Text]"/>
      <dgm:spPr/>
      <dgm:t>
        <a:bodyPr/>
        <a:lstStyle/>
        <a:p>
          <a:r>
            <a:rPr lang="en-US" dirty="0"/>
            <a:t>Connect to Data</a:t>
          </a:r>
        </a:p>
      </dgm:t>
    </dgm:pt>
    <dgm:pt modelId="{8FF43C3E-D21E-4D66-8B3F-C442A623EE49}" type="parTrans" cxnId="{FBA93633-8E1C-46B3-A53C-7D98F8E5AAD9}">
      <dgm:prSet/>
      <dgm:spPr/>
      <dgm:t>
        <a:bodyPr/>
        <a:lstStyle/>
        <a:p>
          <a:endParaRPr lang="en-US"/>
        </a:p>
      </dgm:t>
    </dgm:pt>
    <dgm:pt modelId="{76A52464-8923-42EF-9C24-6429377D04D4}" type="sibTrans" cxnId="{FBA93633-8E1C-46B3-A53C-7D98F8E5AAD9}">
      <dgm:prSet/>
      <dgm:spPr/>
      <dgm:t>
        <a:bodyPr/>
        <a:lstStyle/>
        <a:p>
          <a:endParaRPr lang="en-US"/>
        </a:p>
      </dgm:t>
    </dgm:pt>
    <dgm:pt modelId="{532E850A-0C04-47B4-B4C2-808510574FA1}">
      <dgm:prSet phldrT="[Text]"/>
      <dgm:spPr/>
      <dgm:t>
        <a:bodyPr/>
        <a:lstStyle/>
        <a:p>
          <a:r>
            <a:rPr lang="en-US" dirty="0"/>
            <a:t>Find Governed Data</a:t>
          </a:r>
        </a:p>
      </dgm:t>
    </dgm:pt>
    <dgm:pt modelId="{97A5D667-3234-429F-8CB6-6644AA4DBB24}" type="parTrans" cxnId="{BE0433DA-C9AB-4169-A4D1-EFE3F2E8B6A0}">
      <dgm:prSet/>
      <dgm:spPr/>
      <dgm:t>
        <a:bodyPr/>
        <a:lstStyle/>
        <a:p>
          <a:endParaRPr lang="en-US"/>
        </a:p>
      </dgm:t>
    </dgm:pt>
    <dgm:pt modelId="{AFDBAC5A-A6BC-473D-A6B3-6C76E05F290A}" type="sibTrans" cxnId="{BE0433DA-C9AB-4169-A4D1-EFE3F2E8B6A0}">
      <dgm:prSet/>
      <dgm:spPr/>
      <dgm:t>
        <a:bodyPr/>
        <a:lstStyle/>
        <a:p>
          <a:endParaRPr lang="en-US"/>
        </a:p>
      </dgm:t>
    </dgm:pt>
    <dgm:pt modelId="{A4161609-7127-4F91-9620-BE925986E33F}">
      <dgm:prSet phldrT="[Text]"/>
      <dgm:spPr/>
      <dgm:t>
        <a:bodyPr/>
        <a:lstStyle/>
        <a:p>
          <a:r>
            <a:rPr lang="en-US" dirty="0"/>
            <a:t>Save and Deploy</a:t>
          </a:r>
        </a:p>
      </dgm:t>
    </dgm:pt>
    <dgm:pt modelId="{0CE10682-652B-49CD-99DF-9148A2FEAA5E}" type="sibTrans" cxnId="{05A324AC-1350-4D8D-9DB6-F81208B9EAC5}">
      <dgm:prSet/>
      <dgm:spPr/>
      <dgm:t>
        <a:bodyPr/>
        <a:lstStyle/>
        <a:p>
          <a:endParaRPr lang="en-US"/>
        </a:p>
      </dgm:t>
    </dgm:pt>
    <dgm:pt modelId="{852A8CB2-323A-46E6-940A-65293F8FFA7E}" type="parTrans" cxnId="{05A324AC-1350-4D8D-9DB6-F81208B9EAC5}">
      <dgm:prSet/>
      <dgm:spPr/>
      <dgm:t>
        <a:bodyPr/>
        <a:lstStyle/>
        <a:p>
          <a:endParaRPr lang="en-US"/>
        </a:p>
      </dgm:t>
    </dgm:pt>
    <dgm:pt modelId="{30895731-5724-4437-B8D5-83D9F1D353DF}">
      <dgm:prSet phldrT="[Text]"/>
      <dgm:spPr/>
      <dgm:t>
        <a:bodyPr/>
        <a:lstStyle/>
        <a:p>
          <a:r>
            <a:rPr lang="en-US" dirty="0"/>
            <a:t>Build Model</a:t>
          </a:r>
        </a:p>
      </dgm:t>
    </dgm:pt>
    <dgm:pt modelId="{C3D87148-EB18-4864-8A65-4F0B88765012}" type="sibTrans" cxnId="{25B28ACD-79A0-4BEF-B641-A33A6680BE97}">
      <dgm:prSet/>
      <dgm:spPr/>
      <dgm:t>
        <a:bodyPr/>
        <a:lstStyle/>
        <a:p>
          <a:endParaRPr lang="en-US"/>
        </a:p>
      </dgm:t>
    </dgm:pt>
    <dgm:pt modelId="{BE32E66D-B896-417E-AA45-E5326B075D13}" type="parTrans" cxnId="{25B28ACD-79A0-4BEF-B641-A33A6680BE97}">
      <dgm:prSet/>
      <dgm:spPr/>
      <dgm:t>
        <a:bodyPr/>
        <a:lstStyle/>
        <a:p>
          <a:endParaRPr lang="en-US"/>
        </a:p>
      </dgm:t>
    </dgm:pt>
    <dgm:pt modelId="{23B32749-9E0F-4E63-90F7-F302EF8A9445}">
      <dgm:prSet phldrT="[Text]"/>
      <dgm:spPr/>
      <dgm:t>
        <a:bodyPr/>
        <a:lstStyle/>
        <a:p>
          <a:r>
            <a:rPr lang="en-US" dirty="0"/>
            <a:t>Prepare Data</a:t>
          </a:r>
        </a:p>
      </dgm:t>
    </dgm:pt>
    <dgm:pt modelId="{E3AA02E4-F736-4E3F-B038-A4DFAC48407E}" type="parTrans" cxnId="{934BBBCA-26A7-43F2-9710-AB691E21B95C}">
      <dgm:prSet/>
      <dgm:spPr/>
      <dgm:t>
        <a:bodyPr/>
        <a:lstStyle/>
        <a:p>
          <a:endParaRPr lang="en-US"/>
        </a:p>
      </dgm:t>
    </dgm:pt>
    <dgm:pt modelId="{A21DB26E-1216-418D-B31F-C4BACF3C3FE8}" type="sibTrans" cxnId="{934BBBCA-26A7-43F2-9710-AB691E21B95C}">
      <dgm:prSet/>
      <dgm:spPr/>
      <dgm:t>
        <a:bodyPr/>
        <a:lstStyle/>
        <a:p>
          <a:endParaRPr lang="en-US"/>
        </a:p>
      </dgm:t>
    </dgm:pt>
    <dgm:pt modelId="{C309BB41-EFDE-4D97-B990-CA39DFFE85E3}">
      <dgm:prSet phldrT="[Text]"/>
      <dgm:spPr/>
      <dgm:t>
        <a:bodyPr/>
        <a:lstStyle/>
        <a:p>
          <a:r>
            <a:rPr lang="en-US" dirty="0"/>
            <a:t>Monitor and Manage</a:t>
          </a:r>
        </a:p>
      </dgm:t>
    </dgm:pt>
    <dgm:pt modelId="{F775800E-469D-4636-BC8D-BEE8CA60D849}" type="parTrans" cxnId="{4EA0D679-6151-4BDA-AA5F-19D0CFD3B88E}">
      <dgm:prSet/>
      <dgm:spPr/>
      <dgm:t>
        <a:bodyPr/>
        <a:lstStyle/>
        <a:p>
          <a:endParaRPr lang="en-US"/>
        </a:p>
      </dgm:t>
    </dgm:pt>
    <dgm:pt modelId="{F7DE286A-3BB5-46C7-8589-E52AE318DD58}" type="sibTrans" cxnId="{4EA0D679-6151-4BDA-AA5F-19D0CFD3B88E}">
      <dgm:prSet/>
      <dgm:spPr/>
      <dgm:t>
        <a:bodyPr/>
        <a:lstStyle/>
        <a:p>
          <a:endParaRPr lang="en-US"/>
        </a:p>
      </dgm:t>
    </dgm:pt>
    <dgm:pt modelId="{9CC97385-D4C7-4F97-9752-E19AC4648511}" type="pres">
      <dgm:prSet presAssocID="{4D700D79-3F55-487B-BB4C-DDB4CA44FCC0}" presName="cycle" presStyleCnt="0">
        <dgm:presLayoutVars>
          <dgm:dir/>
          <dgm:resizeHandles val="exact"/>
        </dgm:presLayoutVars>
      </dgm:prSet>
      <dgm:spPr/>
    </dgm:pt>
    <dgm:pt modelId="{1FF334CE-C2DD-433A-9A38-0835684F222D}" type="pres">
      <dgm:prSet presAssocID="{9E15E204-AC20-4A2F-A643-0972689B437E}" presName="node" presStyleLbl="node1" presStyleIdx="0" presStyleCnt="6">
        <dgm:presLayoutVars>
          <dgm:bulletEnabled val="1"/>
        </dgm:presLayoutVars>
      </dgm:prSet>
      <dgm:spPr/>
    </dgm:pt>
    <dgm:pt modelId="{35679779-31F6-480C-A145-88A629C23E38}" type="pres">
      <dgm:prSet presAssocID="{9E15E204-AC20-4A2F-A643-0972689B437E}" presName="spNode" presStyleCnt="0"/>
      <dgm:spPr/>
    </dgm:pt>
    <dgm:pt modelId="{27BA2261-8B80-4E64-91D8-EA647AE39DC1}" type="pres">
      <dgm:prSet presAssocID="{76A52464-8923-42EF-9C24-6429377D04D4}" presName="sibTrans" presStyleLbl="sibTrans1D1" presStyleIdx="0" presStyleCnt="6"/>
      <dgm:spPr/>
    </dgm:pt>
    <dgm:pt modelId="{994C9C3F-E77F-4618-A2E3-61FA46B14519}" type="pres">
      <dgm:prSet presAssocID="{23B32749-9E0F-4E63-90F7-F302EF8A9445}" presName="node" presStyleLbl="node1" presStyleIdx="1" presStyleCnt="6">
        <dgm:presLayoutVars>
          <dgm:bulletEnabled val="1"/>
        </dgm:presLayoutVars>
      </dgm:prSet>
      <dgm:spPr/>
    </dgm:pt>
    <dgm:pt modelId="{91174690-5BBD-47F6-9803-F1AB3A55671F}" type="pres">
      <dgm:prSet presAssocID="{23B32749-9E0F-4E63-90F7-F302EF8A9445}" presName="spNode" presStyleCnt="0"/>
      <dgm:spPr/>
    </dgm:pt>
    <dgm:pt modelId="{8DCC89BC-0063-4734-9D90-7E711834CB35}" type="pres">
      <dgm:prSet presAssocID="{A21DB26E-1216-418D-B31F-C4BACF3C3FE8}" presName="sibTrans" presStyleLbl="sibTrans1D1" presStyleIdx="1" presStyleCnt="6"/>
      <dgm:spPr/>
    </dgm:pt>
    <dgm:pt modelId="{EF07EF77-B25B-47FA-9F5A-2324513EAB94}" type="pres">
      <dgm:prSet presAssocID="{30895731-5724-4437-B8D5-83D9F1D353DF}" presName="node" presStyleLbl="node1" presStyleIdx="2" presStyleCnt="6" custRadScaleRad="105879" custRadScaleInc="-45878">
        <dgm:presLayoutVars>
          <dgm:bulletEnabled val="1"/>
        </dgm:presLayoutVars>
      </dgm:prSet>
      <dgm:spPr/>
    </dgm:pt>
    <dgm:pt modelId="{E8E1D754-127A-42AA-8F4E-40EA39B4B1C7}" type="pres">
      <dgm:prSet presAssocID="{30895731-5724-4437-B8D5-83D9F1D353DF}" presName="spNode" presStyleCnt="0"/>
      <dgm:spPr/>
    </dgm:pt>
    <dgm:pt modelId="{9F53987C-3BD1-4F4B-AD62-285294D2F365}" type="pres">
      <dgm:prSet presAssocID="{C3D87148-EB18-4864-8A65-4F0B88765012}" presName="sibTrans" presStyleLbl="sibTrans1D1" presStyleIdx="2" presStyleCnt="6"/>
      <dgm:spPr/>
    </dgm:pt>
    <dgm:pt modelId="{9E1ADAC9-74C9-484F-B7DC-0B91DE0082EF}" type="pres">
      <dgm:prSet presAssocID="{A4161609-7127-4F91-9620-BE925986E33F}" presName="node" presStyleLbl="node1" presStyleIdx="3" presStyleCnt="6">
        <dgm:presLayoutVars>
          <dgm:bulletEnabled val="1"/>
        </dgm:presLayoutVars>
      </dgm:prSet>
      <dgm:spPr/>
    </dgm:pt>
    <dgm:pt modelId="{B5A14129-C430-4F48-A93F-4EC116623E6D}" type="pres">
      <dgm:prSet presAssocID="{A4161609-7127-4F91-9620-BE925986E33F}" presName="spNode" presStyleCnt="0"/>
      <dgm:spPr/>
    </dgm:pt>
    <dgm:pt modelId="{57D8E10F-399D-4318-A878-8E36DEA41C98}" type="pres">
      <dgm:prSet presAssocID="{0CE10682-652B-49CD-99DF-9148A2FEAA5E}" presName="sibTrans" presStyleLbl="sibTrans1D1" presStyleIdx="3" presStyleCnt="6"/>
      <dgm:spPr/>
    </dgm:pt>
    <dgm:pt modelId="{441D7816-7890-4CCC-A971-486BA5E39258}" type="pres">
      <dgm:prSet presAssocID="{C309BB41-EFDE-4D97-B990-CA39DFFE85E3}" presName="node" presStyleLbl="node1" presStyleIdx="4" presStyleCnt="6">
        <dgm:presLayoutVars>
          <dgm:bulletEnabled val="1"/>
        </dgm:presLayoutVars>
      </dgm:prSet>
      <dgm:spPr/>
    </dgm:pt>
    <dgm:pt modelId="{F50F5A24-5D19-4D9E-B3EE-19C1586BF519}" type="pres">
      <dgm:prSet presAssocID="{C309BB41-EFDE-4D97-B990-CA39DFFE85E3}" presName="spNode" presStyleCnt="0"/>
      <dgm:spPr/>
    </dgm:pt>
    <dgm:pt modelId="{7C18D9E2-DC94-41A2-B7A2-06DC00701881}" type="pres">
      <dgm:prSet presAssocID="{F7DE286A-3BB5-46C7-8589-E52AE318DD58}" presName="sibTrans" presStyleLbl="sibTrans1D1" presStyleIdx="4" presStyleCnt="6"/>
      <dgm:spPr/>
    </dgm:pt>
    <dgm:pt modelId="{A464A66C-4900-47FA-B49B-A29700713FE3}" type="pres">
      <dgm:prSet presAssocID="{532E850A-0C04-47B4-B4C2-808510574FA1}" presName="node" presStyleLbl="node1" presStyleIdx="5" presStyleCnt="6" custRadScaleRad="111961" custRadScaleInc="-54207">
        <dgm:presLayoutVars>
          <dgm:bulletEnabled val="1"/>
        </dgm:presLayoutVars>
      </dgm:prSet>
      <dgm:spPr/>
    </dgm:pt>
    <dgm:pt modelId="{83A9EAE1-140F-4558-B51A-CD844B25C732}" type="pres">
      <dgm:prSet presAssocID="{532E850A-0C04-47B4-B4C2-808510574FA1}" presName="spNode" presStyleCnt="0"/>
      <dgm:spPr/>
    </dgm:pt>
    <dgm:pt modelId="{EEF0F162-E8CA-44C9-8BD9-4291A0A5DA98}" type="pres">
      <dgm:prSet presAssocID="{AFDBAC5A-A6BC-473D-A6B3-6C76E05F290A}" presName="sibTrans" presStyleLbl="sibTrans1D1" presStyleIdx="5" presStyleCnt="6"/>
      <dgm:spPr/>
    </dgm:pt>
  </dgm:ptLst>
  <dgm:cxnLst>
    <dgm:cxn modelId="{A89C3A07-8E19-43AB-A186-BAD465EAED51}" type="presOf" srcId="{9E15E204-AC20-4A2F-A643-0972689B437E}" destId="{1FF334CE-C2DD-433A-9A38-0835684F222D}" srcOrd="0" destOrd="0" presId="urn:microsoft.com/office/officeart/2005/8/layout/cycle5"/>
    <dgm:cxn modelId="{573B5C23-A54C-46FA-814D-EB696952A7D4}" type="presOf" srcId="{30895731-5724-4437-B8D5-83D9F1D353DF}" destId="{EF07EF77-B25B-47FA-9F5A-2324513EAB94}" srcOrd="0" destOrd="0" presId="urn:microsoft.com/office/officeart/2005/8/layout/cycle5"/>
    <dgm:cxn modelId="{FBA93633-8E1C-46B3-A53C-7D98F8E5AAD9}" srcId="{4D700D79-3F55-487B-BB4C-DDB4CA44FCC0}" destId="{9E15E204-AC20-4A2F-A643-0972689B437E}" srcOrd="0" destOrd="0" parTransId="{8FF43C3E-D21E-4D66-8B3F-C442A623EE49}" sibTransId="{76A52464-8923-42EF-9C24-6429377D04D4}"/>
    <dgm:cxn modelId="{DC50C43D-FCBB-4D57-A2BF-5062956334FF}" type="presOf" srcId="{0CE10682-652B-49CD-99DF-9148A2FEAA5E}" destId="{57D8E10F-399D-4318-A878-8E36DEA41C98}" srcOrd="0" destOrd="0" presId="urn:microsoft.com/office/officeart/2005/8/layout/cycle5"/>
    <dgm:cxn modelId="{0121BC48-CC3E-4FA8-8DF1-8413D803EA04}" type="presOf" srcId="{23B32749-9E0F-4E63-90F7-F302EF8A9445}" destId="{994C9C3F-E77F-4618-A2E3-61FA46B14519}" srcOrd="0" destOrd="0" presId="urn:microsoft.com/office/officeart/2005/8/layout/cycle5"/>
    <dgm:cxn modelId="{83A8734E-5A9B-42CE-8B15-762586CBE770}" type="presOf" srcId="{76A52464-8923-42EF-9C24-6429377D04D4}" destId="{27BA2261-8B80-4E64-91D8-EA647AE39DC1}" srcOrd="0" destOrd="0" presId="urn:microsoft.com/office/officeart/2005/8/layout/cycle5"/>
    <dgm:cxn modelId="{CD852257-6D83-414B-B903-077379760F1A}" type="presOf" srcId="{4D700D79-3F55-487B-BB4C-DDB4CA44FCC0}" destId="{9CC97385-D4C7-4F97-9752-E19AC4648511}" srcOrd="0" destOrd="0" presId="urn:microsoft.com/office/officeart/2005/8/layout/cycle5"/>
    <dgm:cxn modelId="{4EA0D679-6151-4BDA-AA5F-19D0CFD3B88E}" srcId="{4D700D79-3F55-487B-BB4C-DDB4CA44FCC0}" destId="{C309BB41-EFDE-4D97-B990-CA39DFFE85E3}" srcOrd="4" destOrd="0" parTransId="{F775800E-469D-4636-BC8D-BEE8CA60D849}" sibTransId="{F7DE286A-3BB5-46C7-8589-E52AE318DD58}"/>
    <dgm:cxn modelId="{C654F57C-BD22-4B59-B998-52298DB5C6D9}" type="presOf" srcId="{C309BB41-EFDE-4D97-B990-CA39DFFE85E3}" destId="{441D7816-7890-4CCC-A971-486BA5E39258}" srcOrd="0" destOrd="0" presId="urn:microsoft.com/office/officeart/2005/8/layout/cycle5"/>
    <dgm:cxn modelId="{8D857B8E-0146-4176-8B6D-5CE80D6452DB}" type="presOf" srcId="{A21DB26E-1216-418D-B31F-C4BACF3C3FE8}" destId="{8DCC89BC-0063-4734-9D90-7E711834CB35}" srcOrd="0" destOrd="0" presId="urn:microsoft.com/office/officeart/2005/8/layout/cycle5"/>
    <dgm:cxn modelId="{B7ED978E-CF38-4EF4-A4B3-0775699BBDF3}" type="presOf" srcId="{532E850A-0C04-47B4-B4C2-808510574FA1}" destId="{A464A66C-4900-47FA-B49B-A29700713FE3}" srcOrd="0" destOrd="0" presId="urn:microsoft.com/office/officeart/2005/8/layout/cycle5"/>
    <dgm:cxn modelId="{50EAA59C-6E6A-4A3C-8944-6FF78EF2848D}" type="presOf" srcId="{A4161609-7127-4F91-9620-BE925986E33F}" destId="{9E1ADAC9-74C9-484F-B7DC-0B91DE0082EF}" srcOrd="0" destOrd="0" presId="urn:microsoft.com/office/officeart/2005/8/layout/cycle5"/>
    <dgm:cxn modelId="{05A324AC-1350-4D8D-9DB6-F81208B9EAC5}" srcId="{4D700D79-3F55-487B-BB4C-DDB4CA44FCC0}" destId="{A4161609-7127-4F91-9620-BE925986E33F}" srcOrd="3" destOrd="0" parTransId="{852A8CB2-323A-46E6-940A-65293F8FFA7E}" sibTransId="{0CE10682-652B-49CD-99DF-9148A2FEAA5E}"/>
    <dgm:cxn modelId="{934BBBCA-26A7-43F2-9710-AB691E21B95C}" srcId="{4D700D79-3F55-487B-BB4C-DDB4CA44FCC0}" destId="{23B32749-9E0F-4E63-90F7-F302EF8A9445}" srcOrd="1" destOrd="0" parTransId="{E3AA02E4-F736-4E3F-B038-A4DFAC48407E}" sibTransId="{A21DB26E-1216-418D-B31F-C4BACF3C3FE8}"/>
    <dgm:cxn modelId="{25B28ACD-79A0-4BEF-B641-A33A6680BE97}" srcId="{4D700D79-3F55-487B-BB4C-DDB4CA44FCC0}" destId="{30895731-5724-4437-B8D5-83D9F1D353DF}" srcOrd="2" destOrd="0" parTransId="{BE32E66D-B896-417E-AA45-E5326B075D13}" sibTransId="{C3D87148-EB18-4864-8A65-4F0B88765012}"/>
    <dgm:cxn modelId="{C29C05D7-9E8B-4B59-8011-B0C332503384}" type="presOf" srcId="{C3D87148-EB18-4864-8A65-4F0B88765012}" destId="{9F53987C-3BD1-4F4B-AD62-285294D2F365}" srcOrd="0" destOrd="0" presId="urn:microsoft.com/office/officeart/2005/8/layout/cycle5"/>
    <dgm:cxn modelId="{BE0433DA-C9AB-4169-A4D1-EFE3F2E8B6A0}" srcId="{4D700D79-3F55-487B-BB4C-DDB4CA44FCC0}" destId="{532E850A-0C04-47B4-B4C2-808510574FA1}" srcOrd="5" destOrd="0" parTransId="{97A5D667-3234-429F-8CB6-6644AA4DBB24}" sibTransId="{AFDBAC5A-A6BC-473D-A6B3-6C76E05F290A}"/>
    <dgm:cxn modelId="{F5D5D4EB-57B6-4333-88F4-99BF9CCB4E92}" type="presOf" srcId="{AFDBAC5A-A6BC-473D-A6B3-6C76E05F290A}" destId="{EEF0F162-E8CA-44C9-8BD9-4291A0A5DA98}" srcOrd="0" destOrd="0" presId="urn:microsoft.com/office/officeart/2005/8/layout/cycle5"/>
    <dgm:cxn modelId="{79856CF7-B527-414F-8952-3687F7D9F712}" type="presOf" srcId="{F7DE286A-3BB5-46C7-8589-E52AE318DD58}" destId="{7C18D9E2-DC94-41A2-B7A2-06DC00701881}" srcOrd="0" destOrd="0" presId="urn:microsoft.com/office/officeart/2005/8/layout/cycle5"/>
    <dgm:cxn modelId="{8BDC71B2-EB7D-4707-8A1A-5A6B87EE0860}" type="presParOf" srcId="{9CC97385-D4C7-4F97-9752-E19AC4648511}" destId="{1FF334CE-C2DD-433A-9A38-0835684F222D}" srcOrd="0" destOrd="0" presId="urn:microsoft.com/office/officeart/2005/8/layout/cycle5"/>
    <dgm:cxn modelId="{DCD4CEDE-1EDA-4C1E-BE10-3FC0E85C4257}" type="presParOf" srcId="{9CC97385-D4C7-4F97-9752-E19AC4648511}" destId="{35679779-31F6-480C-A145-88A629C23E38}" srcOrd="1" destOrd="0" presId="urn:microsoft.com/office/officeart/2005/8/layout/cycle5"/>
    <dgm:cxn modelId="{D850EC95-E326-4A12-9B2B-0A7A4729513B}" type="presParOf" srcId="{9CC97385-D4C7-4F97-9752-E19AC4648511}" destId="{27BA2261-8B80-4E64-91D8-EA647AE39DC1}" srcOrd="2" destOrd="0" presId="urn:microsoft.com/office/officeart/2005/8/layout/cycle5"/>
    <dgm:cxn modelId="{7A487605-E042-4BAF-86AB-C6DC489DFD34}" type="presParOf" srcId="{9CC97385-D4C7-4F97-9752-E19AC4648511}" destId="{994C9C3F-E77F-4618-A2E3-61FA46B14519}" srcOrd="3" destOrd="0" presId="urn:microsoft.com/office/officeart/2005/8/layout/cycle5"/>
    <dgm:cxn modelId="{21A5BF82-8C58-4A20-82FB-B1FBB27E9DAC}" type="presParOf" srcId="{9CC97385-D4C7-4F97-9752-E19AC4648511}" destId="{91174690-5BBD-47F6-9803-F1AB3A55671F}" srcOrd="4" destOrd="0" presId="urn:microsoft.com/office/officeart/2005/8/layout/cycle5"/>
    <dgm:cxn modelId="{E0864208-AA84-4343-BE00-C31FC06F4CBC}" type="presParOf" srcId="{9CC97385-D4C7-4F97-9752-E19AC4648511}" destId="{8DCC89BC-0063-4734-9D90-7E711834CB35}" srcOrd="5" destOrd="0" presId="urn:microsoft.com/office/officeart/2005/8/layout/cycle5"/>
    <dgm:cxn modelId="{575A3089-C4AF-4928-8D37-A143BAC87FBB}" type="presParOf" srcId="{9CC97385-D4C7-4F97-9752-E19AC4648511}" destId="{EF07EF77-B25B-47FA-9F5A-2324513EAB94}" srcOrd="6" destOrd="0" presId="urn:microsoft.com/office/officeart/2005/8/layout/cycle5"/>
    <dgm:cxn modelId="{7278D123-A79B-4BA8-A242-A43E73A05666}" type="presParOf" srcId="{9CC97385-D4C7-4F97-9752-E19AC4648511}" destId="{E8E1D754-127A-42AA-8F4E-40EA39B4B1C7}" srcOrd="7" destOrd="0" presId="urn:microsoft.com/office/officeart/2005/8/layout/cycle5"/>
    <dgm:cxn modelId="{88662DCA-3FF5-443D-926C-BFB3B69AF5D6}" type="presParOf" srcId="{9CC97385-D4C7-4F97-9752-E19AC4648511}" destId="{9F53987C-3BD1-4F4B-AD62-285294D2F365}" srcOrd="8" destOrd="0" presId="urn:microsoft.com/office/officeart/2005/8/layout/cycle5"/>
    <dgm:cxn modelId="{D6D4E5F1-895F-4EFE-A3C7-95908ED81C11}" type="presParOf" srcId="{9CC97385-D4C7-4F97-9752-E19AC4648511}" destId="{9E1ADAC9-74C9-484F-B7DC-0B91DE0082EF}" srcOrd="9" destOrd="0" presId="urn:microsoft.com/office/officeart/2005/8/layout/cycle5"/>
    <dgm:cxn modelId="{83FDBA09-5E34-46E6-AC65-96954F185023}" type="presParOf" srcId="{9CC97385-D4C7-4F97-9752-E19AC4648511}" destId="{B5A14129-C430-4F48-A93F-4EC116623E6D}" srcOrd="10" destOrd="0" presId="urn:microsoft.com/office/officeart/2005/8/layout/cycle5"/>
    <dgm:cxn modelId="{0E5300E2-3C35-4AB6-A679-6E50645D9836}" type="presParOf" srcId="{9CC97385-D4C7-4F97-9752-E19AC4648511}" destId="{57D8E10F-399D-4318-A878-8E36DEA41C98}" srcOrd="11" destOrd="0" presId="urn:microsoft.com/office/officeart/2005/8/layout/cycle5"/>
    <dgm:cxn modelId="{25A0EB98-EDB5-48E1-9741-6054F957B1F3}" type="presParOf" srcId="{9CC97385-D4C7-4F97-9752-E19AC4648511}" destId="{441D7816-7890-4CCC-A971-486BA5E39258}" srcOrd="12" destOrd="0" presId="urn:microsoft.com/office/officeart/2005/8/layout/cycle5"/>
    <dgm:cxn modelId="{0A0CEE8E-0D5D-49F7-8D46-5250F4E66516}" type="presParOf" srcId="{9CC97385-D4C7-4F97-9752-E19AC4648511}" destId="{F50F5A24-5D19-4D9E-B3EE-19C1586BF519}" srcOrd="13" destOrd="0" presId="urn:microsoft.com/office/officeart/2005/8/layout/cycle5"/>
    <dgm:cxn modelId="{2888F076-4E99-4C54-B8F1-234B2A388E23}" type="presParOf" srcId="{9CC97385-D4C7-4F97-9752-E19AC4648511}" destId="{7C18D9E2-DC94-41A2-B7A2-06DC00701881}" srcOrd="14" destOrd="0" presId="urn:microsoft.com/office/officeart/2005/8/layout/cycle5"/>
    <dgm:cxn modelId="{3174E10D-B506-44C7-A571-AB7B704265D5}" type="presParOf" srcId="{9CC97385-D4C7-4F97-9752-E19AC4648511}" destId="{A464A66C-4900-47FA-B49B-A29700713FE3}" srcOrd="15" destOrd="0" presId="urn:microsoft.com/office/officeart/2005/8/layout/cycle5"/>
    <dgm:cxn modelId="{1F747DBB-72B7-4629-B639-103C03AAB231}" type="presParOf" srcId="{9CC97385-D4C7-4F97-9752-E19AC4648511}" destId="{83A9EAE1-140F-4558-B51A-CD844B25C732}" srcOrd="16" destOrd="0" presId="urn:microsoft.com/office/officeart/2005/8/layout/cycle5"/>
    <dgm:cxn modelId="{DE6D8024-15FE-4ECF-9F88-8943F8A2D093}" type="presParOf" srcId="{9CC97385-D4C7-4F97-9752-E19AC4648511}" destId="{EEF0F162-E8CA-44C9-8BD9-4291A0A5DA98}"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700D79-3F55-487B-BB4C-DDB4CA44FCC0}"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9E15E204-AC20-4A2F-A643-0972689B437E}">
      <dgm:prSet phldrT="[Text]"/>
      <dgm:spPr/>
      <dgm:t>
        <a:bodyPr/>
        <a:lstStyle/>
        <a:p>
          <a:r>
            <a:rPr lang="en-US" dirty="0"/>
            <a:t>Connect to Data</a:t>
          </a:r>
        </a:p>
      </dgm:t>
    </dgm:pt>
    <dgm:pt modelId="{8FF43C3E-D21E-4D66-8B3F-C442A623EE49}" type="parTrans" cxnId="{FBA93633-8E1C-46B3-A53C-7D98F8E5AAD9}">
      <dgm:prSet/>
      <dgm:spPr/>
      <dgm:t>
        <a:bodyPr/>
        <a:lstStyle/>
        <a:p>
          <a:endParaRPr lang="en-US"/>
        </a:p>
      </dgm:t>
    </dgm:pt>
    <dgm:pt modelId="{76A52464-8923-42EF-9C24-6429377D04D4}" type="sibTrans" cxnId="{FBA93633-8E1C-46B3-A53C-7D98F8E5AAD9}">
      <dgm:prSet/>
      <dgm:spPr/>
      <dgm:t>
        <a:bodyPr/>
        <a:lstStyle/>
        <a:p>
          <a:endParaRPr lang="en-US"/>
        </a:p>
      </dgm:t>
    </dgm:pt>
    <dgm:pt modelId="{532E850A-0C04-47B4-B4C2-808510574FA1}">
      <dgm:prSet phldrT="[Text]"/>
      <dgm:spPr/>
      <dgm:t>
        <a:bodyPr/>
        <a:lstStyle/>
        <a:p>
          <a:r>
            <a:rPr lang="en-US" dirty="0"/>
            <a:t>Find Governed Data</a:t>
          </a:r>
        </a:p>
      </dgm:t>
    </dgm:pt>
    <dgm:pt modelId="{97A5D667-3234-429F-8CB6-6644AA4DBB24}" type="parTrans" cxnId="{BE0433DA-C9AB-4169-A4D1-EFE3F2E8B6A0}">
      <dgm:prSet/>
      <dgm:spPr/>
      <dgm:t>
        <a:bodyPr/>
        <a:lstStyle/>
        <a:p>
          <a:endParaRPr lang="en-US"/>
        </a:p>
      </dgm:t>
    </dgm:pt>
    <dgm:pt modelId="{AFDBAC5A-A6BC-473D-A6B3-6C76E05F290A}" type="sibTrans" cxnId="{BE0433DA-C9AB-4169-A4D1-EFE3F2E8B6A0}">
      <dgm:prSet/>
      <dgm:spPr/>
      <dgm:t>
        <a:bodyPr/>
        <a:lstStyle/>
        <a:p>
          <a:endParaRPr lang="en-US"/>
        </a:p>
      </dgm:t>
    </dgm:pt>
    <dgm:pt modelId="{A4161609-7127-4F91-9620-BE925986E33F}">
      <dgm:prSet phldrT="[Text]"/>
      <dgm:spPr/>
      <dgm:t>
        <a:bodyPr/>
        <a:lstStyle/>
        <a:p>
          <a:r>
            <a:rPr lang="en-US" dirty="0"/>
            <a:t>Save and Deploy</a:t>
          </a:r>
        </a:p>
      </dgm:t>
    </dgm:pt>
    <dgm:pt modelId="{0CE10682-652B-49CD-99DF-9148A2FEAA5E}" type="sibTrans" cxnId="{05A324AC-1350-4D8D-9DB6-F81208B9EAC5}">
      <dgm:prSet/>
      <dgm:spPr/>
      <dgm:t>
        <a:bodyPr/>
        <a:lstStyle/>
        <a:p>
          <a:endParaRPr lang="en-US"/>
        </a:p>
      </dgm:t>
    </dgm:pt>
    <dgm:pt modelId="{852A8CB2-323A-46E6-940A-65293F8FFA7E}" type="parTrans" cxnId="{05A324AC-1350-4D8D-9DB6-F81208B9EAC5}">
      <dgm:prSet/>
      <dgm:spPr/>
      <dgm:t>
        <a:bodyPr/>
        <a:lstStyle/>
        <a:p>
          <a:endParaRPr lang="en-US"/>
        </a:p>
      </dgm:t>
    </dgm:pt>
    <dgm:pt modelId="{30895731-5724-4437-B8D5-83D9F1D353DF}">
      <dgm:prSet phldrT="[Text]"/>
      <dgm:spPr/>
      <dgm:t>
        <a:bodyPr/>
        <a:lstStyle/>
        <a:p>
          <a:r>
            <a:rPr lang="en-US" dirty="0"/>
            <a:t>Build Model</a:t>
          </a:r>
        </a:p>
      </dgm:t>
    </dgm:pt>
    <dgm:pt modelId="{C3D87148-EB18-4864-8A65-4F0B88765012}" type="sibTrans" cxnId="{25B28ACD-79A0-4BEF-B641-A33A6680BE97}">
      <dgm:prSet/>
      <dgm:spPr/>
      <dgm:t>
        <a:bodyPr/>
        <a:lstStyle/>
        <a:p>
          <a:endParaRPr lang="en-US"/>
        </a:p>
      </dgm:t>
    </dgm:pt>
    <dgm:pt modelId="{BE32E66D-B896-417E-AA45-E5326B075D13}" type="parTrans" cxnId="{25B28ACD-79A0-4BEF-B641-A33A6680BE97}">
      <dgm:prSet/>
      <dgm:spPr/>
      <dgm:t>
        <a:bodyPr/>
        <a:lstStyle/>
        <a:p>
          <a:endParaRPr lang="en-US"/>
        </a:p>
      </dgm:t>
    </dgm:pt>
    <dgm:pt modelId="{23B32749-9E0F-4E63-90F7-F302EF8A9445}">
      <dgm:prSet phldrT="[Text]"/>
      <dgm:spPr/>
      <dgm:t>
        <a:bodyPr/>
        <a:lstStyle/>
        <a:p>
          <a:r>
            <a:rPr lang="en-US" dirty="0"/>
            <a:t>Prepare Data</a:t>
          </a:r>
        </a:p>
      </dgm:t>
    </dgm:pt>
    <dgm:pt modelId="{E3AA02E4-F736-4E3F-B038-A4DFAC48407E}" type="parTrans" cxnId="{934BBBCA-26A7-43F2-9710-AB691E21B95C}">
      <dgm:prSet/>
      <dgm:spPr/>
      <dgm:t>
        <a:bodyPr/>
        <a:lstStyle/>
        <a:p>
          <a:endParaRPr lang="en-US"/>
        </a:p>
      </dgm:t>
    </dgm:pt>
    <dgm:pt modelId="{A21DB26E-1216-418D-B31F-C4BACF3C3FE8}" type="sibTrans" cxnId="{934BBBCA-26A7-43F2-9710-AB691E21B95C}">
      <dgm:prSet/>
      <dgm:spPr/>
      <dgm:t>
        <a:bodyPr/>
        <a:lstStyle/>
        <a:p>
          <a:endParaRPr lang="en-US"/>
        </a:p>
      </dgm:t>
    </dgm:pt>
    <dgm:pt modelId="{C309BB41-EFDE-4D97-B990-CA39DFFE85E3}">
      <dgm:prSet phldrT="[Text]"/>
      <dgm:spPr/>
      <dgm:t>
        <a:bodyPr/>
        <a:lstStyle/>
        <a:p>
          <a:r>
            <a:rPr lang="en-US" dirty="0"/>
            <a:t>Monitor and Manage</a:t>
          </a:r>
        </a:p>
      </dgm:t>
    </dgm:pt>
    <dgm:pt modelId="{F775800E-469D-4636-BC8D-BEE8CA60D849}" type="parTrans" cxnId="{4EA0D679-6151-4BDA-AA5F-19D0CFD3B88E}">
      <dgm:prSet/>
      <dgm:spPr/>
      <dgm:t>
        <a:bodyPr/>
        <a:lstStyle/>
        <a:p>
          <a:endParaRPr lang="en-US"/>
        </a:p>
      </dgm:t>
    </dgm:pt>
    <dgm:pt modelId="{F7DE286A-3BB5-46C7-8589-E52AE318DD58}" type="sibTrans" cxnId="{4EA0D679-6151-4BDA-AA5F-19D0CFD3B88E}">
      <dgm:prSet/>
      <dgm:spPr/>
      <dgm:t>
        <a:bodyPr/>
        <a:lstStyle/>
        <a:p>
          <a:endParaRPr lang="en-US"/>
        </a:p>
      </dgm:t>
    </dgm:pt>
    <dgm:pt modelId="{9CC97385-D4C7-4F97-9752-E19AC4648511}" type="pres">
      <dgm:prSet presAssocID="{4D700D79-3F55-487B-BB4C-DDB4CA44FCC0}" presName="cycle" presStyleCnt="0">
        <dgm:presLayoutVars>
          <dgm:dir/>
          <dgm:resizeHandles val="exact"/>
        </dgm:presLayoutVars>
      </dgm:prSet>
      <dgm:spPr/>
    </dgm:pt>
    <dgm:pt modelId="{1FF334CE-C2DD-433A-9A38-0835684F222D}" type="pres">
      <dgm:prSet presAssocID="{9E15E204-AC20-4A2F-A643-0972689B437E}" presName="node" presStyleLbl="node1" presStyleIdx="0" presStyleCnt="6">
        <dgm:presLayoutVars>
          <dgm:bulletEnabled val="1"/>
        </dgm:presLayoutVars>
      </dgm:prSet>
      <dgm:spPr/>
    </dgm:pt>
    <dgm:pt modelId="{35679779-31F6-480C-A145-88A629C23E38}" type="pres">
      <dgm:prSet presAssocID="{9E15E204-AC20-4A2F-A643-0972689B437E}" presName="spNode" presStyleCnt="0"/>
      <dgm:spPr/>
    </dgm:pt>
    <dgm:pt modelId="{27BA2261-8B80-4E64-91D8-EA647AE39DC1}" type="pres">
      <dgm:prSet presAssocID="{76A52464-8923-42EF-9C24-6429377D04D4}" presName="sibTrans" presStyleLbl="sibTrans1D1" presStyleIdx="0" presStyleCnt="6"/>
      <dgm:spPr/>
    </dgm:pt>
    <dgm:pt modelId="{994C9C3F-E77F-4618-A2E3-61FA46B14519}" type="pres">
      <dgm:prSet presAssocID="{23B32749-9E0F-4E63-90F7-F302EF8A9445}" presName="node" presStyleLbl="node1" presStyleIdx="1" presStyleCnt="6">
        <dgm:presLayoutVars>
          <dgm:bulletEnabled val="1"/>
        </dgm:presLayoutVars>
      </dgm:prSet>
      <dgm:spPr/>
    </dgm:pt>
    <dgm:pt modelId="{91174690-5BBD-47F6-9803-F1AB3A55671F}" type="pres">
      <dgm:prSet presAssocID="{23B32749-9E0F-4E63-90F7-F302EF8A9445}" presName="spNode" presStyleCnt="0"/>
      <dgm:spPr/>
    </dgm:pt>
    <dgm:pt modelId="{8DCC89BC-0063-4734-9D90-7E711834CB35}" type="pres">
      <dgm:prSet presAssocID="{A21DB26E-1216-418D-B31F-C4BACF3C3FE8}" presName="sibTrans" presStyleLbl="sibTrans1D1" presStyleIdx="1" presStyleCnt="6"/>
      <dgm:spPr/>
    </dgm:pt>
    <dgm:pt modelId="{EF07EF77-B25B-47FA-9F5A-2324513EAB94}" type="pres">
      <dgm:prSet presAssocID="{30895731-5724-4437-B8D5-83D9F1D353DF}" presName="node" presStyleLbl="node1" presStyleIdx="2" presStyleCnt="6" custRadScaleRad="105879" custRadScaleInc="-45878">
        <dgm:presLayoutVars>
          <dgm:bulletEnabled val="1"/>
        </dgm:presLayoutVars>
      </dgm:prSet>
      <dgm:spPr/>
    </dgm:pt>
    <dgm:pt modelId="{E8E1D754-127A-42AA-8F4E-40EA39B4B1C7}" type="pres">
      <dgm:prSet presAssocID="{30895731-5724-4437-B8D5-83D9F1D353DF}" presName="spNode" presStyleCnt="0"/>
      <dgm:spPr/>
    </dgm:pt>
    <dgm:pt modelId="{9F53987C-3BD1-4F4B-AD62-285294D2F365}" type="pres">
      <dgm:prSet presAssocID="{C3D87148-EB18-4864-8A65-4F0B88765012}" presName="sibTrans" presStyleLbl="sibTrans1D1" presStyleIdx="2" presStyleCnt="6"/>
      <dgm:spPr/>
    </dgm:pt>
    <dgm:pt modelId="{9E1ADAC9-74C9-484F-B7DC-0B91DE0082EF}" type="pres">
      <dgm:prSet presAssocID="{A4161609-7127-4F91-9620-BE925986E33F}" presName="node" presStyleLbl="node1" presStyleIdx="3" presStyleCnt="6">
        <dgm:presLayoutVars>
          <dgm:bulletEnabled val="1"/>
        </dgm:presLayoutVars>
      </dgm:prSet>
      <dgm:spPr/>
    </dgm:pt>
    <dgm:pt modelId="{B5A14129-C430-4F48-A93F-4EC116623E6D}" type="pres">
      <dgm:prSet presAssocID="{A4161609-7127-4F91-9620-BE925986E33F}" presName="spNode" presStyleCnt="0"/>
      <dgm:spPr/>
    </dgm:pt>
    <dgm:pt modelId="{57D8E10F-399D-4318-A878-8E36DEA41C98}" type="pres">
      <dgm:prSet presAssocID="{0CE10682-652B-49CD-99DF-9148A2FEAA5E}" presName="sibTrans" presStyleLbl="sibTrans1D1" presStyleIdx="3" presStyleCnt="6"/>
      <dgm:spPr/>
    </dgm:pt>
    <dgm:pt modelId="{441D7816-7890-4CCC-A971-486BA5E39258}" type="pres">
      <dgm:prSet presAssocID="{C309BB41-EFDE-4D97-B990-CA39DFFE85E3}" presName="node" presStyleLbl="node1" presStyleIdx="4" presStyleCnt="6">
        <dgm:presLayoutVars>
          <dgm:bulletEnabled val="1"/>
        </dgm:presLayoutVars>
      </dgm:prSet>
      <dgm:spPr/>
    </dgm:pt>
    <dgm:pt modelId="{F50F5A24-5D19-4D9E-B3EE-19C1586BF519}" type="pres">
      <dgm:prSet presAssocID="{C309BB41-EFDE-4D97-B990-CA39DFFE85E3}" presName="spNode" presStyleCnt="0"/>
      <dgm:spPr/>
    </dgm:pt>
    <dgm:pt modelId="{7C18D9E2-DC94-41A2-B7A2-06DC00701881}" type="pres">
      <dgm:prSet presAssocID="{F7DE286A-3BB5-46C7-8589-E52AE318DD58}" presName="sibTrans" presStyleLbl="sibTrans1D1" presStyleIdx="4" presStyleCnt="6"/>
      <dgm:spPr/>
    </dgm:pt>
    <dgm:pt modelId="{A464A66C-4900-47FA-B49B-A29700713FE3}" type="pres">
      <dgm:prSet presAssocID="{532E850A-0C04-47B4-B4C2-808510574FA1}" presName="node" presStyleLbl="node1" presStyleIdx="5" presStyleCnt="6" custRadScaleRad="111961" custRadScaleInc="-54207">
        <dgm:presLayoutVars>
          <dgm:bulletEnabled val="1"/>
        </dgm:presLayoutVars>
      </dgm:prSet>
      <dgm:spPr/>
    </dgm:pt>
    <dgm:pt modelId="{83A9EAE1-140F-4558-B51A-CD844B25C732}" type="pres">
      <dgm:prSet presAssocID="{532E850A-0C04-47B4-B4C2-808510574FA1}" presName="spNode" presStyleCnt="0"/>
      <dgm:spPr/>
    </dgm:pt>
    <dgm:pt modelId="{EEF0F162-E8CA-44C9-8BD9-4291A0A5DA98}" type="pres">
      <dgm:prSet presAssocID="{AFDBAC5A-A6BC-473D-A6B3-6C76E05F290A}" presName="sibTrans" presStyleLbl="sibTrans1D1" presStyleIdx="5" presStyleCnt="6"/>
      <dgm:spPr/>
    </dgm:pt>
  </dgm:ptLst>
  <dgm:cxnLst>
    <dgm:cxn modelId="{A89C3A07-8E19-43AB-A186-BAD465EAED51}" type="presOf" srcId="{9E15E204-AC20-4A2F-A643-0972689B437E}" destId="{1FF334CE-C2DD-433A-9A38-0835684F222D}" srcOrd="0" destOrd="0" presId="urn:microsoft.com/office/officeart/2005/8/layout/cycle5"/>
    <dgm:cxn modelId="{573B5C23-A54C-46FA-814D-EB696952A7D4}" type="presOf" srcId="{30895731-5724-4437-B8D5-83D9F1D353DF}" destId="{EF07EF77-B25B-47FA-9F5A-2324513EAB94}" srcOrd="0" destOrd="0" presId="urn:microsoft.com/office/officeart/2005/8/layout/cycle5"/>
    <dgm:cxn modelId="{FBA93633-8E1C-46B3-A53C-7D98F8E5AAD9}" srcId="{4D700D79-3F55-487B-BB4C-DDB4CA44FCC0}" destId="{9E15E204-AC20-4A2F-A643-0972689B437E}" srcOrd="0" destOrd="0" parTransId="{8FF43C3E-D21E-4D66-8B3F-C442A623EE49}" sibTransId="{76A52464-8923-42EF-9C24-6429377D04D4}"/>
    <dgm:cxn modelId="{DC50C43D-FCBB-4D57-A2BF-5062956334FF}" type="presOf" srcId="{0CE10682-652B-49CD-99DF-9148A2FEAA5E}" destId="{57D8E10F-399D-4318-A878-8E36DEA41C98}" srcOrd="0" destOrd="0" presId="urn:microsoft.com/office/officeart/2005/8/layout/cycle5"/>
    <dgm:cxn modelId="{0121BC48-CC3E-4FA8-8DF1-8413D803EA04}" type="presOf" srcId="{23B32749-9E0F-4E63-90F7-F302EF8A9445}" destId="{994C9C3F-E77F-4618-A2E3-61FA46B14519}" srcOrd="0" destOrd="0" presId="urn:microsoft.com/office/officeart/2005/8/layout/cycle5"/>
    <dgm:cxn modelId="{83A8734E-5A9B-42CE-8B15-762586CBE770}" type="presOf" srcId="{76A52464-8923-42EF-9C24-6429377D04D4}" destId="{27BA2261-8B80-4E64-91D8-EA647AE39DC1}" srcOrd="0" destOrd="0" presId="urn:microsoft.com/office/officeart/2005/8/layout/cycle5"/>
    <dgm:cxn modelId="{CD852257-6D83-414B-B903-077379760F1A}" type="presOf" srcId="{4D700D79-3F55-487B-BB4C-DDB4CA44FCC0}" destId="{9CC97385-D4C7-4F97-9752-E19AC4648511}" srcOrd="0" destOrd="0" presId="urn:microsoft.com/office/officeart/2005/8/layout/cycle5"/>
    <dgm:cxn modelId="{4EA0D679-6151-4BDA-AA5F-19D0CFD3B88E}" srcId="{4D700D79-3F55-487B-BB4C-DDB4CA44FCC0}" destId="{C309BB41-EFDE-4D97-B990-CA39DFFE85E3}" srcOrd="4" destOrd="0" parTransId="{F775800E-469D-4636-BC8D-BEE8CA60D849}" sibTransId="{F7DE286A-3BB5-46C7-8589-E52AE318DD58}"/>
    <dgm:cxn modelId="{C654F57C-BD22-4B59-B998-52298DB5C6D9}" type="presOf" srcId="{C309BB41-EFDE-4D97-B990-CA39DFFE85E3}" destId="{441D7816-7890-4CCC-A971-486BA5E39258}" srcOrd="0" destOrd="0" presId="urn:microsoft.com/office/officeart/2005/8/layout/cycle5"/>
    <dgm:cxn modelId="{8D857B8E-0146-4176-8B6D-5CE80D6452DB}" type="presOf" srcId="{A21DB26E-1216-418D-B31F-C4BACF3C3FE8}" destId="{8DCC89BC-0063-4734-9D90-7E711834CB35}" srcOrd="0" destOrd="0" presId="urn:microsoft.com/office/officeart/2005/8/layout/cycle5"/>
    <dgm:cxn modelId="{B7ED978E-CF38-4EF4-A4B3-0775699BBDF3}" type="presOf" srcId="{532E850A-0C04-47B4-B4C2-808510574FA1}" destId="{A464A66C-4900-47FA-B49B-A29700713FE3}" srcOrd="0" destOrd="0" presId="urn:microsoft.com/office/officeart/2005/8/layout/cycle5"/>
    <dgm:cxn modelId="{50EAA59C-6E6A-4A3C-8944-6FF78EF2848D}" type="presOf" srcId="{A4161609-7127-4F91-9620-BE925986E33F}" destId="{9E1ADAC9-74C9-484F-B7DC-0B91DE0082EF}" srcOrd="0" destOrd="0" presId="urn:microsoft.com/office/officeart/2005/8/layout/cycle5"/>
    <dgm:cxn modelId="{05A324AC-1350-4D8D-9DB6-F81208B9EAC5}" srcId="{4D700D79-3F55-487B-BB4C-DDB4CA44FCC0}" destId="{A4161609-7127-4F91-9620-BE925986E33F}" srcOrd="3" destOrd="0" parTransId="{852A8CB2-323A-46E6-940A-65293F8FFA7E}" sibTransId="{0CE10682-652B-49CD-99DF-9148A2FEAA5E}"/>
    <dgm:cxn modelId="{934BBBCA-26A7-43F2-9710-AB691E21B95C}" srcId="{4D700D79-3F55-487B-BB4C-DDB4CA44FCC0}" destId="{23B32749-9E0F-4E63-90F7-F302EF8A9445}" srcOrd="1" destOrd="0" parTransId="{E3AA02E4-F736-4E3F-B038-A4DFAC48407E}" sibTransId="{A21DB26E-1216-418D-B31F-C4BACF3C3FE8}"/>
    <dgm:cxn modelId="{25B28ACD-79A0-4BEF-B641-A33A6680BE97}" srcId="{4D700D79-3F55-487B-BB4C-DDB4CA44FCC0}" destId="{30895731-5724-4437-B8D5-83D9F1D353DF}" srcOrd="2" destOrd="0" parTransId="{BE32E66D-B896-417E-AA45-E5326B075D13}" sibTransId="{C3D87148-EB18-4864-8A65-4F0B88765012}"/>
    <dgm:cxn modelId="{C29C05D7-9E8B-4B59-8011-B0C332503384}" type="presOf" srcId="{C3D87148-EB18-4864-8A65-4F0B88765012}" destId="{9F53987C-3BD1-4F4B-AD62-285294D2F365}" srcOrd="0" destOrd="0" presId="urn:microsoft.com/office/officeart/2005/8/layout/cycle5"/>
    <dgm:cxn modelId="{BE0433DA-C9AB-4169-A4D1-EFE3F2E8B6A0}" srcId="{4D700D79-3F55-487B-BB4C-DDB4CA44FCC0}" destId="{532E850A-0C04-47B4-B4C2-808510574FA1}" srcOrd="5" destOrd="0" parTransId="{97A5D667-3234-429F-8CB6-6644AA4DBB24}" sibTransId="{AFDBAC5A-A6BC-473D-A6B3-6C76E05F290A}"/>
    <dgm:cxn modelId="{F5D5D4EB-57B6-4333-88F4-99BF9CCB4E92}" type="presOf" srcId="{AFDBAC5A-A6BC-473D-A6B3-6C76E05F290A}" destId="{EEF0F162-E8CA-44C9-8BD9-4291A0A5DA98}" srcOrd="0" destOrd="0" presId="urn:microsoft.com/office/officeart/2005/8/layout/cycle5"/>
    <dgm:cxn modelId="{79856CF7-B527-414F-8952-3687F7D9F712}" type="presOf" srcId="{F7DE286A-3BB5-46C7-8589-E52AE318DD58}" destId="{7C18D9E2-DC94-41A2-B7A2-06DC00701881}" srcOrd="0" destOrd="0" presId="urn:microsoft.com/office/officeart/2005/8/layout/cycle5"/>
    <dgm:cxn modelId="{8BDC71B2-EB7D-4707-8A1A-5A6B87EE0860}" type="presParOf" srcId="{9CC97385-D4C7-4F97-9752-E19AC4648511}" destId="{1FF334CE-C2DD-433A-9A38-0835684F222D}" srcOrd="0" destOrd="0" presId="urn:microsoft.com/office/officeart/2005/8/layout/cycle5"/>
    <dgm:cxn modelId="{DCD4CEDE-1EDA-4C1E-BE10-3FC0E85C4257}" type="presParOf" srcId="{9CC97385-D4C7-4F97-9752-E19AC4648511}" destId="{35679779-31F6-480C-A145-88A629C23E38}" srcOrd="1" destOrd="0" presId="urn:microsoft.com/office/officeart/2005/8/layout/cycle5"/>
    <dgm:cxn modelId="{D850EC95-E326-4A12-9B2B-0A7A4729513B}" type="presParOf" srcId="{9CC97385-D4C7-4F97-9752-E19AC4648511}" destId="{27BA2261-8B80-4E64-91D8-EA647AE39DC1}" srcOrd="2" destOrd="0" presId="urn:microsoft.com/office/officeart/2005/8/layout/cycle5"/>
    <dgm:cxn modelId="{7A487605-E042-4BAF-86AB-C6DC489DFD34}" type="presParOf" srcId="{9CC97385-D4C7-4F97-9752-E19AC4648511}" destId="{994C9C3F-E77F-4618-A2E3-61FA46B14519}" srcOrd="3" destOrd="0" presId="urn:microsoft.com/office/officeart/2005/8/layout/cycle5"/>
    <dgm:cxn modelId="{21A5BF82-8C58-4A20-82FB-B1FBB27E9DAC}" type="presParOf" srcId="{9CC97385-D4C7-4F97-9752-E19AC4648511}" destId="{91174690-5BBD-47F6-9803-F1AB3A55671F}" srcOrd="4" destOrd="0" presId="urn:microsoft.com/office/officeart/2005/8/layout/cycle5"/>
    <dgm:cxn modelId="{E0864208-AA84-4343-BE00-C31FC06F4CBC}" type="presParOf" srcId="{9CC97385-D4C7-4F97-9752-E19AC4648511}" destId="{8DCC89BC-0063-4734-9D90-7E711834CB35}" srcOrd="5" destOrd="0" presId="urn:microsoft.com/office/officeart/2005/8/layout/cycle5"/>
    <dgm:cxn modelId="{575A3089-C4AF-4928-8D37-A143BAC87FBB}" type="presParOf" srcId="{9CC97385-D4C7-4F97-9752-E19AC4648511}" destId="{EF07EF77-B25B-47FA-9F5A-2324513EAB94}" srcOrd="6" destOrd="0" presId="urn:microsoft.com/office/officeart/2005/8/layout/cycle5"/>
    <dgm:cxn modelId="{7278D123-A79B-4BA8-A242-A43E73A05666}" type="presParOf" srcId="{9CC97385-D4C7-4F97-9752-E19AC4648511}" destId="{E8E1D754-127A-42AA-8F4E-40EA39B4B1C7}" srcOrd="7" destOrd="0" presId="urn:microsoft.com/office/officeart/2005/8/layout/cycle5"/>
    <dgm:cxn modelId="{88662DCA-3FF5-443D-926C-BFB3B69AF5D6}" type="presParOf" srcId="{9CC97385-D4C7-4F97-9752-E19AC4648511}" destId="{9F53987C-3BD1-4F4B-AD62-285294D2F365}" srcOrd="8" destOrd="0" presId="urn:microsoft.com/office/officeart/2005/8/layout/cycle5"/>
    <dgm:cxn modelId="{D6D4E5F1-895F-4EFE-A3C7-95908ED81C11}" type="presParOf" srcId="{9CC97385-D4C7-4F97-9752-E19AC4648511}" destId="{9E1ADAC9-74C9-484F-B7DC-0B91DE0082EF}" srcOrd="9" destOrd="0" presId="urn:microsoft.com/office/officeart/2005/8/layout/cycle5"/>
    <dgm:cxn modelId="{83FDBA09-5E34-46E6-AC65-96954F185023}" type="presParOf" srcId="{9CC97385-D4C7-4F97-9752-E19AC4648511}" destId="{B5A14129-C430-4F48-A93F-4EC116623E6D}" srcOrd="10" destOrd="0" presId="urn:microsoft.com/office/officeart/2005/8/layout/cycle5"/>
    <dgm:cxn modelId="{0E5300E2-3C35-4AB6-A679-6E50645D9836}" type="presParOf" srcId="{9CC97385-D4C7-4F97-9752-E19AC4648511}" destId="{57D8E10F-399D-4318-A878-8E36DEA41C98}" srcOrd="11" destOrd="0" presId="urn:microsoft.com/office/officeart/2005/8/layout/cycle5"/>
    <dgm:cxn modelId="{25A0EB98-EDB5-48E1-9741-6054F957B1F3}" type="presParOf" srcId="{9CC97385-D4C7-4F97-9752-E19AC4648511}" destId="{441D7816-7890-4CCC-A971-486BA5E39258}" srcOrd="12" destOrd="0" presId="urn:microsoft.com/office/officeart/2005/8/layout/cycle5"/>
    <dgm:cxn modelId="{0A0CEE8E-0D5D-49F7-8D46-5250F4E66516}" type="presParOf" srcId="{9CC97385-D4C7-4F97-9752-E19AC4648511}" destId="{F50F5A24-5D19-4D9E-B3EE-19C1586BF519}" srcOrd="13" destOrd="0" presId="urn:microsoft.com/office/officeart/2005/8/layout/cycle5"/>
    <dgm:cxn modelId="{2888F076-4E99-4C54-B8F1-234B2A388E23}" type="presParOf" srcId="{9CC97385-D4C7-4F97-9752-E19AC4648511}" destId="{7C18D9E2-DC94-41A2-B7A2-06DC00701881}" srcOrd="14" destOrd="0" presId="urn:microsoft.com/office/officeart/2005/8/layout/cycle5"/>
    <dgm:cxn modelId="{3174E10D-B506-44C7-A571-AB7B704265D5}" type="presParOf" srcId="{9CC97385-D4C7-4F97-9752-E19AC4648511}" destId="{A464A66C-4900-47FA-B49B-A29700713FE3}" srcOrd="15" destOrd="0" presId="urn:microsoft.com/office/officeart/2005/8/layout/cycle5"/>
    <dgm:cxn modelId="{1F747DBB-72B7-4629-B639-103C03AAB231}" type="presParOf" srcId="{9CC97385-D4C7-4F97-9752-E19AC4648511}" destId="{83A9EAE1-140F-4558-B51A-CD844B25C732}" srcOrd="16" destOrd="0" presId="urn:microsoft.com/office/officeart/2005/8/layout/cycle5"/>
    <dgm:cxn modelId="{DE6D8024-15FE-4ECF-9F88-8943F8A2D093}" type="presParOf" srcId="{9CC97385-D4C7-4F97-9752-E19AC4648511}" destId="{EEF0F162-E8CA-44C9-8BD9-4291A0A5DA98}"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334CE-C2DD-433A-9A38-0835684F222D}">
      <dsp:nvSpPr>
        <dsp:cNvPr id="0" name=""/>
        <dsp:cNvSpPr/>
      </dsp:nvSpPr>
      <dsp:spPr>
        <a:xfrm>
          <a:off x="2336793" y="1885"/>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Connect to Data</a:t>
          </a:r>
        </a:p>
      </dsp:txBody>
      <dsp:txXfrm>
        <a:off x="2373291" y="38383"/>
        <a:ext cx="1077272" cy="674678"/>
      </dsp:txXfrm>
    </dsp:sp>
    <dsp:sp modelId="{27BA2261-8B80-4E64-91D8-EA647AE39DC1}">
      <dsp:nvSpPr>
        <dsp:cNvPr id="0" name=""/>
        <dsp:cNvSpPr/>
      </dsp:nvSpPr>
      <dsp:spPr>
        <a:xfrm>
          <a:off x="1150422" y="375722"/>
          <a:ext cx="3523011" cy="3523011"/>
        </a:xfrm>
        <a:custGeom>
          <a:avLst/>
          <a:gdLst/>
          <a:ahLst/>
          <a:cxnLst/>
          <a:rect l="0" t="0" r="0" b="0"/>
          <a:pathLst>
            <a:path>
              <a:moveTo>
                <a:pt x="2481339" y="153792"/>
              </a:moveTo>
              <a:arcTo wR="1761505" hR="1761505" stAng="17647192" swAng="92403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94C9C3F-E77F-4618-A2E3-61FA46B14519}">
      <dsp:nvSpPr>
        <dsp:cNvPr id="0" name=""/>
        <dsp:cNvSpPr/>
      </dsp:nvSpPr>
      <dsp:spPr>
        <a:xfrm>
          <a:off x="3862302" y="882638"/>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Prepare Data</a:t>
          </a:r>
        </a:p>
      </dsp:txBody>
      <dsp:txXfrm>
        <a:off x="3898800" y="919136"/>
        <a:ext cx="1077272" cy="674678"/>
      </dsp:txXfrm>
    </dsp:sp>
    <dsp:sp modelId="{8DCC89BC-0063-4734-9D90-7E711834CB35}">
      <dsp:nvSpPr>
        <dsp:cNvPr id="0" name=""/>
        <dsp:cNvSpPr/>
      </dsp:nvSpPr>
      <dsp:spPr>
        <a:xfrm>
          <a:off x="1232791" y="595504"/>
          <a:ext cx="3523011" cy="3523011"/>
        </a:xfrm>
        <a:custGeom>
          <a:avLst/>
          <a:gdLst/>
          <a:ahLst/>
          <a:cxnLst/>
          <a:rect l="0" t="0" r="0" b="0"/>
          <a:pathLst>
            <a:path>
              <a:moveTo>
                <a:pt x="3426161" y="1185463"/>
              </a:moveTo>
              <a:arcTo wR="1761505" hR="1761505" stAng="20454731" swAng="96417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F07EF77-B25B-47FA-9F5A-2324513EAB94}">
      <dsp:nvSpPr>
        <dsp:cNvPr id="0" name=""/>
        <dsp:cNvSpPr/>
      </dsp:nvSpPr>
      <dsp:spPr>
        <a:xfrm>
          <a:off x="4080021" y="2426431"/>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Model</a:t>
          </a:r>
        </a:p>
      </dsp:txBody>
      <dsp:txXfrm>
        <a:off x="4116519" y="2462929"/>
        <a:ext cx="1077272" cy="674678"/>
      </dsp:txXfrm>
    </dsp:sp>
    <dsp:sp modelId="{9F53987C-3BD1-4F4B-AD62-285294D2F365}">
      <dsp:nvSpPr>
        <dsp:cNvPr id="0" name=""/>
        <dsp:cNvSpPr/>
      </dsp:nvSpPr>
      <dsp:spPr>
        <a:xfrm>
          <a:off x="1312453" y="328311"/>
          <a:ext cx="3523011" cy="3523011"/>
        </a:xfrm>
        <a:custGeom>
          <a:avLst/>
          <a:gdLst/>
          <a:ahLst/>
          <a:cxnLst/>
          <a:rect l="0" t="0" r="0" b="0"/>
          <a:pathLst>
            <a:path>
              <a:moveTo>
                <a:pt x="2995344" y="3018702"/>
              </a:moveTo>
              <a:arcTo wR="1761505" hR="1761505" stAng="2732235" swAng="140124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E1ADAC9-74C9-484F-B7DC-0B91DE0082EF}">
      <dsp:nvSpPr>
        <dsp:cNvPr id="0" name=""/>
        <dsp:cNvSpPr/>
      </dsp:nvSpPr>
      <dsp:spPr>
        <a:xfrm>
          <a:off x="2336793" y="3524896"/>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and Deploy</a:t>
          </a:r>
        </a:p>
      </dsp:txBody>
      <dsp:txXfrm>
        <a:off x="2373291" y="3561394"/>
        <a:ext cx="1077272" cy="674678"/>
      </dsp:txXfrm>
    </dsp:sp>
    <dsp:sp modelId="{57D8E10F-399D-4318-A878-8E36DEA41C98}">
      <dsp:nvSpPr>
        <dsp:cNvPr id="0" name=""/>
        <dsp:cNvSpPr/>
      </dsp:nvSpPr>
      <dsp:spPr>
        <a:xfrm>
          <a:off x="1150422" y="375722"/>
          <a:ext cx="3523011" cy="3523011"/>
        </a:xfrm>
        <a:custGeom>
          <a:avLst/>
          <a:gdLst/>
          <a:ahLst/>
          <a:cxnLst/>
          <a:rect l="0" t="0" r="0" b="0"/>
          <a:pathLst>
            <a:path>
              <a:moveTo>
                <a:pt x="1041671" y="3369218"/>
              </a:moveTo>
              <a:arcTo wR="1761505" hR="1761505" stAng="6847192" swAng="92403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41D7816-7890-4CCC-A971-486BA5E39258}">
      <dsp:nvSpPr>
        <dsp:cNvPr id="0" name=""/>
        <dsp:cNvSpPr/>
      </dsp:nvSpPr>
      <dsp:spPr>
        <a:xfrm>
          <a:off x="811285" y="2644144"/>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 and Manage</a:t>
          </a:r>
        </a:p>
      </dsp:txBody>
      <dsp:txXfrm>
        <a:off x="847783" y="2680642"/>
        <a:ext cx="1077272" cy="674678"/>
      </dsp:txXfrm>
    </dsp:sp>
    <dsp:sp modelId="{7C18D9E2-DC94-41A2-B7A2-06DC00701881}">
      <dsp:nvSpPr>
        <dsp:cNvPr id="0" name=""/>
        <dsp:cNvSpPr/>
      </dsp:nvSpPr>
      <dsp:spPr>
        <a:xfrm>
          <a:off x="951240" y="-60402"/>
          <a:ext cx="3523011" cy="3523011"/>
        </a:xfrm>
        <a:custGeom>
          <a:avLst/>
          <a:gdLst/>
          <a:ahLst/>
          <a:cxnLst/>
          <a:rect l="0" t="0" r="0" b="0"/>
          <a:pathLst>
            <a:path>
              <a:moveTo>
                <a:pt x="192061" y="2561348"/>
              </a:moveTo>
              <a:arcTo wR="1761505" hR="1761505" stAng="9179703" swAng="98047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464A66C-4900-47FA-B49B-A29700713FE3}">
      <dsp:nvSpPr>
        <dsp:cNvPr id="0" name=""/>
        <dsp:cNvSpPr/>
      </dsp:nvSpPr>
      <dsp:spPr>
        <a:xfrm>
          <a:off x="473827" y="1116146"/>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Find Governed Data</a:t>
          </a:r>
        </a:p>
      </dsp:txBody>
      <dsp:txXfrm>
        <a:off x="510325" y="1152644"/>
        <a:ext cx="1077272" cy="674678"/>
      </dsp:txXfrm>
    </dsp:sp>
    <dsp:sp modelId="{EEF0F162-E8CA-44C9-8BD9-4291A0A5DA98}">
      <dsp:nvSpPr>
        <dsp:cNvPr id="0" name=""/>
        <dsp:cNvSpPr/>
      </dsp:nvSpPr>
      <dsp:spPr>
        <a:xfrm>
          <a:off x="840978" y="452106"/>
          <a:ext cx="3523011" cy="3523011"/>
        </a:xfrm>
        <a:custGeom>
          <a:avLst/>
          <a:gdLst/>
          <a:ahLst/>
          <a:cxnLst/>
          <a:rect l="0" t="0" r="0" b="0"/>
          <a:pathLst>
            <a:path>
              <a:moveTo>
                <a:pt x="557859" y="475372"/>
              </a:moveTo>
              <a:arcTo wR="1761505" hR="1761505" stAng="13613852" swAng="156404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334CE-C2DD-433A-9A38-0835684F222D}">
      <dsp:nvSpPr>
        <dsp:cNvPr id="0" name=""/>
        <dsp:cNvSpPr/>
      </dsp:nvSpPr>
      <dsp:spPr>
        <a:xfrm>
          <a:off x="2336793" y="1885"/>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Connect to Data</a:t>
          </a:r>
        </a:p>
      </dsp:txBody>
      <dsp:txXfrm>
        <a:off x="2373291" y="38383"/>
        <a:ext cx="1077272" cy="674678"/>
      </dsp:txXfrm>
    </dsp:sp>
    <dsp:sp modelId="{27BA2261-8B80-4E64-91D8-EA647AE39DC1}">
      <dsp:nvSpPr>
        <dsp:cNvPr id="0" name=""/>
        <dsp:cNvSpPr/>
      </dsp:nvSpPr>
      <dsp:spPr>
        <a:xfrm>
          <a:off x="1150422" y="375722"/>
          <a:ext cx="3523011" cy="3523011"/>
        </a:xfrm>
        <a:custGeom>
          <a:avLst/>
          <a:gdLst/>
          <a:ahLst/>
          <a:cxnLst/>
          <a:rect l="0" t="0" r="0" b="0"/>
          <a:pathLst>
            <a:path>
              <a:moveTo>
                <a:pt x="2481339" y="153792"/>
              </a:moveTo>
              <a:arcTo wR="1761505" hR="1761505" stAng="17647192" swAng="92403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94C9C3F-E77F-4618-A2E3-61FA46B14519}">
      <dsp:nvSpPr>
        <dsp:cNvPr id="0" name=""/>
        <dsp:cNvSpPr/>
      </dsp:nvSpPr>
      <dsp:spPr>
        <a:xfrm>
          <a:off x="3862302" y="882638"/>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Prepare Data</a:t>
          </a:r>
        </a:p>
      </dsp:txBody>
      <dsp:txXfrm>
        <a:off x="3898800" y="919136"/>
        <a:ext cx="1077272" cy="674678"/>
      </dsp:txXfrm>
    </dsp:sp>
    <dsp:sp modelId="{8DCC89BC-0063-4734-9D90-7E711834CB35}">
      <dsp:nvSpPr>
        <dsp:cNvPr id="0" name=""/>
        <dsp:cNvSpPr/>
      </dsp:nvSpPr>
      <dsp:spPr>
        <a:xfrm>
          <a:off x="1232791" y="595504"/>
          <a:ext cx="3523011" cy="3523011"/>
        </a:xfrm>
        <a:custGeom>
          <a:avLst/>
          <a:gdLst/>
          <a:ahLst/>
          <a:cxnLst/>
          <a:rect l="0" t="0" r="0" b="0"/>
          <a:pathLst>
            <a:path>
              <a:moveTo>
                <a:pt x="3426161" y="1185463"/>
              </a:moveTo>
              <a:arcTo wR="1761505" hR="1761505" stAng="20454731" swAng="964172"/>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F07EF77-B25B-47FA-9F5A-2324513EAB94}">
      <dsp:nvSpPr>
        <dsp:cNvPr id="0" name=""/>
        <dsp:cNvSpPr/>
      </dsp:nvSpPr>
      <dsp:spPr>
        <a:xfrm>
          <a:off x="4080021" y="2426431"/>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Model</a:t>
          </a:r>
        </a:p>
      </dsp:txBody>
      <dsp:txXfrm>
        <a:off x="4116519" y="2462929"/>
        <a:ext cx="1077272" cy="674678"/>
      </dsp:txXfrm>
    </dsp:sp>
    <dsp:sp modelId="{9F53987C-3BD1-4F4B-AD62-285294D2F365}">
      <dsp:nvSpPr>
        <dsp:cNvPr id="0" name=""/>
        <dsp:cNvSpPr/>
      </dsp:nvSpPr>
      <dsp:spPr>
        <a:xfrm>
          <a:off x="1312453" y="328311"/>
          <a:ext cx="3523011" cy="3523011"/>
        </a:xfrm>
        <a:custGeom>
          <a:avLst/>
          <a:gdLst/>
          <a:ahLst/>
          <a:cxnLst/>
          <a:rect l="0" t="0" r="0" b="0"/>
          <a:pathLst>
            <a:path>
              <a:moveTo>
                <a:pt x="2995344" y="3018702"/>
              </a:moveTo>
              <a:arcTo wR="1761505" hR="1761505" stAng="2732235" swAng="140124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E1ADAC9-74C9-484F-B7DC-0B91DE0082EF}">
      <dsp:nvSpPr>
        <dsp:cNvPr id="0" name=""/>
        <dsp:cNvSpPr/>
      </dsp:nvSpPr>
      <dsp:spPr>
        <a:xfrm>
          <a:off x="2336793" y="3524896"/>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and Deploy</a:t>
          </a:r>
        </a:p>
      </dsp:txBody>
      <dsp:txXfrm>
        <a:off x="2373291" y="3561394"/>
        <a:ext cx="1077272" cy="674678"/>
      </dsp:txXfrm>
    </dsp:sp>
    <dsp:sp modelId="{57D8E10F-399D-4318-A878-8E36DEA41C98}">
      <dsp:nvSpPr>
        <dsp:cNvPr id="0" name=""/>
        <dsp:cNvSpPr/>
      </dsp:nvSpPr>
      <dsp:spPr>
        <a:xfrm>
          <a:off x="1150422" y="375722"/>
          <a:ext cx="3523011" cy="3523011"/>
        </a:xfrm>
        <a:custGeom>
          <a:avLst/>
          <a:gdLst/>
          <a:ahLst/>
          <a:cxnLst/>
          <a:rect l="0" t="0" r="0" b="0"/>
          <a:pathLst>
            <a:path>
              <a:moveTo>
                <a:pt x="1041671" y="3369218"/>
              </a:moveTo>
              <a:arcTo wR="1761505" hR="1761505" stAng="6847192" swAng="92403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41D7816-7890-4CCC-A971-486BA5E39258}">
      <dsp:nvSpPr>
        <dsp:cNvPr id="0" name=""/>
        <dsp:cNvSpPr/>
      </dsp:nvSpPr>
      <dsp:spPr>
        <a:xfrm>
          <a:off x="811285" y="2644144"/>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Monitor and Manage</a:t>
          </a:r>
        </a:p>
      </dsp:txBody>
      <dsp:txXfrm>
        <a:off x="847783" y="2680642"/>
        <a:ext cx="1077272" cy="674678"/>
      </dsp:txXfrm>
    </dsp:sp>
    <dsp:sp modelId="{7C18D9E2-DC94-41A2-B7A2-06DC00701881}">
      <dsp:nvSpPr>
        <dsp:cNvPr id="0" name=""/>
        <dsp:cNvSpPr/>
      </dsp:nvSpPr>
      <dsp:spPr>
        <a:xfrm>
          <a:off x="951240" y="-60402"/>
          <a:ext cx="3523011" cy="3523011"/>
        </a:xfrm>
        <a:custGeom>
          <a:avLst/>
          <a:gdLst/>
          <a:ahLst/>
          <a:cxnLst/>
          <a:rect l="0" t="0" r="0" b="0"/>
          <a:pathLst>
            <a:path>
              <a:moveTo>
                <a:pt x="192061" y="2561348"/>
              </a:moveTo>
              <a:arcTo wR="1761505" hR="1761505" stAng="9179703" swAng="980478"/>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464A66C-4900-47FA-B49B-A29700713FE3}">
      <dsp:nvSpPr>
        <dsp:cNvPr id="0" name=""/>
        <dsp:cNvSpPr/>
      </dsp:nvSpPr>
      <dsp:spPr>
        <a:xfrm>
          <a:off x="473827" y="1116146"/>
          <a:ext cx="1150268" cy="7476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Find Governed Data</a:t>
          </a:r>
        </a:p>
      </dsp:txBody>
      <dsp:txXfrm>
        <a:off x="510325" y="1152644"/>
        <a:ext cx="1077272" cy="674678"/>
      </dsp:txXfrm>
    </dsp:sp>
    <dsp:sp modelId="{EEF0F162-E8CA-44C9-8BD9-4291A0A5DA98}">
      <dsp:nvSpPr>
        <dsp:cNvPr id="0" name=""/>
        <dsp:cNvSpPr/>
      </dsp:nvSpPr>
      <dsp:spPr>
        <a:xfrm>
          <a:off x="840978" y="452106"/>
          <a:ext cx="3523011" cy="3523011"/>
        </a:xfrm>
        <a:custGeom>
          <a:avLst/>
          <a:gdLst/>
          <a:ahLst/>
          <a:cxnLst/>
          <a:rect l="0" t="0" r="0" b="0"/>
          <a:pathLst>
            <a:path>
              <a:moveTo>
                <a:pt x="557859" y="475372"/>
              </a:moveTo>
              <a:arcTo wR="1761505" hR="1761505" stAng="13613852" swAng="1564041"/>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CF9D97D-F175-2C4E-988B-2ABFAB1FD5B3}" type="datetimeFigureOut">
              <a:rPr lang="en-US" smtClean="0"/>
              <a:t>11/12/20</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D30B4CA0-0F5A-C04A-A4AC-23165CC13F20}" type="slidenum">
              <a:rPr lang="en-US" smtClean="0"/>
              <a:t>‹#›</a:t>
            </a:fld>
            <a:endParaRPr lang="en-US"/>
          </a:p>
        </p:txBody>
      </p:sp>
    </p:spTree>
    <p:extLst>
      <p:ext uri="{BB962C8B-B14F-4D97-AF65-F5344CB8AC3E}">
        <p14:creationId xmlns:p14="http://schemas.microsoft.com/office/powerpoint/2010/main" val="115183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hbr.org/2017/01/kick-ass-customer-servic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a3center@us.ibm.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0B4CA0-0F5A-C04A-A4AC-23165CC13F20}" type="slidenum">
              <a:rPr lang="en-US" smtClean="0"/>
              <a:t>5</a:t>
            </a:fld>
            <a:endParaRPr lang="en-US"/>
          </a:p>
        </p:txBody>
      </p:sp>
    </p:spTree>
    <p:extLst>
      <p:ext uri="{BB962C8B-B14F-4D97-AF65-F5344CB8AC3E}">
        <p14:creationId xmlns:p14="http://schemas.microsoft.com/office/powerpoint/2010/main" val="385698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a:ea typeface="+mn-ea"/>
                <a:cs typeface="+mn-cs"/>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sym typeface="IBM Plex Sans"/>
            </a:endParaRPr>
          </a:p>
        </p:txBody>
      </p:sp>
    </p:spTree>
    <p:extLst>
      <p:ext uri="{BB962C8B-B14F-4D97-AF65-F5344CB8AC3E}">
        <p14:creationId xmlns:p14="http://schemas.microsoft.com/office/powerpoint/2010/main" val="3124696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7324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chemeClr val="tx1"/>
                </a:solidFill>
                <a:effectLst/>
                <a:latin typeface="+mn-lt"/>
                <a:ea typeface="+mn-ea"/>
                <a:cs typeface="+mn-cs"/>
              </a:rPr>
              <a:t>GTS: </a:t>
            </a:r>
          </a:p>
          <a:p>
            <a:r>
              <a:rPr lang="en-US" sz="1800" kern="1200" dirty="0">
                <a:solidFill>
                  <a:schemeClr val="tx1"/>
                </a:solidFill>
                <a:effectLst/>
                <a:latin typeface="+mn-lt"/>
                <a:ea typeface="+mn-ea"/>
                <a:cs typeface="+mn-cs"/>
              </a:rPr>
              <a:t>Integration with Private Managed IaaS Offerings. Satellite provides GTS a cloud managed set of PaaS capability on top of their IaaS offering. GTS provides Satellite a fully-managed on-premises IaaS layer. Enables IBM to deliver an end-to-end SLA and Compliance for Satellite. Integration with MCMP•MCMP + Satellite provides SRE managed IBM cloud services driven by the common user experience of MCMP•MCMP acts as the broader Multi-cloud management story incorporating both CP4MCM and Satellite. MCMP would include Satellite integration by default in its offering</a:t>
            </a:r>
            <a:endParaRPr lang="en-US" sz="1800" dirty="0"/>
          </a:p>
          <a:p>
            <a:r>
              <a:rPr lang="en-US" sz="1800" dirty="0"/>
              <a:t> </a:t>
            </a:r>
          </a:p>
          <a:p>
            <a:endParaRPr lang="en-US" sz="1800" dirty="0"/>
          </a:p>
          <a:p>
            <a:r>
              <a:rPr lang="en-US" sz="1800" dirty="0"/>
              <a:t>Cloud Pak System: </a:t>
            </a:r>
          </a:p>
          <a:p>
            <a:r>
              <a:rPr lang="en-US" sz="1800" kern="1200" dirty="0">
                <a:solidFill>
                  <a:schemeClr val="tx1"/>
                </a:solidFill>
                <a:effectLst/>
                <a:latin typeface="+mn-lt"/>
                <a:ea typeface="+mn-ea"/>
                <a:cs typeface="+mn-cs"/>
              </a:rPr>
              <a:t>Cloud Pak system is being rebooted as a Red Hat stack in a box. RHEL, RHEV, and OCP. Working to preinstall Satellite on Cloud Pak System, enabling a simple model where a system becomes a cloud in a box managed by Satellite. Power on the box, log into IBM Cloud, Box becomes an Satellite location automatically. This would give us an AWS Outpost answer</a:t>
            </a:r>
          </a:p>
          <a:p>
            <a:endParaRPr lang="en-US" sz="1800" kern="1200" dirty="0">
              <a:solidFill>
                <a:schemeClr val="tx1"/>
              </a:solidFill>
              <a:effectLst/>
              <a:latin typeface="+mn-lt"/>
              <a:ea typeface="+mn-ea"/>
              <a:cs typeface="+mn-cs"/>
            </a:endParaRPr>
          </a:p>
          <a:p>
            <a:r>
              <a:rPr lang="en-US" sz="1800" kern="1200" dirty="0">
                <a:solidFill>
                  <a:schemeClr val="tx1"/>
                </a:solidFill>
                <a:effectLst/>
                <a:latin typeface="+mn-lt"/>
                <a:ea typeface="+mn-ea"/>
                <a:cs typeface="+mn-cs"/>
              </a:rPr>
              <a:t>Cloud Pak for Data -</a:t>
            </a:r>
            <a:r>
              <a:rPr lang="en-US" sz="1800" kern="1200" dirty="0" err="1">
                <a:solidFill>
                  <a:schemeClr val="tx1"/>
                </a:solidFill>
                <a:effectLst/>
                <a:latin typeface="+mn-lt"/>
                <a:ea typeface="+mn-ea"/>
                <a:cs typeface="+mn-cs"/>
              </a:rPr>
              <a:t>aaS</a:t>
            </a:r>
            <a:r>
              <a:rPr lang="en-US" sz="1800" kern="1200" dirty="0">
                <a:solidFill>
                  <a:schemeClr val="tx1"/>
                </a:solidFill>
                <a:effectLst/>
                <a:latin typeface="+mn-lt"/>
                <a:ea typeface="+mn-ea"/>
                <a:cs typeface="+mn-cs"/>
              </a:rPr>
              <a:t>:</a:t>
            </a:r>
          </a:p>
          <a:p>
            <a:r>
              <a:rPr lang="en-US" sz="1800" kern="1200" dirty="0">
                <a:solidFill>
                  <a:schemeClr val="tx1"/>
                </a:solidFill>
                <a:effectLst/>
                <a:latin typeface="+mn-lt"/>
                <a:ea typeface="+mn-ea"/>
                <a:cs typeface="+mn-cs"/>
              </a:rPr>
              <a:t>SaaS flavor of the </a:t>
            </a:r>
            <a:r>
              <a:rPr lang="en-US" sz="1800" kern="1200" dirty="0" err="1">
                <a:solidFill>
                  <a:schemeClr val="tx1"/>
                </a:solidFill>
                <a:effectLst/>
                <a:latin typeface="+mn-lt"/>
                <a:ea typeface="+mn-ea"/>
                <a:cs typeface="+mn-cs"/>
              </a:rPr>
              <a:t>paks</a:t>
            </a:r>
            <a:r>
              <a:rPr lang="en-US" sz="1800" kern="1200" dirty="0">
                <a:solidFill>
                  <a:schemeClr val="tx1"/>
                </a:solidFill>
                <a:effectLst/>
                <a:latin typeface="+mn-lt"/>
                <a:ea typeface="+mn-ea"/>
                <a:cs typeface="+mn-cs"/>
              </a:rPr>
              <a:t>, but want to still offer the “run anywhere” capability. Satellite provides a common API and operational model to give the Cloud Pak teams the OpenShift platform, deployment and operations as a service on premises and in any public cloud. Starting with Cloud Pak for Data team as a first “white glove” adopter of Satellite. Satellite enables the Cloud Pak “1-click” install flow to work to any location, including on-prem</a:t>
            </a:r>
          </a:p>
          <a:p>
            <a:endParaRPr lang="en-US" sz="1800" dirty="0"/>
          </a:p>
          <a:p>
            <a:endParaRPr lang="en-US" sz="1800"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405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dirty="0"/>
              <a:t>IBM Cloud provides services that enable a company to be data driven, create data insights, intelligent workflows, automate business processes to enable clients Digital transformation.</a:t>
            </a:r>
          </a:p>
          <a:p>
            <a:r>
              <a:rPr lang="en-US" dirty="0"/>
              <a:t>Clients who can migrate/modernize their apps to the cloud with </a:t>
            </a:r>
          </a:p>
          <a:p>
            <a:r>
              <a:rPr lang="en-US" dirty="0"/>
              <a:t>IBM provides AI Capabilities that reason, learn, and interact</a:t>
            </a:r>
          </a:p>
          <a:p>
            <a:endParaRPr lang="en-US" dirty="0"/>
          </a:p>
          <a:p>
            <a:r>
              <a:rPr lang="en-US" dirty="0"/>
              <a:t>Here’s a list of Watson services that enable apps to predict and shape…., Optimize…, Automate decision making, etc.</a:t>
            </a:r>
          </a:p>
        </p:txBody>
      </p:sp>
      <p:sp>
        <p:nvSpPr>
          <p:cNvPr id="4" name="Footer Placeholder 3"/>
          <p:cNvSpPr>
            <a:spLocks noGrp="1"/>
          </p:cNvSpPr>
          <p:nvPr>
            <p:ph type="ftr" sz="quarter" idx="4"/>
          </p:nvPr>
        </p:nvSpPr>
        <p:spPr/>
        <p:txBody>
          <a:bodyPr/>
          <a:lstStyle/>
          <a:p>
            <a:pPr>
              <a:defRPr/>
            </a:pPr>
            <a:r>
              <a:rPr lang="en-US"/>
              <a:t>IBM Analytics</a:t>
            </a:r>
            <a:br>
              <a:rPr lang="en-US"/>
            </a:br>
            <a:r>
              <a:rPr lang="en-US"/>
              <a:t>© 2015 IBM Corporation</a:t>
            </a:r>
          </a:p>
        </p:txBody>
      </p:sp>
      <p:sp>
        <p:nvSpPr>
          <p:cNvPr id="5" name="Slide Number Placeholder 4"/>
          <p:cNvSpPr>
            <a:spLocks noGrp="1"/>
          </p:cNvSpPr>
          <p:nvPr>
            <p:ph type="sldNum" sz="quarter" idx="5"/>
          </p:nvPr>
        </p:nvSpPr>
        <p:spPr/>
        <p:txBody>
          <a:bodyPr/>
          <a:lstStyle/>
          <a:p>
            <a:pPr>
              <a:defRPr/>
            </a:pPr>
            <a:fld id="{040B581C-626E-294F-B722-58DBE953966B}" type="slidenum">
              <a:rPr lang="en-US" smtClean="0"/>
              <a:pPr>
                <a:defRPr/>
              </a:pPr>
              <a:t>26</a:t>
            </a:fld>
            <a:endParaRPr lang="en-US"/>
          </a:p>
        </p:txBody>
      </p:sp>
    </p:spTree>
    <p:extLst>
      <p:ext uri="{BB962C8B-B14F-4D97-AF65-F5344CB8AC3E}">
        <p14:creationId xmlns:p14="http://schemas.microsoft.com/office/powerpoint/2010/main" val="3890007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r>
              <a:rPr lang="en-US"/>
              <a:t>Deepika</a:t>
            </a:r>
          </a:p>
          <a:p>
            <a:r>
              <a:rPr lang="en-US"/>
              <a:t>Let’s dig a little deeper</a:t>
            </a:r>
            <a:r>
              <a:rPr lang="en-US" baseline="0"/>
              <a:t> into how Watson Discovery Service reduces developer friction at a high level:</a:t>
            </a:r>
          </a:p>
          <a:p>
            <a:r>
              <a:rPr lang="en-US" baseline="0"/>
              <a:t>* Automate how you can add data and convert it using automated data ingestion </a:t>
            </a:r>
          </a:p>
          <a:p>
            <a:endParaRPr lang="en-US"/>
          </a:p>
        </p:txBody>
      </p:sp>
      <p:sp>
        <p:nvSpPr>
          <p:cNvPr id="4" name="Slide Number Placeholder 3"/>
          <p:cNvSpPr>
            <a:spLocks noGrp="1"/>
          </p:cNvSpPr>
          <p:nvPr>
            <p:ph type="sldNum" sz="quarter" idx="10"/>
          </p:nvPr>
        </p:nvSpPr>
        <p:spPr/>
        <p:txBody>
          <a:bodyPr/>
          <a:lstStyle/>
          <a:p>
            <a:fld id="{BA02B41F-170B-A640-8E95-322E12DAD9BB}" type="slidenum">
              <a:rPr lang="en-US" smtClean="0"/>
              <a:t>29</a:t>
            </a:fld>
            <a:endParaRPr lang="en-US"/>
          </a:p>
        </p:txBody>
      </p:sp>
    </p:spTree>
    <p:extLst>
      <p:ext uri="{BB962C8B-B14F-4D97-AF65-F5344CB8AC3E}">
        <p14:creationId xmlns:p14="http://schemas.microsoft.com/office/powerpoint/2010/main" val="3666542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pPr>
            <a:r>
              <a:rPr lang="en-US" sz="1400" b="1">
                <a:solidFill>
                  <a:schemeClr val="bg2"/>
                </a:solidFill>
              </a:rPr>
              <a:t>Solution</a:t>
            </a:r>
            <a:r>
              <a:rPr lang="en-US" b="1">
                <a:solidFill>
                  <a:schemeClr val="bg2"/>
                </a:solidFill>
              </a:rPr>
              <a:t>:</a:t>
            </a:r>
          </a:p>
          <a:p>
            <a:pPr marL="214274" indent="-214274">
              <a:spcBef>
                <a:spcPts val="900"/>
              </a:spcBef>
              <a:buFont typeface="Arial" panose="020B0604020202020204" pitchFamily="34" charset="0"/>
              <a:buChar char="•"/>
            </a:pPr>
            <a:r>
              <a:rPr lang="en-US">
                <a:solidFill>
                  <a:schemeClr val="bg2"/>
                </a:solidFill>
              </a:rPr>
              <a:t>Enables callers to converse in natural language to address questions or complete tasks in real-time via phone</a:t>
            </a:r>
          </a:p>
          <a:p>
            <a:pPr marL="214274" indent="-214274">
              <a:buFont typeface="Arial" panose="020B0604020202020204" pitchFamily="34" charset="0"/>
              <a:buChar char="•"/>
            </a:pPr>
            <a:r>
              <a:rPr lang="en-US">
                <a:solidFill>
                  <a:schemeClr val="bg2"/>
                </a:solidFill>
              </a:rPr>
              <a:t>IBM  Voice Agent, Watson Assistant, Watson Text to Speech, </a:t>
            </a:r>
            <a:br>
              <a:rPr lang="en-US">
                <a:solidFill>
                  <a:schemeClr val="bg2"/>
                </a:solidFill>
              </a:rPr>
            </a:br>
            <a:r>
              <a:rPr lang="en-US">
                <a:solidFill>
                  <a:schemeClr val="bg2"/>
                </a:solidFill>
              </a:rPr>
              <a:t>Watson Speech to Text</a:t>
            </a:r>
          </a:p>
          <a:p>
            <a:pPr>
              <a:spcBef>
                <a:spcPts val="900"/>
              </a:spcBef>
            </a:pPr>
            <a:r>
              <a:rPr lang="en-US" sz="1400" b="1">
                <a:solidFill>
                  <a:schemeClr val="bg2"/>
                </a:solidFill>
              </a:rPr>
              <a:t>Problem Oriented Features</a:t>
            </a:r>
            <a:r>
              <a:rPr lang="en-US" b="1">
                <a:solidFill>
                  <a:schemeClr val="bg2"/>
                </a:solidFill>
              </a:rPr>
              <a:t>:</a:t>
            </a:r>
          </a:p>
          <a:p>
            <a:pPr marL="214274" indent="-214274">
              <a:spcBef>
                <a:spcPts val="900"/>
              </a:spcBef>
              <a:buFont typeface="Arial" panose="020B0604020202020204" pitchFamily="34" charset="0"/>
              <a:buChar char="•"/>
            </a:pPr>
            <a:r>
              <a:rPr lang="en-US">
                <a:solidFill>
                  <a:schemeClr val="bg2"/>
                </a:solidFill>
              </a:rPr>
              <a:t>Translate speech into natural language enabling a natural experience between a caller and automated agent</a:t>
            </a:r>
          </a:p>
          <a:p>
            <a:pPr marL="214274" indent="-214274">
              <a:spcBef>
                <a:spcPts val="900"/>
              </a:spcBef>
              <a:buFont typeface="Arial" panose="020B0604020202020204" pitchFamily="34" charset="0"/>
              <a:buChar char="•"/>
            </a:pPr>
            <a:r>
              <a:rPr lang="en-US">
                <a:solidFill>
                  <a:schemeClr val="bg2"/>
                </a:solidFill>
              </a:rPr>
              <a:t>Seamlessly connects to </a:t>
            </a:r>
            <a:r>
              <a:rPr lang="en-US" b="1">
                <a:solidFill>
                  <a:schemeClr val="bg2"/>
                </a:solidFill>
              </a:rPr>
              <a:t>existing call center </a:t>
            </a:r>
            <a:r>
              <a:rPr lang="en-US">
                <a:solidFill>
                  <a:schemeClr val="bg2"/>
                </a:solidFill>
              </a:rPr>
              <a:t>infrastructure or telephone network directly</a:t>
            </a:r>
          </a:p>
          <a:p>
            <a:pPr>
              <a:spcBef>
                <a:spcPts val="900"/>
              </a:spcBef>
            </a:pPr>
            <a:r>
              <a:rPr lang="en-US" sz="1400" b="1">
                <a:solidFill>
                  <a:schemeClr val="bg2"/>
                </a:solidFill>
              </a:rPr>
              <a:t>Benefits:</a:t>
            </a:r>
          </a:p>
          <a:p>
            <a:pPr marL="214274" indent="-214274">
              <a:spcBef>
                <a:spcPts val="900"/>
              </a:spcBef>
              <a:buFont typeface="Arial" panose="020B0604020202020204" pitchFamily="34" charset="0"/>
              <a:buChar char="•"/>
            </a:pPr>
            <a:r>
              <a:rPr lang="en-US">
                <a:solidFill>
                  <a:schemeClr val="bg2"/>
                </a:solidFill>
              </a:rPr>
              <a:t>Reduce cost of resolving customer query (deflection)</a:t>
            </a:r>
          </a:p>
          <a:p>
            <a:pPr marL="214274" indent="-214274">
              <a:spcBef>
                <a:spcPts val="900"/>
              </a:spcBef>
              <a:buFont typeface="Arial" panose="020B0604020202020204" pitchFamily="34" charset="0"/>
              <a:buChar char="•"/>
            </a:pPr>
            <a:r>
              <a:rPr lang="en-US">
                <a:solidFill>
                  <a:schemeClr val="bg2"/>
                </a:solidFill>
              </a:rPr>
              <a:t>Improve customer satisfaction by answer &amp; resolve calls more quickly</a:t>
            </a:r>
          </a:p>
          <a:p>
            <a:endParaRPr lang="en-US"/>
          </a:p>
        </p:txBody>
      </p:sp>
      <p:sp>
        <p:nvSpPr>
          <p:cNvPr id="4" name="Slide Number Placeholder 3"/>
          <p:cNvSpPr>
            <a:spLocks noGrp="1"/>
          </p:cNvSpPr>
          <p:nvPr>
            <p:ph type="sldNum" sz="quarter" idx="5"/>
          </p:nvPr>
        </p:nvSpPr>
        <p:spPr/>
        <p:txBody>
          <a:bodyPr/>
          <a:lstStyle/>
          <a:p>
            <a:fld id="{EA5DEB55-6F8B-4279-8098-B4F7DF6EE077}" type="slidenum">
              <a:rPr lang="en-US" smtClean="0"/>
              <a:t>30</a:t>
            </a:fld>
            <a:endParaRPr lang="en-US"/>
          </a:p>
        </p:txBody>
      </p:sp>
    </p:spTree>
    <p:extLst>
      <p:ext uri="{BB962C8B-B14F-4D97-AF65-F5344CB8AC3E}">
        <p14:creationId xmlns:p14="http://schemas.microsoft.com/office/powerpoint/2010/main" val="1161986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900"/>
              <a:t>(Source: CEB, </a:t>
            </a:r>
            <a:r>
              <a:rPr lang="en-US" sz="900">
                <a:hlinkClick r:id="rId3"/>
              </a:rPr>
              <a:t>Kick-Ass Customer Service</a:t>
            </a:r>
            <a:r>
              <a:rPr lang="en-US" sz="900"/>
              <a:t>, Matthew Dixon et al., January - February, 2017.)</a:t>
            </a:r>
          </a:p>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189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0B4CA0-0F5A-C04A-A4AC-23165CC13F20}" type="slidenum">
              <a:rPr lang="en-US" smtClean="0"/>
              <a:t>32</a:t>
            </a:fld>
            <a:endParaRPr lang="en-US"/>
          </a:p>
        </p:txBody>
      </p:sp>
    </p:spTree>
    <p:extLst>
      <p:ext uri="{BB962C8B-B14F-4D97-AF65-F5344CB8AC3E}">
        <p14:creationId xmlns:p14="http://schemas.microsoft.com/office/powerpoint/2010/main" val="2790618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257E0C00-76D5-C447-B83C-BC62369163BD}"/>
              </a:ext>
            </a:extLst>
          </p:cNvPr>
          <p:cNvSpPr>
            <a:spLocks noGrp="1" noRot="1" noChangeAspect="1" noChangeArrowheads="1" noTextEdit="1"/>
          </p:cNvSpPr>
          <p:nvPr>
            <p:ph type="sldImg"/>
          </p:nvPr>
        </p:nvSpPr>
        <p:spPr>
          <a:ln/>
        </p:spPr>
      </p:sp>
      <p:sp>
        <p:nvSpPr>
          <p:cNvPr id="77827" name="Notes Placeholder 2">
            <a:extLst>
              <a:ext uri="{FF2B5EF4-FFF2-40B4-BE49-F238E27FC236}">
                <a16:creationId xmlns:a16="http://schemas.microsoft.com/office/drawing/2014/main" id="{01CA75FD-D6C8-4926-B03B-FD3FC725E7D7}"/>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dirty="0">
                <a:solidFill>
                  <a:schemeClr val="bg2"/>
                </a:solidFill>
                <a:latin typeface="Times New Roman" panose="02020603050405020304" pitchFamily="18" charset="0"/>
                <a:ea typeface="Helvetica Neue"/>
                <a:cs typeface="Helvetica Neue"/>
              </a:rPr>
              <a:t>Watson Studio is an integrated platform of tools, services, data, and meta-data to help companies and agencies accelerate their shift to be data driven organizations.  The platform enables data professionals such as data scientists, data engineers, business analysts, and application developers collaboratively work with data to build, train, deploy machine learning and deep learning models at scale to infuse AI into business to drive innovation. </a:t>
            </a:r>
            <a:r>
              <a:rPr lang="en-US" altLang="en-US" dirty="0">
                <a:latin typeface="Times New Roman" panose="02020603050405020304" pitchFamily="18" charset="0"/>
              </a:rPr>
              <a:t>Watson Studio is  </a:t>
            </a:r>
            <a:r>
              <a:rPr lang="en-US" altLang="en-US" strike="sngStrike" dirty="0">
                <a:latin typeface="Times New Roman" panose="02020603050405020304" pitchFamily="18" charset="0"/>
              </a:rPr>
              <a:t>THE IBM public cloud foundation</a:t>
            </a:r>
            <a:r>
              <a:rPr lang="en-US" altLang="en-US" dirty="0">
                <a:latin typeface="Times New Roman" panose="02020603050405020304" pitchFamily="18" charset="0"/>
              </a:rPr>
              <a:t> designed to support the development and deployment of data and analytics assets for the enterprise. </a:t>
            </a:r>
          </a:p>
          <a:p>
            <a:pPr>
              <a:defRPr/>
            </a:pPr>
            <a:endParaRPr lang="en-US" altLang="en-US" dirty="0">
              <a:latin typeface="Times New Roman" panose="02020603050405020304" pitchFamily="18" charset="0"/>
            </a:endParaRPr>
          </a:p>
          <a:p>
            <a:pPr>
              <a:defRPr/>
            </a:pPr>
            <a:r>
              <a:rPr lang="en-US" altLang="en-US" dirty="0">
                <a:latin typeface="Times New Roman" panose="02020603050405020304" pitchFamily="18" charset="0"/>
              </a:rPr>
              <a:t>Data and analytics vision of whole enterprises</a:t>
            </a:r>
          </a:p>
          <a:p>
            <a:pPr>
              <a:defRPr/>
            </a:pPr>
            <a:endParaRPr lang="en-US" altLang="en-US" dirty="0">
              <a:solidFill>
                <a:schemeClr val="bg2"/>
              </a:solidFill>
              <a:latin typeface="Times New Roman" panose="02020603050405020304" pitchFamily="18" charset="0"/>
              <a:ea typeface="Helvetica Neue"/>
              <a:cs typeface="Helvetica Neue"/>
            </a:endParaRPr>
          </a:p>
          <a:p>
            <a:pPr>
              <a:defRPr/>
            </a:pPr>
            <a:endParaRPr lang="en-US" altLang="en-US" dirty="0">
              <a:solidFill>
                <a:schemeClr val="bg2"/>
              </a:solidFill>
              <a:latin typeface="Times New Roman" panose="02020603050405020304" pitchFamily="18" charset="0"/>
              <a:ea typeface="Helvetica Neue"/>
              <a:cs typeface="Helvetica Neue"/>
            </a:endParaRPr>
          </a:p>
          <a:p>
            <a:pPr>
              <a:defRPr/>
            </a:pPr>
            <a:r>
              <a:rPr lang="en-US" altLang="en-US" dirty="0">
                <a:solidFill>
                  <a:schemeClr val="bg2"/>
                </a:solidFill>
                <a:latin typeface="Times New Roman" panose="02020603050405020304" pitchFamily="18" charset="0"/>
                <a:ea typeface="Helvetica Neue"/>
                <a:cs typeface="Helvetica Neue"/>
              </a:rPr>
              <a:t>Watson Studio accelerates the machine and deep learning workflows required to infuse AI into your business to drive innovation. It provides a suite of tools for data scientists, application developers and subject matter experts to collaboratively and easily </a:t>
            </a:r>
            <a:r>
              <a:rPr lang="en-US" altLang="en-US" dirty="0">
                <a:solidFill>
                  <a:schemeClr val="bg2"/>
                </a:solidFill>
                <a:latin typeface="Times New Roman" panose="02020603050405020304" pitchFamily="18" charset="0"/>
              </a:rPr>
              <a:t>work with data and use that data to build, train and deploy models at scale.</a:t>
            </a:r>
            <a:endParaRPr lang="en-US" altLang="en-US" dirty="0">
              <a:solidFill>
                <a:schemeClr val="bg2"/>
              </a:solidFill>
              <a:latin typeface="Times New Roman" panose="02020603050405020304" pitchFamily="18" charset="0"/>
              <a:ea typeface="Helvetica Neue"/>
              <a:cs typeface="Helvetica Neue"/>
            </a:endParaRPr>
          </a:p>
          <a:p>
            <a:pPr>
              <a:defRPr/>
            </a:pPr>
            <a:endParaRPr lang="en-US" altLang="en-US" dirty="0">
              <a:latin typeface="Times New Roman" panose="02020603050405020304" pitchFamily="18" charset="0"/>
            </a:endParaRPr>
          </a:p>
          <a:p>
            <a:pPr>
              <a:defRPr/>
            </a:pPr>
            <a:r>
              <a:rPr lang="en-US" altLang="en-US" dirty="0">
                <a:latin typeface="Times New Roman" panose="02020603050405020304" pitchFamily="18" charset="0"/>
              </a:rPr>
              <a:t>Watson data platform is  THE IBM public cloud foundation designed to support the data and analytics vision of whole enterprises</a:t>
            </a:r>
          </a:p>
          <a:p>
            <a:pPr>
              <a:defRPr/>
            </a:pPr>
            <a:endParaRPr lang="en-US" altLang="en-US" dirty="0">
              <a:latin typeface="Times New Roman" panose="02020603050405020304" pitchFamily="18" charset="0"/>
            </a:endParaRPr>
          </a:p>
          <a:p>
            <a:pPr>
              <a:defRPr/>
            </a:pPr>
            <a:r>
              <a:rPr lang="en-US" altLang="en-US" dirty="0">
                <a:latin typeface="Times New Roman" panose="02020603050405020304" pitchFamily="18" charset="0"/>
              </a:rPr>
              <a:t>Delivering a fully integrated platform that sustains both analytical investigations and putting insights into active use in production at any scale.</a:t>
            </a:r>
          </a:p>
          <a:p>
            <a:pPr>
              <a:defRPr/>
            </a:pPr>
            <a:endParaRPr lang="en-US" altLang="en-US" dirty="0">
              <a:latin typeface="Times New Roman" panose="02020603050405020304" pitchFamily="18" charset="0"/>
            </a:endParaRPr>
          </a:p>
          <a:p>
            <a:pPr>
              <a:defRPr/>
            </a:pPr>
            <a:r>
              <a:rPr lang="en-US" altLang="en-US" dirty="0">
                <a:latin typeface="Times New Roman" panose="02020603050405020304" pitchFamily="18" charset="0"/>
              </a:rPr>
              <a:t>It delivers the user experiences that amplify the ability of every data professional to execute on that vision</a:t>
            </a:r>
          </a:p>
          <a:p>
            <a:pPr>
              <a:defRPr/>
            </a:pPr>
            <a:endParaRPr lang="en-US" altLang="en-US" dirty="0">
              <a:latin typeface="Times New Roman" panose="02020603050405020304" pitchFamily="18" charset="0"/>
            </a:endParaRPr>
          </a:p>
          <a:p>
            <a:pPr>
              <a:defRPr/>
            </a:pPr>
            <a:endParaRPr lang="en-US" altLang="en-US" dirty="0">
              <a:latin typeface="Times New Roman" panose="02020603050405020304" pitchFamily="18" charset="0"/>
            </a:endParaRPr>
          </a:p>
        </p:txBody>
      </p:sp>
      <p:sp>
        <p:nvSpPr>
          <p:cNvPr id="61443" name="Slide Number Placeholder 3">
            <a:extLst>
              <a:ext uri="{FF2B5EF4-FFF2-40B4-BE49-F238E27FC236}">
                <a16:creationId xmlns:a16="http://schemas.microsoft.com/office/drawing/2014/main" id="{91120C99-2E34-5B4D-80C0-79DA2593F9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00F0CAA-7729-D54E-9B9A-38225EA8E877}"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346813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E82B0821-CB23-4D38-8889-B8670235F97D}"/>
              </a:ext>
            </a:extLst>
          </p:cNvPr>
          <p:cNvSpPr>
            <a:spLocks noGrp="1" noRot="1" noChangeAspect="1" noChangeArrowheads="1" noTextEdit="1"/>
          </p:cNvSpPr>
          <p:nvPr>
            <p:ph type="sldImg"/>
          </p:nvPr>
        </p:nvSpPr>
        <p:spPr>
          <a:ln/>
        </p:spPr>
      </p:sp>
      <p:sp>
        <p:nvSpPr>
          <p:cNvPr id="84995" name="Notes Placeholder 2">
            <a:extLst>
              <a:ext uri="{FF2B5EF4-FFF2-40B4-BE49-F238E27FC236}">
                <a16:creationId xmlns:a16="http://schemas.microsoft.com/office/drawing/2014/main" id="{09273E80-7DD8-4613-B2D5-0D07F0328A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a:solidFill>
                  <a:srgbClr val="000000"/>
                </a:solidFill>
                <a:latin typeface="Times New Roman" panose="02020603050405020304" pitchFamily="18" charset="0"/>
                <a:ea typeface="Helvetica Neue"/>
                <a:cs typeface="Helvetica Neue"/>
              </a:rPr>
              <a:t>Create, collaborate, deploy, and monitor</a:t>
            </a:r>
          </a:p>
          <a:p>
            <a:pPr>
              <a:buFontTx/>
              <a:buChar char="•"/>
            </a:pPr>
            <a:r>
              <a:rPr lang="en-US" altLang="en-US">
                <a:solidFill>
                  <a:srgbClr val="000000"/>
                </a:solidFill>
                <a:latin typeface="Times New Roman" panose="02020603050405020304" pitchFamily="18" charset="0"/>
                <a:ea typeface="Helvetica Neue"/>
                <a:cs typeface="Helvetica Neue"/>
              </a:rPr>
              <a:t>Best of breed open source &amp; IBM tools </a:t>
            </a:r>
          </a:p>
          <a:p>
            <a:pPr>
              <a:buFontTx/>
              <a:buChar char="•"/>
            </a:pPr>
            <a:r>
              <a:rPr lang="en-US" altLang="en-US">
                <a:solidFill>
                  <a:srgbClr val="000000"/>
                </a:solidFill>
                <a:latin typeface="Times New Roman" panose="02020603050405020304" pitchFamily="18" charset="0"/>
                <a:ea typeface="Helvetica Neue"/>
                <a:cs typeface="Helvetica Neue"/>
              </a:rPr>
              <a:t>Code (R, Python or Scala) and no-code/visual modeling tools </a:t>
            </a:r>
          </a:p>
          <a:p>
            <a:pPr>
              <a:buFontTx/>
              <a:buChar char="•"/>
            </a:pPr>
            <a:r>
              <a:rPr lang="en-US" altLang="en-US">
                <a:solidFill>
                  <a:srgbClr val="000000"/>
                </a:solidFill>
                <a:latin typeface="Times New Roman" panose="02020603050405020304" pitchFamily="18" charset="0"/>
                <a:ea typeface="Helvetica Neue"/>
                <a:cs typeface="Helvetica Neue"/>
              </a:rPr>
              <a:t>Open Source and IBM libraries/frameworks</a:t>
            </a:r>
          </a:p>
          <a:p>
            <a:pPr>
              <a:buFontTx/>
              <a:buChar char="•"/>
            </a:pPr>
            <a:endParaRPr lang="en-US" altLang="en-US">
              <a:solidFill>
                <a:srgbClr val="000000"/>
              </a:solidFill>
              <a:latin typeface="Times New Roman" panose="02020603050405020304" pitchFamily="18" charset="0"/>
              <a:ea typeface="Helvetica Neue"/>
              <a:cs typeface="Helvetica Neue"/>
            </a:endParaRPr>
          </a:p>
          <a:p>
            <a:endParaRPr lang="en-US" altLang="en-US">
              <a:latin typeface="Times New Roman" panose="02020603050405020304" pitchFamily="18" charset="0"/>
            </a:endParaRPr>
          </a:p>
        </p:txBody>
      </p:sp>
      <p:sp>
        <p:nvSpPr>
          <p:cNvPr id="84996" name="Slide Number Placeholder 3">
            <a:extLst>
              <a:ext uri="{FF2B5EF4-FFF2-40B4-BE49-F238E27FC236}">
                <a16:creationId xmlns:a16="http://schemas.microsoft.com/office/drawing/2014/main" id="{202797F8-AF51-45F7-B0CD-AA74DCA568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44B9F63-39B5-41E5-9536-8C1E10ECAD7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324288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u="sng" dirty="0">
                <a:solidFill>
                  <a:schemeClr val="bg1"/>
                </a:solidFill>
                <a:latin typeface="Slack-Lato"/>
                <a:hlinkClick r:id="rId3">
                  <a:extLst>
                    <a:ext uri="{A12FA001-AC4F-418D-AE19-62706E023703}">
                      <ahyp:hlinkClr xmlns:ahyp="http://schemas.microsoft.com/office/drawing/2018/hyperlinkcolor" val="tx"/>
                    </a:ext>
                  </a:extLst>
                </a:hlinkClick>
              </a:rPr>
              <a:t>Please send your request for Design Thinking workshop to </a:t>
            </a:r>
            <a:endParaRPr lang="en-US" dirty="0"/>
          </a:p>
        </p:txBody>
      </p:sp>
    </p:spTree>
    <p:extLst>
      <p:ext uri="{BB962C8B-B14F-4D97-AF65-F5344CB8AC3E}">
        <p14:creationId xmlns:p14="http://schemas.microsoft.com/office/powerpoint/2010/main" val="3205599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B87F5FAF-748B-FC40-867D-AE5940D4C813}"/>
              </a:ext>
            </a:extLst>
          </p:cNvPr>
          <p:cNvSpPr>
            <a:spLocks noGrp="1" noRot="1" noChangeAspect="1" noChangeArrowheads="1" noTextEdit="1"/>
          </p:cNvSpPr>
          <p:nvPr>
            <p:ph type="sldImg"/>
          </p:nvPr>
        </p:nvSpPr>
        <p:spPr>
          <a:ln/>
        </p:spPr>
      </p:sp>
      <p:sp>
        <p:nvSpPr>
          <p:cNvPr id="67586" name="Notes Placeholder 2">
            <a:extLst>
              <a:ext uri="{FF2B5EF4-FFF2-40B4-BE49-F238E27FC236}">
                <a16:creationId xmlns:a16="http://schemas.microsoft.com/office/drawing/2014/main" id="{54FD8E02-4CF4-0046-B653-6BD6CF5FBD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Position these offerings in how they support the Data Science Project Lifecycle </a:t>
            </a:r>
          </a:p>
          <a:p>
            <a:endParaRPr lang="en-US" altLang="en-US">
              <a:latin typeface="Times New Roman" panose="02020603050405020304" pitchFamily="18" charset="0"/>
            </a:endParaRPr>
          </a:p>
          <a:p>
            <a:r>
              <a:rPr lang="en-US" altLang="en-US">
                <a:latin typeface="Times New Roman" panose="02020603050405020304" pitchFamily="18" charset="0"/>
              </a:rPr>
              <a:t>Start with Creating a Project. The project is a core component of the IBM Data Science Platforms. It is a place where you can organize your resources to achieve a particular data analytics goal. </a:t>
            </a:r>
          </a:p>
          <a:p>
            <a:endParaRPr lang="en-US" altLang="en-US">
              <a:latin typeface="Times New Roman" panose="02020603050405020304" pitchFamily="18" charset="0"/>
            </a:endParaRPr>
          </a:p>
          <a:p>
            <a:r>
              <a:rPr lang="en-US" altLang="en-US">
                <a:latin typeface="Times New Roman" panose="02020603050405020304" pitchFamily="18" charset="0"/>
              </a:rPr>
              <a:t>Research topics – may want to read an article about a technique. Go through a tutorial.  Or start with an existing notebook. </a:t>
            </a:r>
          </a:p>
          <a:p>
            <a:endParaRPr lang="en-US" altLang="en-US">
              <a:latin typeface="Times New Roman" panose="02020603050405020304" pitchFamily="18" charset="0"/>
            </a:endParaRPr>
          </a:p>
          <a:p>
            <a:r>
              <a:rPr lang="en-US" altLang="en-US">
                <a:latin typeface="Times New Roman" panose="02020603050405020304" pitchFamily="18" charset="0"/>
              </a:rPr>
              <a:t>Find data that is needed for your analysis. </a:t>
            </a:r>
          </a:p>
          <a:p>
            <a:endParaRPr lang="en-US" altLang="en-US">
              <a:latin typeface="Times New Roman" panose="02020603050405020304" pitchFamily="18" charset="0"/>
            </a:endParaRPr>
          </a:p>
          <a:p>
            <a:r>
              <a:rPr lang="en-US" altLang="en-US">
                <a:latin typeface="Times New Roman" panose="02020603050405020304" pitchFamily="18" charset="0"/>
              </a:rPr>
              <a:t>Connect to data – or access the data</a:t>
            </a:r>
          </a:p>
          <a:p>
            <a:endParaRPr lang="en-US" altLang="en-US">
              <a:latin typeface="Times New Roman" panose="02020603050405020304" pitchFamily="18" charset="0"/>
            </a:endParaRPr>
          </a:p>
          <a:p>
            <a:r>
              <a:rPr lang="en-US" altLang="en-US">
                <a:latin typeface="Times New Roman" panose="02020603050405020304" pitchFamily="18" charset="0"/>
              </a:rPr>
              <a:t>Data Understanding or Data Exploration and Preparation. -  </a:t>
            </a:r>
          </a:p>
        </p:txBody>
      </p:sp>
      <p:sp>
        <p:nvSpPr>
          <p:cNvPr id="67587" name="Slide Number Placeholder 3">
            <a:extLst>
              <a:ext uri="{FF2B5EF4-FFF2-40B4-BE49-F238E27FC236}">
                <a16:creationId xmlns:a16="http://schemas.microsoft.com/office/drawing/2014/main" id="{886AC9F4-C8C5-A140-BA03-305B567A9B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84E1CF3-9B6A-1E4D-BB27-02FCFD3FA1E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126239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4D01F084-541B-C74D-BB55-EAFD0E341FD8}"/>
              </a:ext>
            </a:extLst>
          </p:cNvPr>
          <p:cNvSpPr>
            <a:spLocks noGrp="1" noRot="1" noChangeAspect="1" noChangeArrowheads="1" noTextEdit="1"/>
          </p:cNvSpPr>
          <p:nvPr>
            <p:ph type="sldImg"/>
          </p:nvPr>
        </p:nvSpPr>
        <p:spPr>
          <a:xfrm>
            <a:off x="1616075" y="642938"/>
            <a:ext cx="3678238" cy="2759075"/>
          </a:xfrm>
          <a:ln/>
        </p:spPr>
      </p:sp>
      <p:sp>
        <p:nvSpPr>
          <p:cNvPr id="69634" name="Notes Placeholder 2">
            <a:extLst>
              <a:ext uri="{FF2B5EF4-FFF2-40B4-BE49-F238E27FC236}">
                <a16:creationId xmlns:a16="http://schemas.microsoft.com/office/drawing/2014/main" id="{3A069A97-7765-564A-82CC-58BCF30074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5398E7AC-4496-4CA4-BD16-D358D43C6AD9}"/>
              </a:ext>
            </a:extLst>
          </p:cNvPr>
          <p:cNvSpPr>
            <a:spLocks noGrp="1"/>
          </p:cNvSpPr>
          <p:nvPr>
            <p:ph type="ftr" sz="quarter" idx="4"/>
          </p:nvPr>
        </p:nvSpPr>
        <p:spPr>
          <a:xfrm>
            <a:off x="0" y="8685213"/>
            <a:ext cx="2971800" cy="4572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IBM Analytics</a:t>
            </a:r>
            <a:b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b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 2017 IBM Corporation</a:t>
            </a:r>
          </a:p>
        </p:txBody>
      </p:sp>
      <p:sp>
        <p:nvSpPr>
          <p:cNvPr id="69636" name="Slide Number Placeholder 4">
            <a:extLst>
              <a:ext uri="{FF2B5EF4-FFF2-40B4-BE49-F238E27FC236}">
                <a16:creationId xmlns:a16="http://schemas.microsoft.com/office/drawing/2014/main" id="{A919257F-9DD6-B54C-B244-17C2F0EB32EB}"/>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8EAC60A-FCCF-9946-8136-EF9EBB06AC9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4190743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881D080-910F-E64C-8228-F0CFD07F8A16}" type="slidenum">
              <a:rPr kumimoji="0" lang="en-US" altLang="en-US" sz="12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3904047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329C3F87-C7FE-094E-B789-788623EC6654}"/>
              </a:ext>
            </a:extLst>
          </p:cNvPr>
          <p:cNvSpPr>
            <a:spLocks noGrp="1" noRot="1" noChangeAspect="1" noChangeArrowheads="1" noTextEdit="1"/>
          </p:cNvSpPr>
          <p:nvPr>
            <p:ph type="sldImg"/>
          </p:nvPr>
        </p:nvSpPr>
        <p:spPr>
          <a:xfrm>
            <a:off x="1616075" y="642938"/>
            <a:ext cx="3678238" cy="2759075"/>
          </a:xfrm>
          <a:ln/>
        </p:spPr>
      </p:sp>
      <p:sp>
        <p:nvSpPr>
          <p:cNvPr id="72706" name="Notes Placeholder 2">
            <a:extLst>
              <a:ext uri="{FF2B5EF4-FFF2-40B4-BE49-F238E27FC236}">
                <a16:creationId xmlns:a16="http://schemas.microsoft.com/office/drawing/2014/main" id="{3E91A9EE-BAB4-9245-AE78-3209A60185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6B955EB7-24F8-4035-B7C3-2E581F497A6E}"/>
              </a:ext>
            </a:extLst>
          </p:cNvPr>
          <p:cNvSpPr>
            <a:spLocks noGrp="1"/>
          </p:cNvSpPr>
          <p:nvPr>
            <p:ph type="ftr" sz="quarter" idx="4"/>
          </p:nvPr>
        </p:nvSpPr>
        <p:spPr>
          <a:xfrm>
            <a:off x="0" y="8685213"/>
            <a:ext cx="2971800" cy="4572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IBM Analytics</a:t>
            </a:r>
            <a:b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b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 2017 IBM Corporation</a:t>
            </a:r>
          </a:p>
        </p:txBody>
      </p:sp>
      <p:sp>
        <p:nvSpPr>
          <p:cNvPr id="72708" name="Slide Number Placeholder 4">
            <a:extLst>
              <a:ext uri="{FF2B5EF4-FFF2-40B4-BE49-F238E27FC236}">
                <a16:creationId xmlns:a16="http://schemas.microsoft.com/office/drawing/2014/main" id="{702250D6-0391-414F-BD49-44E5F726ABE6}"/>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1AFE6AC-015E-284C-86D2-83B7274350D1}"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376109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B81FC17B-B3F4-469E-A134-D80F3E3D3BDE}"/>
              </a:ext>
            </a:extLst>
          </p:cNvPr>
          <p:cNvSpPr>
            <a:spLocks noGrp="1" noRot="1" noChangeAspect="1" noChangeArrowheads="1" noTextEdit="1"/>
          </p:cNvSpPr>
          <p:nvPr>
            <p:ph type="sldImg"/>
          </p:nvPr>
        </p:nvSpPr>
        <p:spPr>
          <a:xfrm>
            <a:off x="1616075" y="642938"/>
            <a:ext cx="3678238" cy="2759075"/>
          </a:xfrm>
          <a:ln/>
        </p:spPr>
      </p:sp>
      <p:sp>
        <p:nvSpPr>
          <p:cNvPr id="92163" name="Notes Placeholder 2">
            <a:extLst>
              <a:ext uri="{FF2B5EF4-FFF2-40B4-BE49-F238E27FC236}">
                <a16:creationId xmlns:a16="http://schemas.microsoft.com/office/drawing/2014/main" id="{0A2CE779-8414-4E7C-A28B-AA2902E7E6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6B955EB7-24F8-4035-B7C3-2E581F497A6E}"/>
              </a:ext>
            </a:extLst>
          </p:cNvPr>
          <p:cNvSpPr>
            <a:spLocks noGrp="1"/>
          </p:cNvSpPr>
          <p:nvPr>
            <p:ph type="ftr" sz="quarter" idx="4"/>
          </p:nvPr>
        </p:nvSpPr>
        <p:spPr>
          <a:xfrm>
            <a:off x="0" y="8685213"/>
            <a:ext cx="2971800" cy="4572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IBM Analytics</a:t>
            </a:r>
            <a:b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b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 2017 IBM Corporation</a:t>
            </a:r>
          </a:p>
        </p:txBody>
      </p:sp>
      <p:sp>
        <p:nvSpPr>
          <p:cNvPr id="92165" name="Slide Number Placeholder 4">
            <a:extLst>
              <a:ext uri="{FF2B5EF4-FFF2-40B4-BE49-F238E27FC236}">
                <a16:creationId xmlns:a16="http://schemas.microsoft.com/office/drawing/2014/main" id="{7E57B1AB-E1C2-4ADF-98EA-73E03D56A2DF}"/>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A9882B8-6B95-40FD-9566-99EF1540824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3360037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881D080-910F-E64C-8228-F0CFD07F8A16}" type="slidenum">
              <a:rPr kumimoji="0" lang="en-US" altLang="en-US" sz="12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2142623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F0D86084-A794-C24D-BFA3-5DF9D16449D3}"/>
              </a:ext>
            </a:extLst>
          </p:cNvPr>
          <p:cNvSpPr>
            <a:spLocks noGrp="1" noRot="1" noChangeAspect="1" noChangeArrowheads="1" noTextEdit="1"/>
          </p:cNvSpPr>
          <p:nvPr>
            <p:ph type="sldImg"/>
          </p:nvPr>
        </p:nvSpPr>
        <p:spPr>
          <a:xfrm>
            <a:off x="1616075" y="642938"/>
            <a:ext cx="3678238" cy="2759075"/>
          </a:xfrm>
          <a:ln/>
        </p:spPr>
      </p:sp>
      <p:sp>
        <p:nvSpPr>
          <p:cNvPr id="75778" name="Notes Placeholder 2">
            <a:extLst>
              <a:ext uri="{FF2B5EF4-FFF2-40B4-BE49-F238E27FC236}">
                <a16:creationId xmlns:a16="http://schemas.microsoft.com/office/drawing/2014/main" id="{9C51342D-0502-6C46-9123-A190A93297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A617A52E-EFA3-4A34-8BCA-54FD6BD2817F}"/>
              </a:ext>
            </a:extLst>
          </p:cNvPr>
          <p:cNvSpPr>
            <a:spLocks noGrp="1"/>
          </p:cNvSpPr>
          <p:nvPr>
            <p:ph type="ftr" sz="quarter" idx="4"/>
          </p:nvPr>
        </p:nvSpPr>
        <p:spPr>
          <a:xfrm>
            <a:off x="0" y="8685213"/>
            <a:ext cx="2971800" cy="4572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IBM Analytics</a:t>
            </a:r>
            <a:b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b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 2017 IBM Corporation</a:t>
            </a:r>
          </a:p>
        </p:txBody>
      </p:sp>
      <p:sp>
        <p:nvSpPr>
          <p:cNvPr id="75780" name="Slide Number Placeholder 4">
            <a:extLst>
              <a:ext uri="{FF2B5EF4-FFF2-40B4-BE49-F238E27FC236}">
                <a16:creationId xmlns:a16="http://schemas.microsoft.com/office/drawing/2014/main" id="{07B65B9C-068C-B747-9037-07E975F73FD1}"/>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6BF4C77-D2BB-1B48-B42A-5563E5DC484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724467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8D661C74-F46D-48E2-B6CF-7E397A6E174F}"/>
              </a:ext>
            </a:extLst>
          </p:cNvPr>
          <p:cNvSpPr>
            <a:spLocks noGrp="1" noRot="1" noChangeAspect="1" noChangeArrowheads="1" noTextEdit="1"/>
          </p:cNvSpPr>
          <p:nvPr>
            <p:ph type="sldImg"/>
          </p:nvPr>
        </p:nvSpPr>
        <p:spPr>
          <a:ln/>
        </p:spPr>
      </p:sp>
      <p:sp>
        <p:nvSpPr>
          <p:cNvPr id="97283" name="Notes Placeholder 2">
            <a:extLst>
              <a:ext uri="{FF2B5EF4-FFF2-40B4-BE49-F238E27FC236}">
                <a16:creationId xmlns:a16="http://schemas.microsoft.com/office/drawing/2014/main" id="{5734B09D-39A8-433C-A96C-7058C6F9D2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7284" name="Slide Number Placeholder 3">
            <a:extLst>
              <a:ext uri="{FF2B5EF4-FFF2-40B4-BE49-F238E27FC236}">
                <a16:creationId xmlns:a16="http://schemas.microsoft.com/office/drawing/2014/main" id="{DC402C04-3662-4818-BC76-57A17BE692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F12DD79-9B80-4A47-8DC1-6B53C634D1DC}"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4241187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881D080-910F-E64C-8228-F0CFD07F8A16}" type="slidenum">
              <a:rPr kumimoji="0" lang="en-US" altLang="en-US" sz="12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2894049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E7A45B59-7EE4-7747-A56E-035CF7E90DDE}"/>
              </a:ext>
            </a:extLst>
          </p:cNvPr>
          <p:cNvSpPr>
            <a:spLocks noGrp="1" noRot="1" noChangeAspect="1" noChangeArrowheads="1" noTextEdit="1"/>
          </p:cNvSpPr>
          <p:nvPr>
            <p:ph type="sldImg"/>
          </p:nvPr>
        </p:nvSpPr>
        <p:spPr>
          <a:xfrm>
            <a:off x="1616075" y="642938"/>
            <a:ext cx="3678238" cy="2759075"/>
          </a:xfrm>
          <a:ln/>
        </p:spPr>
      </p:sp>
      <p:sp>
        <p:nvSpPr>
          <p:cNvPr id="78850" name="Notes Placeholder 2">
            <a:extLst>
              <a:ext uri="{FF2B5EF4-FFF2-40B4-BE49-F238E27FC236}">
                <a16:creationId xmlns:a16="http://schemas.microsoft.com/office/drawing/2014/main" id="{52419993-DE7F-D948-9C0F-A706CE3C81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9D0988EE-3A81-482A-A709-A1DF2EC1A5E0}"/>
              </a:ext>
            </a:extLst>
          </p:cNvPr>
          <p:cNvSpPr>
            <a:spLocks noGrp="1"/>
          </p:cNvSpPr>
          <p:nvPr>
            <p:ph type="ftr" sz="quarter" idx="4"/>
          </p:nvPr>
        </p:nvSpPr>
        <p:spPr>
          <a:xfrm>
            <a:off x="0" y="8685213"/>
            <a:ext cx="2971800" cy="4572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IBM Analytics</a:t>
            </a:r>
            <a:b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b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 2017 IBM Corporation</a:t>
            </a:r>
          </a:p>
        </p:txBody>
      </p:sp>
      <p:sp>
        <p:nvSpPr>
          <p:cNvPr id="78852" name="Slide Number Placeholder 4">
            <a:extLst>
              <a:ext uri="{FF2B5EF4-FFF2-40B4-BE49-F238E27FC236}">
                <a16:creationId xmlns:a16="http://schemas.microsoft.com/office/drawing/2014/main" id="{E64E3CC5-67AE-BF43-A1BC-D9C6F87BA3F4}"/>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391F691-9FFC-254D-923E-C42925FD912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428581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Cloud allows you to Choose your own infrastructure, language, architecture, and make your own design choices</a:t>
            </a:r>
          </a:p>
          <a:p>
            <a:r>
              <a:rPr lang="en-US" dirty="0"/>
              <a:t>Push notification, messaging, no SQL</a:t>
            </a:r>
          </a:p>
          <a:p>
            <a:r>
              <a:rPr lang="en-US" dirty="0"/>
              <a:t>Production live coding, building, and deploying applications</a:t>
            </a:r>
          </a:p>
          <a:p>
            <a:endParaRPr lang="en-US" dirty="0"/>
          </a:p>
        </p:txBody>
      </p:sp>
      <p:sp>
        <p:nvSpPr>
          <p:cNvPr id="4" name="Slide Number Placeholder 3"/>
          <p:cNvSpPr>
            <a:spLocks noGrp="1"/>
          </p:cNvSpPr>
          <p:nvPr>
            <p:ph type="sldNum" sz="quarter" idx="10"/>
          </p:nvPr>
        </p:nvSpPr>
        <p:spPr/>
        <p:txBody>
          <a:bodyPr/>
          <a:lstStyle/>
          <a:p>
            <a:fld id="{4592C0F8-1A4C-EF41-82C7-09D5F318086D}" type="slidenum">
              <a:rPr lang="en-US" smtClean="0"/>
              <a:t>12</a:t>
            </a:fld>
            <a:endParaRPr lang="en-US" dirty="0"/>
          </a:p>
        </p:txBody>
      </p:sp>
    </p:spTree>
    <p:extLst>
      <p:ext uri="{BB962C8B-B14F-4D97-AF65-F5344CB8AC3E}">
        <p14:creationId xmlns:p14="http://schemas.microsoft.com/office/powerpoint/2010/main" val="1466702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CEAEAC83-7A27-7F40-BD6B-9043301D4DFB}"/>
              </a:ext>
            </a:extLst>
          </p:cNvPr>
          <p:cNvSpPr>
            <a:spLocks noGrp="1" noRot="1" noChangeAspect="1" noChangeArrowheads="1" noTextEdit="1"/>
          </p:cNvSpPr>
          <p:nvPr>
            <p:ph type="sldImg"/>
          </p:nvPr>
        </p:nvSpPr>
        <p:spPr>
          <a:ln/>
        </p:spPr>
      </p:sp>
      <p:sp>
        <p:nvSpPr>
          <p:cNvPr id="80898" name="Notes Placeholder 2">
            <a:extLst>
              <a:ext uri="{FF2B5EF4-FFF2-40B4-BE49-F238E27FC236}">
                <a16:creationId xmlns:a16="http://schemas.microsoft.com/office/drawing/2014/main" id="{39482BBD-63FA-F948-897E-3B78B8869F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80899" name="Slide Number Placeholder 3">
            <a:extLst>
              <a:ext uri="{FF2B5EF4-FFF2-40B4-BE49-F238E27FC236}">
                <a16:creationId xmlns:a16="http://schemas.microsoft.com/office/drawing/2014/main" id="{2A328BA5-B5AD-8F4B-A760-C5E4AFE5DF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BB7DB36-0D46-6F49-999C-B1CB07695A9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28274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AE1B87F8-8822-2040-AC78-B5B22A4A0799}"/>
              </a:ext>
            </a:extLst>
          </p:cNvPr>
          <p:cNvSpPr>
            <a:spLocks noGrp="1" noRot="1" noChangeAspect="1" noChangeArrowheads="1" noTextEdit="1"/>
          </p:cNvSpPr>
          <p:nvPr>
            <p:ph type="sldImg"/>
          </p:nvPr>
        </p:nvSpPr>
        <p:spPr>
          <a:xfrm>
            <a:off x="1616075" y="642938"/>
            <a:ext cx="3678238" cy="2759075"/>
          </a:xfrm>
          <a:ln/>
        </p:spPr>
      </p:sp>
      <p:sp>
        <p:nvSpPr>
          <p:cNvPr id="84994" name="Notes Placeholder 2">
            <a:extLst>
              <a:ext uri="{FF2B5EF4-FFF2-40B4-BE49-F238E27FC236}">
                <a16:creationId xmlns:a16="http://schemas.microsoft.com/office/drawing/2014/main" id="{F8B811E4-C776-E64B-87DC-66224C9E39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4D81056D-0EC0-4CBB-8D9C-19423A4035B8}"/>
              </a:ext>
            </a:extLst>
          </p:cNvPr>
          <p:cNvSpPr>
            <a:spLocks noGrp="1"/>
          </p:cNvSpPr>
          <p:nvPr>
            <p:ph type="ftr" sz="quarter" idx="4"/>
          </p:nvPr>
        </p:nvSpPr>
        <p:spPr>
          <a:xfrm>
            <a:off x="0" y="8685213"/>
            <a:ext cx="2971800" cy="4572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IBM Analytics</a:t>
            </a:r>
            <a:b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b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 2017 IBM Corporation</a:t>
            </a:r>
          </a:p>
        </p:txBody>
      </p:sp>
      <p:sp>
        <p:nvSpPr>
          <p:cNvPr id="84996" name="Slide Number Placeholder 4">
            <a:extLst>
              <a:ext uri="{FF2B5EF4-FFF2-40B4-BE49-F238E27FC236}">
                <a16:creationId xmlns:a16="http://schemas.microsoft.com/office/drawing/2014/main" id="{D6E43D4F-3FE2-AA4A-B792-B7405EF10D52}"/>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E145A97B-6D78-E54F-8C3C-0093E99CD8E9}"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734639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DD44E36E-B0B9-0245-8290-432F3EE1B7F7}"/>
              </a:ext>
            </a:extLst>
          </p:cNvPr>
          <p:cNvSpPr>
            <a:spLocks noGrp="1" noRot="1" noChangeAspect="1" noChangeArrowheads="1" noTextEdit="1"/>
          </p:cNvSpPr>
          <p:nvPr>
            <p:ph type="sldImg"/>
          </p:nvPr>
        </p:nvSpPr>
        <p:spPr>
          <a:xfrm>
            <a:off x="1616075" y="642938"/>
            <a:ext cx="3678238" cy="2759075"/>
          </a:xfrm>
          <a:ln/>
        </p:spPr>
      </p:sp>
      <p:sp>
        <p:nvSpPr>
          <p:cNvPr id="88066" name="Notes Placeholder 2">
            <a:extLst>
              <a:ext uri="{FF2B5EF4-FFF2-40B4-BE49-F238E27FC236}">
                <a16:creationId xmlns:a16="http://schemas.microsoft.com/office/drawing/2014/main" id="{E6821DAE-A1B4-0443-805F-EFBBE35BC8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DA9B8B35-C30C-4C7E-ABEB-04DE2BCBFF8A}"/>
              </a:ext>
            </a:extLst>
          </p:cNvPr>
          <p:cNvSpPr>
            <a:spLocks noGrp="1"/>
          </p:cNvSpPr>
          <p:nvPr>
            <p:ph type="ftr" sz="quarter" idx="4"/>
          </p:nvPr>
        </p:nvSpPr>
        <p:spPr>
          <a:xfrm>
            <a:off x="0" y="8685213"/>
            <a:ext cx="2971800" cy="4572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IBM Analytics</a:t>
            </a:r>
            <a:b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b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 2017 IBM Corporation</a:t>
            </a:r>
          </a:p>
        </p:txBody>
      </p:sp>
      <p:sp>
        <p:nvSpPr>
          <p:cNvPr id="88068" name="Slide Number Placeholder 4">
            <a:extLst>
              <a:ext uri="{FF2B5EF4-FFF2-40B4-BE49-F238E27FC236}">
                <a16:creationId xmlns:a16="http://schemas.microsoft.com/office/drawing/2014/main" id="{157C96FA-CC26-AC48-A033-819B72D01269}"/>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1E02527-0A64-6D45-9BE3-91DE8A279C75}"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18064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5E076217-88B4-DE44-A008-BB0F8497A58E}"/>
              </a:ext>
            </a:extLst>
          </p:cNvPr>
          <p:cNvSpPr>
            <a:spLocks noGrp="1" noRot="1" noChangeAspect="1" noChangeArrowheads="1" noTextEdit="1"/>
          </p:cNvSpPr>
          <p:nvPr>
            <p:ph type="sldImg"/>
          </p:nvPr>
        </p:nvSpPr>
        <p:spPr>
          <a:ln/>
        </p:spPr>
      </p:sp>
      <p:sp>
        <p:nvSpPr>
          <p:cNvPr id="90114" name="Notes Placeholder 2">
            <a:extLst>
              <a:ext uri="{FF2B5EF4-FFF2-40B4-BE49-F238E27FC236}">
                <a16:creationId xmlns:a16="http://schemas.microsoft.com/office/drawing/2014/main" id="{B67123B6-C633-BB46-9EBB-1C81AFA0C1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0115" name="Slide Number Placeholder 3">
            <a:extLst>
              <a:ext uri="{FF2B5EF4-FFF2-40B4-BE49-F238E27FC236}">
                <a16:creationId xmlns:a16="http://schemas.microsoft.com/office/drawing/2014/main" id="{696E9391-2AF3-5F41-ACF9-C6DDA5516C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2BBDD1A-3870-5B4B-9B7E-C685671A56B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232717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C1EC7510-A28F-9744-BB1C-08E68BA7C4FA}"/>
              </a:ext>
            </a:extLst>
          </p:cNvPr>
          <p:cNvSpPr>
            <a:spLocks noGrp="1" noRot="1" noChangeAspect="1" noChangeArrowheads="1" noTextEdit="1"/>
          </p:cNvSpPr>
          <p:nvPr>
            <p:ph type="sldImg"/>
          </p:nvPr>
        </p:nvSpPr>
        <p:spPr>
          <a:ln/>
        </p:spPr>
      </p:sp>
      <p:sp>
        <p:nvSpPr>
          <p:cNvPr id="92162" name="Notes Placeholder 2">
            <a:extLst>
              <a:ext uri="{FF2B5EF4-FFF2-40B4-BE49-F238E27FC236}">
                <a16:creationId xmlns:a16="http://schemas.microsoft.com/office/drawing/2014/main" id="{CE451523-FB2A-FD45-9D77-3FE19F7030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2163" name="Slide Number Placeholder 3">
            <a:extLst>
              <a:ext uri="{FF2B5EF4-FFF2-40B4-BE49-F238E27FC236}">
                <a16:creationId xmlns:a16="http://schemas.microsoft.com/office/drawing/2014/main" id="{7FD9DE28-1A41-B14A-B8C8-2B52A1D6B8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4F9746D-D406-4C4B-9604-50DA028CF53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730885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16AF4E25-60CE-5E48-BBD8-F224380E5D46}"/>
              </a:ext>
            </a:extLst>
          </p:cNvPr>
          <p:cNvSpPr>
            <a:spLocks noGrp="1" noRot="1" noChangeAspect="1" noChangeArrowheads="1" noTextEdit="1"/>
          </p:cNvSpPr>
          <p:nvPr>
            <p:ph type="sldImg"/>
          </p:nvPr>
        </p:nvSpPr>
        <p:spPr>
          <a:ln/>
        </p:spPr>
      </p:sp>
      <p:sp>
        <p:nvSpPr>
          <p:cNvPr id="96258" name="Notes Placeholder 2">
            <a:extLst>
              <a:ext uri="{FF2B5EF4-FFF2-40B4-BE49-F238E27FC236}">
                <a16:creationId xmlns:a16="http://schemas.microsoft.com/office/drawing/2014/main" id="{72458575-FC7B-6B45-83D4-983BF101DE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6259" name="Slide Number Placeholder 3">
            <a:extLst>
              <a:ext uri="{FF2B5EF4-FFF2-40B4-BE49-F238E27FC236}">
                <a16:creationId xmlns:a16="http://schemas.microsoft.com/office/drawing/2014/main" id="{7B2A7C23-4EF8-CC42-9B67-8049D834B6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F6F773D-6D36-B746-8120-7C41DC53251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658537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a:extLst>
              <a:ext uri="{FF2B5EF4-FFF2-40B4-BE49-F238E27FC236}">
                <a16:creationId xmlns:a16="http://schemas.microsoft.com/office/drawing/2014/main" id="{4DDFF13E-ADA6-1F41-9C2F-FC9F102E5821}"/>
              </a:ext>
            </a:extLst>
          </p:cNvPr>
          <p:cNvSpPr>
            <a:spLocks noGrp="1" noRot="1" noChangeAspect="1" noChangeArrowheads="1" noTextEdit="1"/>
          </p:cNvSpPr>
          <p:nvPr>
            <p:ph type="sldImg"/>
          </p:nvPr>
        </p:nvSpPr>
        <p:spPr>
          <a:ln/>
        </p:spPr>
      </p:sp>
      <p:sp>
        <p:nvSpPr>
          <p:cNvPr id="98306" name="Notes Placeholder 2">
            <a:extLst>
              <a:ext uri="{FF2B5EF4-FFF2-40B4-BE49-F238E27FC236}">
                <a16:creationId xmlns:a16="http://schemas.microsoft.com/office/drawing/2014/main" id="{7A0FA29F-A518-9D4D-9347-41AE218BF8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98307" name="Slide Number Placeholder 3">
            <a:extLst>
              <a:ext uri="{FF2B5EF4-FFF2-40B4-BE49-F238E27FC236}">
                <a16:creationId xmlns:a16="http://schemas.microsoft.com/office/drawing/2014/main" id="{EC8F87AB-CBBA-324F-9D74-E0C2C92903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B02760A-8939-994C-BB31-36A995C6B46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4832462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a:extLst>
              <a:ext uri="{FF2B5EF4-FFF2-40B4-BE49-F238E27FC236}">
                <a16:creationId xmlns:a16="http://schemas.microsoft.com/office/drawing/2014/main" id="{CB1A0A1B-2226-034E-9B9A-70C3CECCF610}"/>
              </a:ext>
            </a:extLst>
          </p:cNvPr>
          <p:cNvSpPr>
            <a:spLocks noGrp="1" noRot="1" noChangeAspect="1" noChangeArrowheads="1" noTextEdit="1"/>
          </p:cNvSpPr>
          <p:nvPr>
            <p:ph type="sldImg"/>
          </p:nvPr>
        </p:nvSpPr>
        <p:spPr>
          <a:ln/>
        </p:spPr>
      </p:sp>
      <p:sp>
        <p:nvSpPr>
          <p:cNvPr id="156674" name="Notes Placeholder 2">
            <a:extLst>
              <a:ext uri="{FF2B5EF4-FFF2-40B4-BE49-F238E27FC236}">
                <a16:creationId xmlns:a16="http://schemas.microsoft.com/office/drawing/2014/main" id="{E63811F8-35F2-B04B-AEF9-20BEAF6A7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5800" eaLnBrk="1" hangingPunct="1">
              <a:spcBef>
                <a:spcPct val="0"/>
              </a:spcBef>
            </a:pPr>
            <a:r>
              <a:rPr lang="en-US" altLang="en-US" dirty="0">
                <a:latin typeface="Times New Roman" panose="02020603050405020304" pitchFamily="18" charset="0"/>
              </a:rPr>
              <a:t>Traditional machine learning focuses on selecting the right algorithm then tweaking the few available parameters.  Deep learning significantly increases the complexity of model building by requiring data scientists to first design then tweak the dozens of interrelated parameters in neural networks structures.  But AI is where all the complexity converges. We speak about AI as though it’s a single model or neural network but it’s not.  AI is about multiple algorithms, neural networks, data and support systems working together as a system.  So the challenge of AI is not about training a single model but about architecting numerous data-driven services which that the underlying complexity and hidden and emerges as a seemingly cognitive system.</a:t>
            </a:r>
          </a:p>
          <a:p>
            <a:pPr defTabSz="685800"/>
            <a:endParaRPr lang="en-US" altLang="en-US" dirty="0">
              <a:latin typeface="Times New Roman" panose="02020603050405020304" pitchFamily="18" charset="0"/>
            </a:endParaRPr>
          </a:p>
        </p:txBody>
      </p:sp>
      <p:sp>
        <p:nvSpPr>
          <p:cNvPr id="156675" name="Slide Number Placeholder 3">
            <a:extLst>
              <a:ext uri="{FF2B5EF4-FFF2-40B4-BE49-F238E27FC236}">
                <a16:creationId xmlns:a16="http://schemas.microsoft.com/office/drawing/2014/main" id="{B87E2C1E-ED07-2F4B-85AF-A99B42E264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E7444A1-FADA-D741-BADF-6D6CB72328FA}"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396713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560893"/>
            <a:ext cx="6400800" cy="4319587"/>
          </a:xfrm>
        </p:spPr>
        <p:txBody>
          <a:bodyPr/>
          <a:lstStyle/>
          <a:p>
            <a:r>
              <a:rPr lang="en-US" sz="1000" dirty="0"/>
              <a:t> </a:t>
            </a:r>
          </a:p>
        </p:txBody>
      </p:sp>
      <p:sp>
        <p:nvSpPr>
          <p:cNvPr id="4" name="Header Placeholder 3"/>
          <p:cNvSpPr>
            <a:spLocks noGrp="1"/>
          </p:cNvSpPr>
          <p:nvPr>
            <p:ph type="hdr" sz="quarter"/>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IBM Journey to Cloud and AI : Application Modernization Workshop</a:t>
            </a:r>
          </a:p>
        </p:txBody>
      </p:sp>
      <p:sp>
        <p:nvSpPr>
          <p:cNvPr id="5" name="Footer Placeholder 4"/>
          <p:cNvSpPr>
            <a:spLocks noGrp="1"/>
          </p:cNvSpPr>
          <p:nvPr>
            <p:ph type="ftr" sz="quarter" idx="4"/>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Arial" panose="020B0604020202020204" pitchFamily="34" charset="0"/>
              </a:rPr>
              <a:t>IBM Journey to Cloud and AI : Application Modernization Workshop</a:t>
            </a:r>
          </a:p>
        </p:txBody>
      </p:sp>
      <p:sp>
        <p:nvSpPr>
          <p:cNvPr id="6" name="Slide Number Placeholder 5"/>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268DD5A-060B-4B7B-867D-581458A803A3}" type="slidenum">
              <a:rPr kumimoji="0" lang="en-US" sz="1200" b="0" i="0" u="none" strike="noStrike" kern="1200" cap="none" spc="0" normalizeH="0" baseline="0" noProof="0" smtClean="0">
                <a:ln>
                  <a:noFill/>
                </a:ln>
                <a:solidFill>
                  <a:srgbClr val="000000"/>
                </a:solidFill>
                <a:effectLst/>
                <a:uLnTx/>
                <a:uFillTx/>
                <a:latin typeface="Times New Roman"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sz="1200" b="0" i="0" u="none" strike="noStrike" kern="1200" cap="none" spc="0" normalizeH="0" baseline="0" noProof="0" dirty="0">
              <a:ln>
                <a:noFill/>
              </a:ln>
              <a:solidFill>
                <a:srgbClr val="000000"/>
              </a:solidFill>
              <a:effectLst/>
              <a:uLnTx/>
              <a:uFillTx/>
              <a:latin typeface="Times New Roman" charset="0"/>
              <a:ea typeface="ＭＳ Ｐゴシック" charset="-128"/>
              <a:cs typeface="+mn-cs"/>
            </a:endParaRPr>
          </a:p>
        </p:txBody>
      </p:sp>
    </p:spTree>
    <p:extLst>
      <p:ext uri="{BB962C8B-B14F-4D97-AF65-F5344CB8AC3E}">
        <p14:creationId xmlns:p14="http://schemas.microsoft.com/office/powerpoint/2010/main" val="1048742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a:extLst>
              <a:ext uri="{FF2B5EF4-FFF2-40B4-BE49-F238E27FC236}">
                <a16:creationId xmlns:a16="http://schemas.microsoft.com/office/drawing/2014/main" id="{08734CBF-7DFD-5F41-998F-C4150277E3E5}"/>
              </a:ext>
            </a:extLst>
          </p:cNvPr>
          <p:cNvSpPr>
            <a:spLocks noGrp="1" noRot="1" noChangeAspect="1" noChangeArrowheads="1" noTextEdit="1"/>
          </p:cNvSpPr>
          <p:nvPr>
            <p:ph type="sldImg"/>
          </p:nvPr>
        </p:nvSpPr>
        <p:spPr>
          <a:ln/>
        </p:spPr>
      </p:sp>
      <p:sp>
        <p:nvSpPr>
          <p:cNvPr id="114690" name="Notes Placeholder 2">
            <a:extLst>
              <a:ext uri="{FF2B5EF4-FFF2-40B4-BE49-F238E27FC236}">
                <a16:creationId xmlns:a16="http://schemas.microsoft.com/office/drawing/2014/main" id="{FB4B069B-CF71-014A-ABAE-E5373C7571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Visualize – represent analytical results as compelling interactive graphics</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Immediately view effective visualizations fitting the data selected.</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Choose your favorite graph or chart type from palette of options</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Apply Filters to individual or multiple visualizations.</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Customize appearance with individual settings or dashboard themes.</a:t>
            </a:r>
          </a:p>
          <a:p>
            <a:pPr>
              <a:spcBef>
                <a:spcPct val="0"/>
              </a:spcBef>
              <a:buFont typeface="Wingdings" pitchFamily="2" charset="2"/>
              <a:buChar char="Ø"/>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Font typeface="Wingdings" pitchFamily="2" charset="2"/>
              <a:buNone/>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Share - </a:t>
            </a:r>
            <a:r>
              <a:rPr lang="en-US" altLang="en-US">
                <a:latin typeface="Times New Roman" panose="02020603050405020304" pitchFamily="18" charset="0"/>
                <a:ea typeface="HelvNeue for IBM"/>
                <a:cs typeface="IBM Plex Sans" panose="020B0503050000000000" pitchFamily="34" charset="77"/>
              </a:rPr>
              <a:t>Deliver dashboards across the enterprise, providing insights where business decisions are made.</a:t>
            </a:r>
          </a:p>
          <a:p>
            <a:pPr>
              <a:spcBef>
                <a:spcPct val="0"/>
              </a:spcBef>
              <a:buClr>
                <a:schemeClr val="tx1"/>
              </a:buClr>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Collaborate on dashboards with other project users.</a:t>
            </a:r>
          </a:p>
          <a:p>
            <a:pPr>
              <a:spcBef>
                <a:spcPct val="0"/>
              </a:spcBef>
              <a:buClr>
                <a:schemeClr val="tx1"/>
              </a:buClr>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Share interactive dashboards through a public URL for use by others outside the platform.</a:t>
            </a:r>
          </a:p>
          <a:p>
            <a:pPr>
              <a:spcBef>
                <a:spcPct val="0"/>
              </a:spcBef>
              <a:buClr>
                <a:schemeClr val="tx1"/>
              </a:buClr>
              <a:buFont typeface="Wingdings" pitchFamily="2" charset="2"/>
              <a:buNone/>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Clr>
                <a:schemeClr val="tx1"/>
              </a:buClr>
              <a:buFont typeface="Wingdings" pitchFamily="2" charset="2"/>
              <a:buNone/>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Discover - </a:t>
            </a:r>
            <a:r>
              <a:rPr lang="en-US" altLang="en-US">
                <a:latin typeface="Times New Roman" panose="02020603050405020304" pitchFamily="18" charset="0"/>
                <a:ea typeface="HelvNeue for IBM"/>
                <a:cs typeface="IBM Plex Sans" panose="020B0503050000000000" pitchFamily="34" charset="77"/>
              </a:rPr>
              <a:t>Utilize enterprise data assets with confidence through projects and the Watson Knowledge  Catalog.</a:t>
            </a:r>
          </a:p>
          <a:p>
            <a:pPr>
              <a:spcBef>
                <a:spcPct val="0"/>
              </a:spcBef>
              <a:buClr>
                <a:schemeClr val="tx1"/>
              </a:buClr>
              <a:buFont typeface="Wingdings" pitchFamily="2" charset="2"/>
              <a:buNone/>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Access data assets associated with your project</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Data sources may be local uploaded files or connections to relational sources.</a:t>
            </a:r>
          </a:p>
          <a:p>
            <a:pPr>
              <a:spcBef>
                <a:spcPct val="0"/>
              </a:spcBef>
              <a:buFont typeface="Wingdings" pitchFamily="2" charset="2"/>
              <a:buChar char="Ø"/>
            </a:pPr>
            <a:r>
              <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rPr>
              <a:t>Search for data through the data catalog, then explore using dashboards</a:t>
            </a:r>
          </a:p>
          <a:p>
            <a:pPr>
              <a:spcBef>
                <a:spcPct val="0"/>
              </a:spcBef>
              <a:buClr>
                <a:schemeClr val="tx1"/>
              </a:buClr>
              <a:buFont typeface="Wingdings" pitchFamily="2" charset="2"/>
              <a:buChar char="Ø"/>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Clr>
                <a:schemeClr val="tx1"/>
              </a:buClr>
              <a:buFont typeface="Wingdings" pitchFamily="2" charset="2"/>
              <a:buNone/>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Font typeface="Wingdings" pitchFamily="2" charset="2"/>
              <a:buNone/>
            </a:pPr>
            <a:endParaRPr lang="en-US" altLang="en-US">
              <a:latin typeface="Times New Roman" panose="02020603050405020304" pitchFamily="18" charset="0"/>
              <a:ea typeface="HelvNeue for IBM"/>
              <a:cs typeface="IBM Plex Sans" panose="020B0503050000000000" pitchFamily="34" charset="77"/>
            </a:endParaRPr>
          </a:p>
          <a:p>
            <a:pPr>
              <a:spcBef>
                <a:spcPct val="0"/>
              </a:spcBef>
              <a:buFont typeface="Wingdings" pitchFamily="2" charset="2"/>
              <a:buNone/>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pPr>
              <a:spcBef>
                <a:spcPct val="0"/>
              </a:spcBef>
              <a:buFont typeface="Wingdings" pitchFamily="2" charset="2"/>
              <a:buNone/>
            </a:pPr>
            <a:endParaRPr lang="en-US" altLang="en-US">
              <a:latin typeface="Times New Roman" panose="02020603050405020304" pitchFamily="18" charset="0"/>
              <a:ea typeface="Helvetica Neue Light" panose="02000403000000020004" pitchFamily="2" charset="0"/>
              <a:cs typeface="Arial" panose="020B0604020202020204" pitchFamily="34" charset="0"/>
              <a:sym typeface="Arial" panose="020B0604020202020204" pitchFamily="34"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endParaRPr lang="en-US" altLang="en-US">
              <a:latin typeface="Times New Roman" panose="02020603050405020304" pitchFamily="18" charset="0"/>
            </a:endParaRPr>
          </a:p>
          <a:p>
            <a:r>
              <a:rPr lang="en-US" altLang="en-US">
                <a:latin typeface="Times New Roman" panose="02020603050405020304" pitchFamily="18" charset="0"/>
              </a:rPr>
              <a:t>1) Create a Dashboard from a selection of easy to use formatted templates</a:t>
            </a:r>
          </a:p>
          <a:p>
            <a:r>
              <a:rPr lang="en-US" altLang="en-US">
                <a:latin typeface="Times New Roman" panose="02020603050405020304" pitchFamily="18" charset="0"/>
              </a:rPr>
              <a:t>2) Create a visualization simply by selecting data items from the tree and dragging onto the canvas.  System chooses effective visualization based on number and type of data selected.</a:t>
            </a:r>
          </a:p>
          <a:p>
            <a:r>
              <a:rPr lang="en-US" altLang="en-US">
                <a:latin typeface="Times New Roman" panose="02020603050405020304" pitchFamily="18" charset="0"/>
              </a:rPr>
              <a:t>3) How dashboards are integrated into projects &amp; Share Dashboard with others via URL</a:t>
            </a:r>
          </a:p>
          <a:p>
            <a:r>
              <a:rPr lang="en-US" altLang="en-US">
                <a:latin typeface="Times New Roman" panose="02020603050405020304" pitchFamily="18" charset="0"/>
              </a:rPr>
              <a:t>4) Create compelling and comprehensive dashboards without coding or knowledge of SQL</a:t>
            </a:r>
          </a:p>
          <a:p>
            <a:endParaRPr lang="en-US" altLang="en-US">
              <a:latin typeface="Times New Roman" panose="02020603050405020304" pitchFamily="18" charset="0"/>
            </a:endParaRPr>
          </a:p>
        </p:txBody>
      </p:sp>
      <p:sp>
        <p:nvSpPr>
          <p:cNvPr id="114691" name="Slide Number Placeholder 3">
            <a:extLst>
              <a:ext uri="{FF2B5EF4-FFF2-40B4-BE49-F238E27FC236}">
                <a16:creationId xmlns:a16="http://schemas.microsoft.com/office/drawing/2014/main" id="{EBA899A8-EA83-9E4E-A181-846E50E3CA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D4BC05EC-C8C5-CD4D-BACF-29F7175E116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079023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24088" y="228600"/>
            <a:ext cx="2409825"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503050203000203"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Arial" panose="020B0503050203000203" pitchFamily="34" charset="0"/>
            </a:endParaRPr>
          </a:p>
        </p:txBody>
      </p:sp>
    </p:spTree>
    <p:extLst>
      <p:ext uri="{BB962C8B-B14F-4D97-AF65-F5344CB8AC3E}">
        <p14:creationId xmlns:p14="http://schemas.microsoft.com/office/powerpoint/2010/main" val="4164527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a:extLst>
              <a:ext uri="{FF2B5EF4-FFF2-40B4-BE49-F238E27FC236}">
                <a16:creationId xmlns:a16="http://schemas.microsoft.com/office/drawing/2014/main" id="{355D468F-6BD1-8D42-BEF6-B976A537E875}"/>
              </a:ext>
            </a:extLst>
          </p:cNvPr>
          <p:cNvSpPr>
            <a:spLocks noGrp="1" noRot="1" noChangeAspect="1" noChangeArrowheads="1" noTextEdit="1"/>
          </p:cNvSpPr>
          <p:nvPr>
            <p:ph type="sldImg"/>
          </p:nvPr>
        </p:nvSpPr>
        <p:spPr>
          <a:ln/>
        </p:spPr>
      </p:sp>
      <p:sp>
        <p:nvSpPr>
          <p:cNvPr id="102402" name="Notes Placeholder 2">
            <a:extLst>
              <a:ext uri="{FF2B5EF4-FFF2-40B4-BE49-F238E27FC236}">
                <a16:creationId xmlns:a16="http://schemas.microsoft.com/office/drawing/2014/main" id="{24C7C72E-C205-5944-92C7-99ADC7892C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2403" name="Slide Number Placeholder 3">
            <a:extLst>
              <a:ext uri="{FF2B5EF4-FFF2-40B4-BE49-F238E27FC236}">
                <a16:creationId xmlns:a16="http://schemas.microsoft.com/office/drawing/2014/main" id="{2B7F55EB-FDDB-6544-BE3A-5A39970C32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C8801C1-6109-E044-AADF-0C0E5151C08A}"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636577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a:extLst>
              <a:ext uri="{FF2B5EF4-FFF2-40B4-BE49-F238E27FC236}">
                <a16:creationId xmlns:a16="http://schemas.microsoft.com/office/drawing/2014/main" id="{DC02560D-C04E-D148-A2EA-B403ED2D2D9E}"/>
              </a:ext>
            </a:extLst>
          </p:cNvPr>
          <p:cNvSpPr>
            <a:spLocks noGrp="1" noRot="1" noChangeAspect="1" noChangeArrowheads="1" noTextEdit="1"/>
          </p:cNvSpPr>
          <p:nvPr>
            <p:ph type="sldImg"/>
          </p:nvPr>
        </p:nvSpPr>
        <p:spPr>
          <a:xfrm>
            <a:off x="1616075" y="642938"/>
            <a:ext cx="3678238" cy="2759075"/>
          </a:xfrm>
          <a:ln/>
        </p:spPr>
      </p:sp>
      <p:sp>
        <p:nvSpPr>
          <p:cNvPr id="104450" name="Notes Placeholder 2">
            <a:extLst>
              <a:ext uri="{FF2B5EF4-FFF2-40B4-BE49-F238E27FC236}">
                <a16:creationId xmlns:a16="http://schemas.microsoft.com/office/drawing/2014/main" id="{636F382B-0AC4-1645-81F2-5654BB1816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And with our Deployment Manager, without </a:t>
            </a:r>
            <a:r>
              <a:rPr lang="en-US" altLang="en-US" i="1">
                <a:latin typeface="Times New Roman" panose="02020603050405020304" pitchFamily="18" charset="0"/>
              </a:rPr>
              <a:t>any</a:t>
            </a:r>
            <a:r>
              <a:rPr lang="en-US" altLang="en-US">
                <a:latin typeface="Times New Roman" panose="02020603050405020304" pitchFamily="18" charset="0"/>
              </a:rPr>
              <a:t> coding, you can easily deploy a trained model on prem, in the cloud, or remotely to a Spark cluster in HortonWorks Data Platform. </a:t>
            </a:r>
          </a:p>
          <a:p>
            <a:r>
              <a:rPr lang="en-US" altLang="en-US">
                <a:latin typeface="Times New Roman" panose="02020603050405020304" pitchFamily="18" charset="0"/>
              </a:rPr>
              <a:t>Also, our model management dashboard shows the predictive accuracy of your models. Data scientists and IT can review, and even schedule evaluation of deployed models, so you spend less of your time managing what’s in production, and more time on driving business results.  </a:t>
            </a:r>
          </a:p>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797AF731-B193-4A97-898D-39FE2847DBBC}"/>
              </a:ext>
            </a:extLst>
          </p:cNvPr>
          <p:cNvSpPr>
            <a:spLocks noGrp="1"/>
          </p:cNvSpPr>
          <p:nvPr>
            <p:ph type="ftr" sz="quarter" idx="4"/>
          </p:nvPr>
        </p:nvSpPr>
        <p:spPr>
          <a:xfrm>
            <a:off x="0" y="8685213"/>
            <a:ext cx="2971800" cy="4572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IBM Analytics</a:t>
            </a:r>
            <a:b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b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 2017 IBM Corporation</a:t>
            </a:r>
          </a:p>
        </p:txBody>
      </p:sp>
      <p:sp>
        <p:nvSpPr>
          <p:cNvPr id="104452" name="Slide Number Placeholder 4">
            <a:extLst>
              <a:ext uri="{FF2B5EF4-FFF2-40B4-BE49-F238E27FC236}">
                <a16:creationId xmlns:a16="http://schemas.microsoft.com/office/drawing/2014/main" id="{859FFF96-490E-4F41-92A5-A21CEC418A7D}"/>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7F5DD37A-AE0C-2644-A3E8-8105095F4DA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006074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586CF5E4-14FF-B144-BD12-44946A63F212}"/>
              </a:ext>
            </a:extLst>
          </p:cNvPr>
          <p:cNvSpPr>
            <a:spLocks noGrp="1" noRot="1" noChangeAspect="1" noChangeArrowheads="1" noTextEdit="1"/>
          </p:cNvSpPr>
          <p:nvPr>
            <p:ph type="sldImg"/>
          </p:nvPr>
        </p:nvSpPr>
        <p:spPr>
          <a:ln/>
        </p:spPr>
      </p:sp>
      <p:sp>
        <p:nvSpPr>
          <p:cNvPr id="106498" name="Notes Placeholder 2">
            <a:extLst>
              <a:ext uri="{FF2B5EF4-FFF2-40B4-BE49-F238E27FC236}">
                <a16:creationId xmlns:a16="http://schemas.microsoft.com/office/drawing/2014/main" id="{152B94D0-418B-0642-AFC2-402663FA4F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06499" name="Slide Number Placeholder 3">
            <a:extLst>
              <a:ext uri="{FF2B5EF4-FFF2-40B4-BE49-F238E27FC236}">
                <a16:creationId xmlns:a16="http://schemas.microsoft.com/office/drawing/2014/main" id="{F2E6A84E-7F9B-9B42-A74D-A6747B3B30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6B2D12AD-E18C-FB4D-B1E4-A4AD93BA00F4}"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882570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a:extLst>
              <a:ext uri="{FF2B5EF4-FFF2-40B4-BE49-F238E27FC236}">
                <a16:creationId xmlns:a16="http://schemas.microsoft.com/office/drawing/2014/main" id="{0C7F6E95-859E-4DE7-9A8F-9F6DB40357D9}"/>
              </a:ext>
            </a:extLst>
          </p:cNvPr>
          <p:cNvSpPr>
            <a:spLocks noGrp="1" noRot="1" noChangeAspect="1" noChangeArrowheads="1" noTextEdit="1"/>
          </p:cNvSpPr>
          <p:nvPr>
            <p:ph type="sldImg"/>
          </p:nvPr>
        </p:nvSpPr>
        <p:spPr>
          <a:ln/>
        </p:spPr>
      </p:sp>
      <p:sp>
        <p:nvSpPr>
          <p:cNvPr id="134147" name="Notes Placeholder 2">
            <a:extLst>
              <a:ext uri="{FF2B5EF4-FFF2-40B4-BE49-F238E27FC236}">
                <a16:creationId xmlns:a16="http://schemas.microsoft.com/office/drawing/2014/main" id="{24FE0B26-4A01-4F3B-B62C-9721D33013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 and as they did we realized that they can have profound implications on our society. Once upon a time we used to build algorithms for accuracy, but that is changing. There is a realization that if they are going to be governing important aspects of our lives, they need to be more than just accurate – we need to trust them. So what does it take to trust and algorithmic decision? </a:t>
            </a:r>
          </a:p>
        </p:txBody>
      </p:sp>
      <p:sp>
        <p:nvSpPr>
          <p:cNvPr id="134148" name="Slide Number Placeholder 3">
            <a:extLst>
              <a:ext uri="{FF2B5EF4-FFF2-40B4-BE49-F238E27FC236}">
                <a16:creationId xmlns:a16="http://schemas.microsoft.com/office/drawing/2014/main" id="{062D8ED0-3031-4309-BDF0-92BFA51B61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11E20514-4806-4DF1-AA1A-E3C5F350BA9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extLst>
      <p:ext uri="{BB962C8B-B14F-4D97-AF65-F5344CB8AC3E}">
        <p14:creationId xmlns:p14="http://schemas.microsoft.com/office/powerpoint/2010/main" val="4056854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a:extLst>
              <a:ext uri="{FF2B5EF4-FFF2-40B4-BE49-F238E27FC236}">
                <a16:creationId xmlns:a16="http://schemas.microsoft.com/office/drawing/2014/main" id="{4A2B5C16-3414-6C48-B414-FE5EB799D106}"/>
              </a:ext>
            </a:extLst>
          </p:cNvPr>
          <p:cNvSpPr>
            <a:spLocks noGrp="1" noRot="1" noChangeAspect="1" noChangeArrowheads="1" noTextEdit="1"/>
          </p:cNvSpPr>
          <p:nvPr>
            <p:ph type="sldImg"/>
          </p:nvPr>
        </p:nvSpPr>
        <p:spPr>
          <a:xfrm>
            <a:off x="1616075" y="642938"/>
            <a:ext cx="3678238" cy="2759075"/>
          </a:xfrm>
          <a:ln/>
        </p:spPr>
      </p:sp>
      <p:sp>
        <p:nvSpPr>
          <p:cNvPr id="112642" name="Notes Placeholder 2">
            <a:extLst>
              <a:ext uri="{FF2B5EF4-FFF2-40B4-BE49-F238E27FC236}">
                <a16:creationId xmlns:a16="http://schemas.microsoft.com/office/drawing/2014/main" id="{D3D91D9F-A4BF-DC4F-A507-929E5B9DF9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44F0C446-B33E-4ED7-AA66-6F5A5E66FD2B}"/>
              </a:ext>
            </a:extLst>
          </p:cNvPr>
          <p:cNvSpPr>
            <a:spLocks noGrp="1"/>
          </p:cNvSpPr>
          <p:nvPr>
            <p:ph type="ftr" sz="quarter" idx="4"/>
          </p:nvPr>
        </p:nvSpPr>
        <p:spPr>
          <a:xfrm>
            <a:off x="0" y="8685213"/>
            <a:ext cx="2971800" cy="457200"/>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IBM Analytics</a:t>
            </a:r>
            <a:b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b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
              </a:rPr>
              <a:t>© 2017 IBM Corporation</a:t>
            </a:r>
          </a:p>
        </p:txBody>
      </p:sp>
      <p:sp>
        <p:nvSpPr>
          <p:cNvPr id="112644" name="Slide Number Placeholder 4">
            <a:extLst>
              <a:ext uri="{FF2B5EF4-FFF2-40B4-BE49-F238E27FC236}">
                <a16:creationId xmlns:a16="http://schemas.microsoft.com/office/drawing/2014/main" id="{F4C66DE9-BB6F-984A-9BE6-60819124C70C}"/>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3AB466D2-50E0-C148-B24D-774D4F3533C0}"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856799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a:extLst>
              <a:ext uri="{FF2B5EF4-FFF2-40B4-BE49-F238E27FC236}">
                <a16:creationId xmlns:a16="http://schemas.microsoft.com/office/drawing/2014/main" id="{75A9856B-5166-D744-9231-AF975F7D06E3}"/>
              </a:ext>
            </a:extLst>
          </p:cNvPr>
          <p:cNvSpPr>
            <a:spLocks noGrp="1" noRot="1" noChangeAspect="1" noChangeArrowheads="1" noTextEdit="1"/>
          </p:cNvSpPr>
          <p:nvPr>
            <p:ph type="sldImg"/>
          </p:nvPr>
        </p:nvSpPr>
        <p:spPr>
          <a:ln/>
        </p:spPr>
      </p:sp>
      <p:sp>
        <p:nvSpPr>
          <p:cNvPr id="116738" name="Notes Placeholder 2">
            <a:extLst>
              <a:ext uri="{FF2B5EF4-FFF2-40B4-BE49-F238E27FC236}">
                <a16:creationId xmlns:a16="http://schemas.microsoft.com/office/drawing/2014/main" id="{8AA90F9D-DEF1-D044-9611-5247FE9B91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116739" name="Slide Number Placeholder 3">
            <a:extLst>
              <a:ext uri="{FF2B5EF4-FFF2-40B4-BE49-F238E27FC236}">
                <a16:creationId xmlns:a16="http://schemas.microsoft.com/office/drawing/2014/main" id="{0F1EC6C1-A3FC-D049-8ADC-C6A551239E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C5B3B56B-9DE6-0C4F-8467-13EDD63FFAB0}"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756074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0B4CA0-0F5A-C04A-A4AC-23165CC13F20}" type="slidenum">
              <a:rPr lang="en-US" smtClean="0"/>
              <a:t>72</a:t>
            </a:fld>
            <a:endParaRPr lang="en-US"/>
          </a:p>
        </p:txBody>
      </p:sp>
    </p:spTree>
    <p:extLst>
      <p:ext uri="{BB962C8B-B14F-4D97-AF65-F5344CB8AC3E}">
        <p14:creationId xmlns:p14="http://schemas.microsoft.com/office/powerpoint/2010/main" val="2810347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33022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7568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5269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The Toolchain</a:t>
            </a:r>
          </a:p>
          <a:p>
            <a:pPr marL="171450" indent="-171450">
              <a:buFont typeface="Arial" charset="0"/>
              <a:buChar char="•"/>
            </a:pPr>
            <a:r>
              <a:rPr lang="en-US" dirty="0"/>
              <a:t>Cognitive DevOps Insights</a:t>
            </a:r>
            <a:r>
              <a:rPr lang="en-US" baseline="0" dirty="0"/>
              <a:t> </a:t>
            </a:r>
            <a:r>
              <a:rPr lang="mr-IN" baseline="0" dirty="0"/>
              <a:t>–</a:t>
            </a:r>
            <a:r>
              <a:rPr lang="en-US" baseline="0" dirty="0"/>
              <a:t> </a:t>
            </a:r>
            <a:r>
              <a:rPr lang="en-US" dirty="0"/>
              <a:t>Dashboards &amp; Analytics, Code Insights, Deployment Risk Insights, Delivery Insights</a:t>
            </a:r>
          </a:p>
          <a:p>
            <a:pPr marL="171450" indent="-171450">
              <a:buFont typeface="Arial" charset="0"/>
              <a:buChar char="•"/>
            </a:pPr>
            <a:r>
              <a:rPr lang="en-US" dirty="0"/>
              <a:t>Continuous Delivery</a:t>
            </a:r>
            <a:r>
              <a:rPr lang="en-US" baseline="0" dirty="0"/>
              <a:t> </a:t>
            </a:r>
            <a:r>
              <a:rPr lang="mr-IN" baseline="0" dirty="0"/>
              <a:t>–</a:t>
            </a:r>
            <a:r>
              <a:rPr lang="en-US" baseline="0" dirty="0"/>
              <a:t> </a:t>
            </a:r>
            <a:r>
              <a:rPr lang="en-US" dirty="0"/>
              <a:t>GitHub Source &amp; Issues, Continuous Integration &amp; Delivery, Rolling Deploy &amp; Rollback, Hybrid Cloud Release Mgmt</a:t>
            </a:r>
          </a:p>
          <a:p>
            <a:pPr marL="171450" indent="-171450">
              <a:buFont typeface="Arial" charset="0"/>
              <a:buChar char="•"/>
            </a:pPr>
            <a:r>
              <a:rPr lang="en-US" dirty="0"/>
              <a:t>Continuous Availability</a:t>
            </a:r>
            <a:r>
              <a:rPr lang="en-US" baseline="0" dirty="0"/>
              <a:t> </a:t>
            </a:r>
            <a:r>
              <a:rPr lang="mr-IN" baseline="0" dirty="0"/>
              <a:t>–</a:t>
            </a:r>
            <a:r>
              <a:rPr lang="en-US" baseline="0" dirty="0"/>
              <a:t> </a:t>
            </a:r>
            <a:r>
              <a:rPr lang="en-US" dirty="0"/>
              <a:t>Monitoring, Alerting and Notification, Event Management, Runbook Automation</a:t>
            </a:r>
          </a:p>
          <a:p>
            <a:pPr marL="171450" indent="-171450">
              <a:buFont typeface="Arial" charset="0"/>
              <a:buChar char="•"/>
            </a:pPr>
            <a:r>
              <a:rPr lang="en-US" dirty="0"/>
              <a:t>Continuous Security</a:t>
            </a:r>
            <a:r>
              <a:rPr lang="en-US" baseline="0" dirty="0"/>
              <a:t> </a:t>
            </a:r>
            <a:r>
              <a:rPr lang="mr-IN" baseline="0" dirty="0"/>
              <a:t>–</a:t>
            </a:r>
            <a:r>
              <a:rPr lang="en-US" baseline="0" dirty="0"/>
              <a:t> </a:t>
            </a:r>
            <a:r>
              <a:rPr lang="en-US" dirty="0"/>
              <a:t>Application Scanning, Penetration Testing, Vulnerability Advisor, Patching</a:t>
            </a:r>
          </a:p>
          <a:p>
            <a:pPr marL="171450" indent="-171450">
              <a:buFont typeface="Arial" charset="0"/>
              <a:buChar char="•"/>
            </a:pPr>
            <a:r>
              <a:rPr lang="en-US" dirty="0"/>
              <a:t>Open Tool Chain Fabric</a:t>
            </a:r>
            <a:r>
              <a:rPr lang="en-US" baseline="0" dirty="0"/>
              <a:t> </a:t>
            </a:r>
            <a:r>
              <a:rPr lang="mr-IN" baseline="0" dirty="0"/>
              <a:t>–</a:t>
            </a:r>
            <a:r>
              <a:rPr lang="en-US" baseline="0" dirty="0"/>
              <a:t> </a:t>
            </a:r>
            <a:r>
              <a:rPr lang="en-US" dirty="0"/>
              <a:t>Tool Registry, Templates, Setup &amp; Configuration, Tool Integration Services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C4898A-41A8-49D6-8E48-9D853EBFDD60}"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146764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7036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66623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6428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8276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7615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panose="020B0503050203000203" pitchFamily="34" charset="77"/>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IBM Plex Sans" panose="020B0503050203000203" pitchFamily="34" charset="77"/>
              <a:ea typeface="+mn-ea"/>
              <a:cs typeface="+mn-cs"/>
            </a:endParaRPr>
          </a:p>
        </p:txBody>
      </p:sp>
    </p:spTree>
    <p:extLst>
      <p:ext uri="{BB962C8B-B14F-4D97-AF65-F5344CB8AC3E}">
        <p14:creationId xmlns:p14="http://schemas.microsoft.com/office/powerpoint/2010/main" val="514718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4FF">
                    <a:lumMod val="60000"/>
                    <a:lumOff val="40000"/>
                  </a:srgbClr>
                </a:solidFill>
                <a:effectLst/>
                <a:uLnTx/>
                <a:uFillTx/>
                <a:latin typeface="IBM Plex Sans" panose="020B0503050203000203" pitchFamily="34" charset="77"/>
                <a:cs typeface="Calibri"/>
                <a:sym typeface="Arial"/>
              </a:rPr>
              <a:t>2. Empower your entire organization with open source integrated </a:t>
            </a:r>
            <a:r>
              <a:rPr lang="en-US" sz="1200" b="0" dirty="0">
                <a:solidFill>
                  <a:srgbClr val="0064FF">
                    <a:lumMod val="60000"/>
                    <a:lumOff val="40000"/>
                  </a:srgbClr>
                </a:solidFill>
                <a:latin typeface="IBM Plex Sans" panose="020B0503050203000203" pitchFamily="34" charset="77"/>
                <a:sym typeface="Arial"/>
              </a:rPr>
              <a:t>development environments (RStudio, </a:t>
            </a:r>
            <a:r>
              <a:rPr lang="en-US" sz="1200" b="0" dirty="0" err="1">
                <a:solidFill>
                  <a:srgbClr val="0064FF">
                    <a:lumMod val="60000"/>
                    <a:lumOff val="40000"/>
                  </a:srgbClr>
                </a:solidFill>
                <a:latin typeface="IBM Plex Sans" panose="020B0503050203000203" pitchFamily="34" charset="77"/>
                <a:sym typeface="Arial"/>
              </a:rPr>
              <a:t>Jupyter</a:t>
            </a:r>
            <a:r>
              <a:rPr lang="en-US" sz="1200" b="0" dirty="0">
                <a:solidFill>
                  <a:srgbClr val="0064FF">
                    <a:lumMod val="60000"/>
                    <a:lumOff val="40000"/>
                  </a:srgbClr>
                </a:solidFill>
                <a:latin typeface="IBM Plex Sans" panose="020B0503050203000203" pitchFamily="34" charset="77"/>
                <a:sym typeface="Arial"/>
              </a:rPr>
              <a:t> Notebooks), visual productivity, and automation tools</a:t>
            </a:r>
            <a:endParaRPr lang="en-US" b="0" dirty="0"/>
          </a:p>
          <a:p>
            <a:endParaRPr lang="en-US" sz="1200" kern="1200" dirty="0">
              <a:solidFill>
                <a:schemeClr val="tx1"/>
              </a:solidFill>
              <a:effectLst/>
              <a:latin typeface="Arial" panose="020B0604020202020204" pitchFamily="34" charset="0"/>
              <a:ea typeface="+mn-ea"/>
              <a:cs typeface="Arial" panose="020B0604020202020204" pitchFamily="34" charset="0"/>
            </a:endParaRP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Without having to move to a new database we have DS solution that will work for you – </a:t>
            </a:r>
            <a:r>
              <a:rPr lang="en-US" sz="1200" kern="1200" dirty="0" err="1">
                <a:solidFill>
                  <a:schemeClr val="tx1"/>
                </a:solidFill>
                <a:effectLst/>
                <a:latin typeface="Arial" panose="020B0604020202020204" pitchFamily="34" charset="0"/>
                <a:ea typeface="+mn-ea"/>
                <a:cs typeface="Arial" panose="020B0604020202020204" pitchFamily="34" charset="0"/>
              </a:rPr>
              <a:t>coud</a:t>
            </a:r>
            <a:r>
              <a:rPr lang="en-US" sz="1200" kern="1200" dirty="0">
                <a:solidFill>
                  <a:schemeClr val="tx1"/>
                </a:solidFill>
                <a:effectLst/>
                <a:latin typeface="Arial" panose="020B0604020202020204" pitchFamily="34" charset="0"/>
                <a:ea typeface="+mn-ea"/>
                <a:cs typeface="Arial" panose="020B0604020202020204" pitchFamily="34" charset="0"/>
              </a:rPr>
              <a:t>, local </a:t>
            </a:r>
            <a:r>
              <a:rPr lang="en-US" sz="1200" kern="1200" dirty="0" err="1">
                <a:solidFill>
                  <a:schemeClr val="tx1"/>
                </a:solidFill>
                <a:effectLst/>
                <a:latin typeface="Arial" panose="020B0604020202020204" pitchFamily="34" charset="0"/>
                <a:ea typeface="+mn-ea"/>
                <a:cs typeface="Arial" panose="020B0604020202020204" pitchFamily="34" charset="0"/>
              </a:rPr>
              <a:t>dektop</a:t>
            </a:r>
            <a:r>
              <a:rPr lang="en-US" sz="1200" kern="1200" dirty="0">
                <a:solidFill>
                  <a:schemeClr val="tx1"/>
                </a:solidFill>
                <a:effectLst/>
                <a:latin typeface="Arial" panose="020B0604020202020204" pitchFamily="34" charset="0"/>
                <a:ea typeface="+mn-ea"/>
                <a:cs typeface="Arial" panose="020B0604020202020204" pitchFamily="34" charset="0"/>
              </a:rPr>
              <a:t>, connectors </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“we are not making money on where your data is hosted” – you don’t have to move your data </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These are things I’m running into </a:t>
            </a:r>
          </a:p>
          <a:p>
            <a:endParaRPr lang="en-US" dirty="0"/>
          </a:p>
          <a:p>
            <a:endParaRPr lang="en-US" dirty="0"/>
          </a:p>
          <a:p>
            <a:endParaRPr lang="en-US" dirty="0"/>
          </a:p>
          <a:p>
            <a:endParaRPr lang="en-US" dirty="0"/>
          </a:p>
          <a:p>
            <a:endParaRPr lang="en-US" dirty="0"/>
          </a:p>
          <a:p>
            <a:r>
              <a:rPr lang="en-US" dirty="0"/>
              <a:t>Building upon previous slides what are we introducing today? Meets your wants while solving your problems </a:t>
            </a:r>
          </a:p>
          <a:p>
            <a:endParaRPr lang="en-US" dirty="0"/>
          </a:p>
          <a:p>
            <a:endParaRPr lang="en-US" dirty="0"/>
          </a:p>
          <a:p>
            <a:r>
              <a:rPr lang="en-US" dirty="0"/>
              <a:t>Low to high DS skills spectrum </a:t>
            </a:r>
          </a:p>
          <a:p>
            <a:endParaRPr lang="en-US" dirty="0"/>
          </a:p>
          <a:p>
            <a:r>
              <a:rPr lang="en-US" dirty="0"/>
              <a:t>How does WS fit into the trends – looking at BMC for cloud + WS </a:t>
            </a:r>
            <a:r>
              <a:rPr lang="en-US" dirty="0">
                <a:sym typeface="Wingdings" pitchFamily="2" charset="2"/>
              </a:rPr>
              <a:t> </a:t>
            </a:r>
            <a:r>
              <a:rPr lang="en-US" dirty="0" err="1">
                <a:sym typeface="Wingdings" pitchFamily="2" charset="2"/>
              </a:rPr>
              <a:t>whatis</a:t>
            </a:r>
            <a:r>
              <a:rPr lang="en-US" dirty="0">
                <a:sym typeface="Wingdings" pitchFamily="2" charset="2"/>
              </a:rPr>
              <a:t> our value to customer; how are we differentiating from SPSS Modeler? </a:t>
            </a:r>
          </a:p>
          <a:p>
            <a:r>
              <a:rPr lang="en-US" dirty="0">
                <a:sym typeface="Wingdings" pitchFamily="2" charset="2"/>
              </a:rPr>
              <a:t>30 min filling in BMC </a:t>
            </a:r>
          </a:p>
          <a:p>
            <a:r>
              <a:rPr lang="en-US" dirty="0">
                <a:sym typeface="Wingdings" pitchFamily="2" charset="2"/>
              </a:rPr>
              <a:t>30 mins which messages do we want to articulate given </a:t>
            </a:r>
            <a:r>
              <a:rPr lang="en-US" dirty="0" err="1">
                <a:sym typeface="Wingdings" pitchFamily="2" charset="2"/>
              </a:rPr>
              <a:t>strwngths</a:t>
            </a:r>
            <a:r>
              <a:rPr lang="en-US" dirty="0">
                <a:sym typeface="Wingdings" pitchFamily="2" charset="2"/>
              </a:rPr>
              <a:t> as offering and where we’re going </a:t>
            </a:r>
          </a:p>
          <a:p>
            <a:endParaRPr lang="en-US" dirty="0">
              <a:sym typeface="Wingdings" pitchFamily="2" charset="2"/>
            </a:endParaRPr>
          </a:p>
          <a:p>
            <a:r>
              <a:rPr lang="en-US" dirty="0">
                <a:sym typeface="Wingdings" pitchFamily="2" charset="2"/>
              </a:rPr>
              <a:t>Goal: crisp &amp; </a:t>
            </a:r>
            <a:r>
              <a:rPr lang="en-US" dirty="0" err="1">
                <a:sym typeface="Wingdings" pitchFamily="2" charset="2"/>
              </a:rPr>
              <a:t>differrentiating</a:t>
            </a:r>
            <a:r>
              <a:rPr lang="en-US" dirty="0">
                <a:sym typeface="Wingdings" pitchFamily="2" charset="2"/>
              </a:rPr>
              <a:t> </a:t>
            </a:r>
          </a:p>
          <a:p>
            <a:endParaRPr lang="en-US" dirty="0">
              <a:sym typeface="Wingdings" pitchFamily="2" charset="2"/>
            </a:endParaRPr>
          </a:p>
          <a:p>
            <a:endParaRPr lang="en-US" dirty="0">
              <a:sym typeface="Wingdings" pitchFamily="2" charset="2"/>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Okay so now diving a level deeper – and again each of these will go back to the 3 values we have on the board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WS = DS platform where your whole team can work together – meaning DS, LOB expert, business analyst, or anyone working on the DS platform – it’s very easy to bring all these people with different levels of expertise on the 1 platform of WS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reason all these varying levels of expertise can work together is because of these tools you see on the right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DS are rare resources – they each have their own preferences of tools or languages that they want to work with so we have open source tools like R studio and </a:t>
            </a:r>
            <a:r>
              <a:rPr lang="en-US" dirty="0" err="1"/>
              <a:t>Jupyter</a:t>
            </a:r>
            <a:r>
              <a:rPr lang="en-US" dirty="0"/>
              <a:t> Notebooks where DS can come in and write their own code by choosing their own language (R, Scala, whatever they want), and go ahead and get started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same time, if someone is not really into coding but has the knowledge, they can use visual tools - like SPSS Modeler, Data Refinery, &amp; Model Builder – where they have a drag and drop UI they can use to build a model normally and get predictions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Both sides are available in the same platform of Watson Studio.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give different access to different people.</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whole point is that WS really reduces the barrier between your resources and the DS journey – anyone can get started regardless of their expertise</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ym typeface="Wingdings" pitchFamily="2" charset="2"/>
              </a:rPr>
              <a:t></a:t>
            </a:r>
            <a:r>
              <a:rPr lang="en-US" dirty="0"/>
              <a:t> which brings us back to the strategy of </a:t>
            </a:r>
            <a:r>
              <a:rPr lang="en-US" dirty="0">
                <a:sym typeface="Wingdings" pitchFamily="2" charset="2"/>
              </a:rPr>
              <a:t>increasing your team productivity </a:t>
            </a:r>
            <a:endParaRPr lang="en-US" dirty="0"/>
          </a:p>
          <a:p>
            <a:endParaRPr lang="en-US" dirty="0"/>
          </a:p>
          <a:p>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see on the right, we provide different technologies and frameworks to support building models - you can use Spark or if you're working with Deep Learning we support all the other favorites so you can choose any of these and work on Studio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you're into deep learning, but you are not a coder, we have a drag &amp; drop interface where you can build a deep learning model, expose that node, and use it in some other applications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provide all these cutting edge infrastructure technologies so you can take advantage of any of them while you are working in WS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easy, fast, and increases your team productivity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getting started very quickly to increase productivity </a:t>
            </a:r>
          </a:p>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Arial Regular" charset="0"/>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21931173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built models, you can use them by putting things on a presentation</a:t>
            </a:r>
          </a:p>
          <a:p>
            <a:endParaRPr lang="en-US" dirty="0"/>
          </a:p>
          <a:p>
            <a:r>
              <a:rPr lang="en-US" dirty="0"/>
              <a:t>You want to deploy them; challenges of ENGINEERING mis-skill, multi-cloud</a:t>
            </a:r>
          </a:p>
          <a:p>
            <a:endParaRPr lang="en-US" dirty="0"/>
          </a:p>
          <a:p>
            <a:r>
              <a:rPr lang="en-US" dirty="0"/>
              <a:t>Compute intensive. DL distribution, performance in-app or interactive work</a:t>
            </a:r>
          </a:p>
          <a:p>
            <a:r>
              <a:rPr lang="en-US" dirty="0"/>
              <a:t>----</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Deploy &amp; Manage Models: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WML is all about deploying it into production so you can start generating predictions and in turn those business insights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r>
              <a:rPr lang="en-US" dirty="0"/>
              <a:t>Typically </a:t>
            </a:r>
            <a:r>
              <a:rPr lang="en-US" b="1" dirty="0"/>
              <a:t>operationalizing models </a:t>
            </a:r>
            <a:r>
              <a:rPr lang="en-US" dirty="0"/>
              <a:t>– bringing them from development to deployment </a:t>
            </a:r>
            <a:r>
              <a:rPr lang="en-US" b="1" dirty="0"/>
              <a:t>is a big challenge </a:t>
            </a:r>
            <a:r>
              <a:rPr lang="en-US" dirty="0"/>
              <a:t>– and WML makes it very easy </a:t>
            </a:r>
          </a:p>
          <a:p>
            <a:pPr marL="171450" indent="-171450">
              <a:buFont typeface="Arial" panose="020B0604020202020204" pitchFamily="34" charset="0"/>
              <a:buChar cha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Also, it’s on the same platform – so you </a:t>
            </a:r>
            <a:r>
              <a:rPr lang="en-US" b="1" dirty="0"/>
              <a:t>don’t have to move your work from different code bases </a:t>
            </a:r>
            <a:r>
              <a:rPr lang="en-US" dirty="0"/>
              <a:t>to get started with ML – you just have to </a:t>
            </a:r>
            <a:r>
              <a:rPr lang="en-US" b="1" dirty="0"/>
              <a:t>add it as a service </a:t>
            </a:r>
            <a:r>
              <a:rPr lang="en-US" dirty="0"/>
              <a:t>within WS and then you can manage your model into production </a:t>
            </a:r>
          </a:p>
          <a:p>
            <a:endParaRPr lang="en-US" dirty="0"/>
          </a:p>
          <a:p>
            <a:r>
              <a:rPr lang="en-US" dirty="0"/>
              <a:t>Intelligent Model Operations: </a:t>
            </a:r>
          </a:p>
          <a:p>
            <a:endParaRPr lang="en-US" dirty="0"/>
          </a:p>
          <a:p>
            <a:pPr marL="171450" indent="-171450">
              <a:buFont typeface="Arial" panose="020B0604020202020204" pitchFamily="34" charset="0"/>
              <a:buChar char="•"/>
            </a:pPr>
            <a:r>
              <a:rPr lang="en-US" dirty="0"/>
              <a:t>Once you deploy your model you can do all the </a:t>
            </a:r>
            <a:r>
              <a:rPr lang="en-US" b="1" dirty="0"/>
              <a:t>model management </a:t>
            </a:r>
            <a:r>
              <a:rPr lang="en-US" dirty="0"/>
              <a:t>things – it’s very flexible how you do that – you have user interface, APIs – based on your deployment you can choose any of those and work with your model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Once your model is in production you can monitor it to see how its’ performing over time – if its not performing well you can </a:t>
            </a:r>
            <a:r>
              <a:rPr lang="en-US" b="1" dirty="0"/>
              <a:t>retrain the model </a:t>
            </a:r>
            <a:r>
              <a:rPr lang="en-US" dirty="0"/>
              <a:t>- you can automate that with the help of WML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Accelerate Compute Intensive Workloads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You can take advantage of the ML Accelerator, for optimizing GPU to manage your intensive workload and get all those processes working in production </a:t>
            </a:r>
          </a:p>
          <a:p>
            <a:pPr marL="171450" indent="-171450">
              <a:buFont typeface="Arial" panose="020B0604020202020204" pitchFamily="34" charset="0"/>
              <a:buChar cha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Now at this phase we have all the governance in place, the model is created and deployed into production, and is making predictions that we want to use to impact business decisions.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ym typeface="Wingdings" pitchFamily="2" charset="2"/>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But now again, we go back to that question of “</a:t>
            </a:r>
            <a:r>
              <a:rPr lang="en-US" dirty="0"/>
              <a:t>Do you trust your model? Is it fair? Are there any biases?” Which brings us back to WOS </a:t>
            </a:r>
          </a:p>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Arial Regular" charset="0"/>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2529027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 lvl="1"/>
            <a:r>
              <a:rPr lang="en-US" sz="900" b="1" dirty="0">
                <a:latin typeface="Arial" panose="020B0604020202020204" pitchFamily="34" charset="0"/>
                <a:cs typeface="Arial" panose="020B0604020202020204" pitchFamily="34" charset="0"/>
              </a:rPr>
              <a:t>Learning 101 </a:t>
            </a:r>
          </a:p>
          <a:p>
            <a:pPr marL="262890" lvl="1"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Basic (supervised): you know the answer and you teach the machine how to find it </a:t>
            </a:r>
          </a:p>
          <a:p>
            <a:pPr marL="262890" lvl="1"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More advanced</a:t>
            </a:r>
          </a:p>
          <a:p>
            <a:pPr marL="605790" lvl="3"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Unsupervised learning: machine discovers patterns</a:t>
            </a:r>
          </a:p>
          <a:p>
            <a:pPr marL="605790" lvl="3"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Reinforcement learning: awards indicate success </a:t>
            </a:r>
            <a:r>
              <a:rPr lang="mr-IN" sz="900" dirty="0">
                <a:latin typeface="Arial" panose="020B0604020202020204" pitchFamily="34" charset="0"/>
              </a:rPr>
              <a:t>–</a:t>
            </a:r>
            <a:r>
              <a:rPr lang="en-US" sz="900" dirty="0">
                <a:latin typeface="Arial" panose="020B0604020202020204" pitchFamily="34" charset="0"/>
                <a:cs typeface="Arial" panose="020B0604020202020204" pitchFamily="34" charset="0"/>
              </a:rPr>
              <a:t> think self-driving cars</a:t>
            </a:r>
          </a:p>
          <a:p>
            <a:pPr marL="605790" lvl="3"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Deep learning: pattern/image/object/speech recognition, text processing, time series analysis</a:t>
            </a:r>
          </a:p>
          <a:p>
            <a:pPr marL="91440"/>
            <a:endParaRPr lang="en-US" sz="900" dirty="0">
              <a:latin typeface="Arial" panose="020B0604020202020204" pitchFamily="34" charset="0"/>
              <a:cs typeface="Arial" panose="020B0604020202020204" pitchFamily="34" charset="0"/>
            </a:endParaRPr>
          </a:p>
          <a:p>
            <a:pPr marL="91440" marR="0" lvl="1" indent="0" algn="l" defTabSz="685800" rtl="0" eaLnBrk="1" fontAlgn="auto" latinLnBrk="0" hangingPunct="1">
              <a:lnSpc>
                <a:spcPct val="100000"/>
              </a:lnSpc>
              <a:spcBef>
                <a:spcPts val="0"/>
              </a:spcBef>
              <a:spcAft>
                <a:spcPts val="0"/>
              </a:spcAft>
              <a:buClrTx/>
              <a:buSzTx/>
              <a:buFontTx/>
              <a:buNone/>
              <a:tabLst/>
              <a:defRPr/>
            </a:pPr>
            <a:r>
              <a:rPr lang="en-US" sz="900" b="1" dirty="0">
                <a:latin typeface="Arial" panose="020B0604020202020204" pitchFamily="34" charset="0"/>
                <a:cs typeface="Arial" panose="020B0604020202020204" pitchFamily="34" charset="0"/>
              </a:rPr>
              <a:t>Optimization 101</a:t>
            </a:r>
          </a:p>
          <a:p>
            <a:pPr marL="262890" lvl="1"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You don’t know the answer, and you teach the machine the logic to find it</a:t>
            </a:r>
          </a:p>
          <a:p>
            <a:pPr marL="262890" lvl="1"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Capture business goals, decision variables, and constraints </a:t>
            </a:r>
          </a:p>
          <a:p>
            <a:pPr marL="262890" lvl="1"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More advanced </a:t>
            </a:r>
            <a:r>
              <a:rPr lang="mr-IN" sz="900" dirty="0">
                <a:latin typeface="Arial" panose="020B0604020202020204" pitchFamily="34" charset="0"/>
              </a:rPr>
              <a:t>–</a:t>
            </a:r>
            <a:r>
              <a:rPr lang="en-US" sz="900" dirty="0">
                <a:latin typeface="Arial" panose="020B0604020202020204" pitchFamily="34" charset="0"/>
                <a:cs typeface="Arial" panose="020B0604020202020204" pitchFamily="34" charset="0"/>
              </a:rPr>
              <a:t> robust/stochastic</a:t>
            </a:r>
          </a:p>
          <a:p>
            <a:pPr marL="91440" lvl="1"/>
            <a:endParaRPr lang="en-US" sz="900" dirty="0">
              <a:latin typeface="Arial" panose="020B0604020202020204" pitchFamily="34" charset="0"/>
              <a:cs typeface="Arial" panose="020B0604020202020204" pitchFamily="34" charset="0"/>
            </a:endParaRPr>
          </a:p>
          <a:p>
            <a:pPr marL="91440" marR="0" lvl="0" indent="0" algn="l" defTabSz="685800" rtl="0" eaLnBrk="1" fontAlgn="auto" latinLnBrk="0" hangingPunct="1">
              <a:lnSpc>
                <a:spcPct val="100000"/>
              </a:lnSpc>
              <a:spcBef>
                <a:spcPts val="0"/>
              </a:spcBef>
              <a:spcAft>
                <a:spcPts val="0"/>
              </a:spcAft>
              <a:buClrTx/>
              <a:buSzTx/>
              <a:buFontTx/>
              <a:buNone/>
              <a:tabLst/>
              <a:defRPr/>
            </a:pPr>
            <a:r>
              <a:rPr lang="en-US" sz="900" b="1" dirty="0">
                <a:latin typeface="Arial" panose="020B0604020202020204" pitchFamily="34" charset="0"/>
                <a:cs typeface="Arial" panose="020B0604020202020204" pitchFamily="34" charset="0"/>
              </a:rPr>
              <a:t>Parallels between machine learning &amp; decision optimization </a:t>
            </a:r>
          </a:p>
          <a:p>
            <a:pPr marL="262890"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Complexity</a:t>
            </a:r>
          </a:p>
          <a:p>
            <a:pPr marL="605790" lvl="2"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Both involve complex mathematics and algorithms</a:t>
            </a:r>
          </a:p>
          <a:p>
            <a:pPr marL="605790" lvl="2"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Both require experts to effectively build &amp; deploy solutions</a:t>
            </a:r>
          </a:p>
          <a:p>
            <a:pPr marL="605790" lvl="2"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Both involve exponential network growth (e.g. MIP trees, deep nets), and often weights &amp; probabilities (e.g. stochastic)</a:t>
            </a:r>
          </a:p>
          <a:p>
            <a:pPr marL="262890"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Proven </a:t>
            </a:r>
            <a:r>
              <a:rPr lang="mr-IN" sz="900" dirty="0">
                <a:latin typeface="Arial" panose="020B0604020202020204" pitchFamily="34" charset="0"/>
              </a:rPr>
              <a:t>–</a:t>
            </a:r>
            <a:r>
              <a:rPr lang="en-US" sz="900" dirty="0">
                <a:latin typeface="Arial" panose="020B0604020202020204" pitchFamily="34" charset="0"/>
                <a:cs typeface="Arial" panose="020B0604020202020204" pitchFamily="34" charset="0"/>
              </a:rPr>
              <a:t> both have been around for decades</a:t>
            </a:r>
          </a:p>
          <a:p>
            <a:pPr marL="262890"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Data</a:t>
            </a:r>
          </a:p>
          <a:p>
            <a:pPr marL="605790" lvl="2"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Results depend on the quality of data</a:t>
            </a:r>
          </a:p>
          <a:p>
            <a:pPr marL="605790" lvl="2" indent="-171450">
              <a:buFont typeface="Arial" panose="020B0604020202020204" pitchFamily="34" charset="0"/>
              <a:buChar char="•"/>
            </a:pPr>
            <a:r>
              <a:rPr lang="en-US" sz="900" dirty="0">
                <a:latin typeface="Arial" panose="020B0604020202020204" pitchFamily="34" charset="0"/>
                <a:cs typeface="Arial" panose="020B0604020202020204" pitchFamily="34" charset="0"/>
              </a:rPr>
              <a:t>Require analysis to verify the accuracy of results (training vs post-optimization analysis)</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50519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dirty="0">
                <a:latin typeface="Arial" panose="020B0604020202020204" pitchFamily="34" charset="0"/>
                <a:cs typeface="Arial" panose="020B0604020202020204" pitchFamily="34" charset="0"/>
              </a:rPr>
              <a:t>Key idea: </a:t>
            </a:r>
            <a:r>
              <a:rPr lang="en-US" sz="900" b="1" i="0" kern="1200" dirty="0">
                <a:solidFill>
                  <a:schemeClr val="tx1"/>
                </a:solidFill>
                <a:effectLst/>
                <a:latin typeface="Arial" panose="020B0604020202020204" pitchFamily="34" charset="0"/>
                <a:ea typeface="+mn-ea"/>
                <a:cs typeface="Arial" panose="020B0604020202020204" pitchFamily="34" charset="0"/>
              </a:rPr>
              <a:t>IBM</a:t>
            </a:r>
            <a:r>
              <a:rPr lang="en-US" sz="900" b="1" i="0" kern="1200" baseline="30000" dirty="0">
                <a:solidFill>
                  <a:schemeClr val="tx1"/>
                </a:solidFill>
                <a:effectLst/>
                <a:latin typeface="Arial" panose="020B0604020202020204" pitchFamily="34" charset="0"/>
                <a:ea typeface="+mn-ea"/>
                <a:cs typeface="Arial" panose="020B0604020202020204" pitchFamily="34" charset="0"/>
              </a:rPr>
              <a:t>®</a:t>
            </a:r>
            <a:r>
              <a:rPr lang="en-US" sz="900" b="1" i="0" kern="1200" dirty="0">
                <a:solidFill>
                  <a:schemeClr val="tx1"/>
                </a:solidFill>
                <a:effectLst/>
                <a:latin typeface="Arial" panose="020B0604020202020204" pitchFamily="34" charset="0"/>
                <a:ea typeface="+mn-ea"/>
                <a:cs typeface="Arial" panose="020B0604020202020204" pitchFamily="34" charset="0"/>
              </a:rPr>
              <a:t> Decision Optimization for Watson Studio accelerates innovation and productivity.</a:t>
            </a:r>
            <a:endParaRPr lang="en-US" sz="900" b="1" dirty="0">
              <a:latin typeface="Arial" panose="020B0604020202020204" pitchFamily="34" charset="0"/>
              <a:cs typeface="Arial" panose="020B0604020202020204" pitchFamily="34" charset="0"/>
            </a:endParaRPr>
          </a:p>
          <a:p>
            <a:endParaRPr lang="en-US" sz="900" dirty="0">
              <a:latin typeface="Arial" panose="020B0604020202020204" pitchFamily="34" charset="0"/>
              <a:cs typeface="Arial" panose="020B0604020202020204" pitchFamily="34" charset="0"/>
            </a:endParaRPr>
          </a:p>
          <a:p>
            <a:r>
              <a:rPr lang="en-US" sz="900" b="1" dirty="0">
                <a:latin typeface="Arial" panose="020B0604020202020204" pitchFamily="34" charset="0"/>
                <a:cs typeface="Arial" panose="020B0604020202020204" pitchFamily="34" charset="0"/>
              </a:rPr>
              <a:t>Talking points: </a:t>
            </a:r>
            <a:endParaRPr lang="en-US" baseline="0" dirty="0">
              <a:latin typeface="Arial" panose="020B0604020202020204" pitchFamily="34" charset="0"/>
              <a:cs typeface="Arial" panose="020B0604020202020204" pitchFamily="34" charset="0"/>
            </a:endParaRPr>
          </a:p>
          <a:p>
            <a:pPr marL="171450" indent="-171450" fontAlgn="base">
              <a:buFont typeface="Arial" panose="020B0604020202020204" pitchFamily="34" charset="0"/>
              <a:buChar char="•"/>
            </a:pPr>
            <a:r>
              <a:rPr lang="en-US" sz="900" b="0" i="0" kern="1200" dirty="0">
                <a:solidFill>
                  <a:schemeClr val="tx1"/>
                </a:solidFill>
                <a:effectLst/>
                <a:latin typeface="Arial" panose="020B0604020202020204" pitchFamily="34" charset="0"/>
                <a:ea typeface="+mn-ea"/>
                <a:cs typeface="Arial" panose="020B0604020202020204" pitchFamily="34" charset="0"/>
              </a:rPr>
              <a:t>Drive operational efficiency</a:t>
            </a:r>
          </a:p>
          <a:p>
            <a:pPr marL="514350" lvl="1" indent="-171450" fontAlgn="base">
              <a:buFont typeface="Arial" panose="020B0604020202020204" pitchFamily="34" charset="0"/>
              <a:buChar char="•"/>
            </a:pPr>
            <a:r>
              <a:rPr lang="en-US" sz="900" b="0" i="0" kern="1200" dirty="0">
                <a:solidFill>
                  <a:schemeClr val="tx1"/>
                </a:solidFill>
                <a:effectLst/>
                <a:latin typeface="Arial" panose="020B0604020202020204" pitchFamily="34" charset="0"/>
                <a:ea typeface="+mn-ea"/>
                <a:cs typeface="Arial" panose="020B0604020202020204" pitchFamily="34" charset="0"/>
              </a:rPr>
              <a:t>Decision optimization combines mathematical and artificial intelligence techniques to help make important business decisions that involve multiple decision variables, trade-off possibilities and complex constraints. </a:t>
            </a:r>
          </a:p>
          <a:p>
            <a:pPr marL="514350" lvl="1" indent="-171450" fontAlgn="base">
              <a:buFont typeface="Arial" panose="020B0604020202020204" pitchFamily="34" charset="0"/>
              <a:buChar char="•"/>
            </a:pPr>
            <a:r>
              <a:rPr lang="en-US" sz="900" b="0" i="0" kern="1200" dirty="0">
                <a:solidFill>
                  <a:schemeClr val="tx1"/>
                </a:solidFill>
                <a:effectLst/>
                <a:latin typeface="Arial" panose="020B0604020202020204" pitchFamily="34" charset="0"/>
                <a:ea typeface="+mn-ea"/>
                <a:cs typeface="Arial" panose="020B0604020202020204" pitchFamily="34" charset="0"/>
              </a:rPr>
              <a:t>Integration with IBM® Watson Studio lets you combine optimization and machine-learning techniques with model management and deployment capabilities. </a:t>
            </a:r>
          </a:p>
          <a:p>
            <a:pPr marL="514350" lvl="1" indent="-171450" fontAlgn="base">
              <a:buFont typeface="Arial" panose="020B0604020202020204" pitchFamily="34" charset="0"/>
              <a:buChar char="•"/>
            </a:pPr>
            <a:r>
              <a:rPr lang="en-US" sz="900" b="0" i="0" kern="1200" dirty="0">
                <a:solidFill>
                  <a:schemeClr val="tx1"/>
                </a:solidFill>
                <a:effectLst/>
                <a:latin typeface="Arial" panose="020B0604020202020204" pitchFamily="34" charset="0"/>
                <a:ea typeface="+mn-ea"/>
                <a:cs typeface="Arial" panose="020B0604020202020204" pitchFamily="34" charset="0"/>
              </a:rPr>
              <a:t>Optimize complex business decisions to generate significant return on investment across a wide range of industries.</a:t>
            </a:r>
            <a:endParaRPr lang="en-US" baseline="0" dirty="0">
              <a:latin typeface="Arial" panose="020B0604020202020204" pitchFamily="34" charset="0"/>
              <a:cs typeface="Arial" panose="020B0604020202020204" pitchFamily="34" charset="0"/>
            </a:endParaRPr>
          </a:p>
          <a:p>
            <a:pPr marL="171450" indent="-171450" fontAlgn="base">
              <a:buFont typeface="Arial" panose="020B0604020202020204" pitchFamily="34" charset="0"/>
              <a:buChar char="•"/>
            </a:pPr>
            <a:endParaRPr lang="en-US" baseline="0" dirty="0">
              <a:latin typeface="Arial" panose="020B0604020202020204" pitchFamily="34" charset="0"/>
              <a:cs typeface="Arial" panose="020B0604020202020204" pitchFamily="34" charset="0"/>
            </a:endParaRPr>
          </a:p>
          <a:p>
            <a:pPr marL="171450" indent="-171450" fontAlgn="base">
              <a:buFont typeface="Arial" panose="020B0604020202020204" pitchFamily="34" charset="0"/>
              <a:buChar char="•"/>
            </a:pPr>
            <a:r>
              <a:rPr lang="en-US" sz="900" b="0" i="0" kern="1200" dirty="0">
                <a:solidFill>
                  <a:schemeClr val="tx1"/>
                </a:solidFill>
                <a:effectLst/>
                <a:latin typeface="Arial" panose="020B0604020202020204" pitchFamily="34" charset="0"/>
                <a:ea typeface="+mn-ea"/>
                <a:cs typeface="Arial" panose="020B0604020202020204" pitchFamily="34" charset="0"/>
              </a:rPr>
              <a:t>Simplify the process of creating optimization models</a:t>
            </a:r>
          </a:p>
          <a:p>
            <a:pPr marL="514350" lvl="1" indent="-171450" fontAlgn="base">
              <a:buFont typeface="Arial" panose="020B0604020202020204" pitchFamily="34" charset="0"/>
              <a:buChar char="•"/>
            </a:pPr>
            <a:r>
              <a:rPr lang="en-US" sz="900" b="0" i="0" kern="1200" dirty="0">
                <a:solidFill>
                  <a:schemeClr val="tx1"/>
                </a:solidFill>
                <a:effectLst/>
                <a:latin typeface="Arial" panose="020B0604020202020204" pitchFamily="34" charset="0"/>
                <a:ea typeface="+mn-ea"/>
                <a:cs typeface="Arial" panose="020B0604020202020204" pitchFamily="34" charset="0"/>
              </a:rPr>
              <a:t>The optimization wizard guides you during creation of optimization models around scheduling and resource assignment. </a:t>
            </a:r>
          </a:p>
          <a:p>
            <a:pPr marL="514350" lvl="1" indent="-171450" fontAlgn="base">
              <a:buFont typeface="Arial" panose="020B0604020202020204" pitchFamily="34" charset="0"/>
              <a:buChar char="•"/>
            </a:pPr>
            <a:r>
              <a:rPr lang="en-US" sz="900" b="0" i="0" kern="1200" dirty="0">
                <a:solidFill>
                  <a:schemeClr val="tx1"/>
                </a:solidFill>
                <a:effectLst/>
                <a:latin typeface="Arial" panose="020B0604020202020204" pitchFamily="34" charset="0"/>
                <a:ea typeface="+mn-ea"/>
                <a:cs typeface="Arial" panose="020B0604020202020204" pitchFamily="34" charset="0"/>
              </a:rPr>
              <a:t>The modeling assistant uses natural language interactions to define goals and constraints for the model—no coding required. </a:t>
            </a:r>
          </a:p>
          <a:p>
            <a:pPr marL="857250" lvl="2" indent="-171450" fontAlgn="base">
              <a:buFont typeface="Arial" panose="020B0604020202020204" pitchFamily="34" charset="0"/>
              <a:buChar char="•"/>
            </a:pPr>
            <a:r>
              <a:rPr lang="en-US" sz="900" b="0" i="0" kern="1200" dirty="0">
                <a:solidFill>
                  <a:schemeClr val="tx1"/>
                </a:solidFill>
                <a:effectLst/>
                <a:latin typeface="Arial" panose="020B0604020202020204" pitchFamily="34" charset="0"/>
                <a:ea typeface="+mn-ea"/>
                <a:cs typeface="Arial" panose="020B0604020202020204" pitchFamily="34" charset="0"/>
              </a:rPr>
              <a:t>Starts with data input and analyzes the appropriate constraints for the problem that you are trying to address</a:t>
            </a:r>
          </a:p>
          <a:p>
            <a:pPr fontAlgn="base"/>
            <a:endParaRPr lang="en-US" baseline="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9625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Toolchain</a:t>
            </a:r>
            <a:r>
              <a:rPr lang="en-US" baseline="0" dirty="0"/>
              <a:t> made real, and open</a:t>
            </a:r>
            <a:endParaRPr lang="en-US" dirty="0"/>
          </a:p>
          <a:p>
            <a:r>
              <a:rPr lang="en-US" dirty="0"/>
              <a:t>Elements</a:t>
            </a:r>
          </a:p>
          <a:p>
            <a:pPr marL="171450" indent="-171450">
              <a:buFont typeface="Arial" charset="0"/>
              <a:buChar char="•"/>
            </a:pPr>
            <a:r>
              <a:rPr lang="en-US" dirty="0"/>
              <a:t>Tool</a:t>
            </a:r>
            <a:r>
              <a:rPr lang="en-US" baseline="0" dirty="0"/>
              <a:t>s </a:t>
            </a:r>
            <a:r>
              <a:rPr lang="mr-IN" baseline="0" dirty="0"/>
              <a:t>–</a:t>
            </a:r>
            <a:r>
              <a:rPr lang="en-US" baseline="0" dirty="0"/>
              <a:t> Orion Web IDE, Delivery Pipeline, Git Repos &amp; Issue Tracking, DevOps Insights</a:t>
            </a:r>
          </a:p>
          <a:p>
            <a:pPr marL="171450" indent="-171450">
              <a:buFont typeface="Arial" charset="0"/>
              <a:buChar char="•"/>
            </a:pPr>
            <a:r>
              <a:rPr lang="en-US" baseline="0" dirty="0"/>
              <a:t>Tool integrations </a:t>
            </a:r>
            <a:r>
              <a:rPr lang="mr-IN" baseline="0" dirty="0"/>
              <a:t>–</a:t>
            </a:r>
            <a:r>
              <a:rPr lang="en-US" baseline="0" dirty="0"/>
              <a:t> Slack, PagerDuty, Sauce Labs, Jenkins, Jira, Artifactory, Nexus, SonarQube, </a:t>
            </a:r>
            <a:r>
              <a:rPr lang="mr-IN" baseline="0" dirty="0"/>
              <a:t>…</a:t>
            </a:r>
            <a:endParaRPr lang="en-US" baseline="0" dirty="0"/>
          </a:p>
          <a:p>
            <a:pPr marL="171450" indent="-171450">
              <a:buFont typeface="Arial" charset="0"/>
              <a:buChar char="•"/>
            </a:pPr>
            <a:r>
              <a:rPr lang="en-US" baseline="0" dirty="0"/>
              <a:t>Templates </a:t>
            </a:r>
            <a:r>
              <a:rPr lang="mr-IN" baseline="0" dirty="0"/>
              <a:t>–</a:t>
            </a:r>
            <a:r>
              <a:rPr lang="en-US" baseline="0" dirty="0"/>
              <a:t> Tool patterns plus sample code</a:t>
            </a:r>
          </a:p>
          <a:p>
            <a:pPr marL="171450" indent="-171450">
              <a:buFont typeface="Arial" charset="0"/>
              <a:buChar char="•"/>
            </a:pPr>
            <a:r>
              <a:rPr lang="en-US" baseline="0" dirty="0"/>
              <a:t>SDK </a:t>
            </a:r>
            <a:r>
              <a:rPr lang="mr-IN" baseline="0" dirty="0"/>
              <a:t>–</a:t>
            </a:r>
            <a:r>
              <a:rPr lang="en-US" baseline="0" dirty="0"/>
              <a:t> Coming soon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C4898A-41A8-49D6-8E48-9D853EBFDD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0985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214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marR="0" lvl="1"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sng" kern="1200">
                <a:solidFill>
                  <a:schemeClr val="tx1"/>
                </a:solidFill>
                <a:effectLst/>
                <a:latin typeface="+mn-lt"/>
                <a:ea typeface="+mn-ea"/>
                <a:cs typeface="+mn-cs"/>
              </a:rPr>
              <a:t>https://accelerator.weather.com/bi/?perspective=dashboard&amp;pathRef=.public_folders%2FCOVID19%2FDashboards%2FDS%2FCOVID-19%2B%2528Coronavirus%2529%2BGlobal%2BStatistics&amp;action=view&amp;mode=dashboard&amp;ui_appbar=false&amp;ui_navbar=false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3459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797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marR="0" lvl="1"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sng" kern="1200" dirty="0">
                <a:solidFill>
                  <a:schemeClr val="tx1"/>
                </a:solidFill>
                <a:effectLst/>
                <a:latin typeface="+mn-lt"/>
                <a:ea typeface="+mn-ea"/>
                <a:cs typeface="+mn-cs"/>
              </a:rPr>
              <a:t>https://</a:t>
            </a:r>
            <a:r>
              <a:rPr lang="en-US" sz="900" u="sng" kern="1200" dirty="0" err="1">
                <a:solidFill>
                  <a:schemeClr val="tx1"/>
                </a:solidFill>
                <a:effectLst/>
                <a:latin typeface="+mn-lt"/>
                <a:ea typeface="+mn-ea"/>
                <a:cs typeface="+mn-cs"/>
              </a:rPr>
              <a:t>accelerator.weather.com</a:t>
            </a:r>
            <a:r>
              <a:rPr lang="en-US" sz="900" u="sng" kern="1200" dirty="0">
                <a:solidFill>
                  <a:schemeClr val="tx1"/>
                </a:solidFill>
                <a:effectLst/>
                <a:latin typeface="+mn-lt"/>
                <a:ea typeface="+mn-ea"/>
                <a:cs typeface="+mn-cs"/>
              </a:rPr>
              <a:t>/bi/?perspective=</a:t>
            </a:r>
            <a:r>
              <a:rPr lang="en-US" sz="900" u="sng" kern="1200" dirty="0" err="1">
                <a:solidFill>
                  <a:schemeClr val="tx1"/>
                </a:solidFill>
                <a:effectLst/>
                <a:latin typeface="+mn-lt"/>
                <a:ea typeface="+mn-ea"/>
                <a:cs typeface="+mn-cs"/>
              </a:rPr>
              <a:t>dashboard&amp;pathRef</a:t>
            </a:r>
            <a:r>
              <a:rPr lang="en-US" sz="900" u="sng" kern="1200" dirty="0">
                <a:solidFill>
                  <a:schemeClr val="tx1"/>
                </a:solidFill>
                <a:effectLst/>
                <a:latin typeface="+mn-lt"/>
                <a:ea typeface="+mn-ea"/>
                <a:cs typeface="+mn-cs"/>
              </a:rPr>
              <a:t>=.public_folders%2FCOVID19%2FDashboards%2FDS%2FCOVID-19%2B%2528Coronavirus%2529%2BGlobal%2BStatistics&amp;action=</a:t>
            </a:r>
            <a:r>
              <a:rPr lang="en-US" sz="900" u="sng" kern="1200" dirty="0" err="1">
                <a:solidFill>
                  <a:schemeClr val="tx1"/>
                </a:solidFill>
                <a:effectLst/>
                <a:latin typeface="+mn-lt"/>
                <a:ea typeface="+mn-ea"/>
                <a:cs typeface="+mn-cs"/>
              </a:rPr>
              <a:t>view&amp;mode</a:t>
            </a:r>
            <a:r>
              <a:rPr lang="en-US" sz="900" u="sng" kern="1200" dirty="0">
                <a:solidFill>
                  <a:schemeClr val="tx1"/>
                </a:solidFill>
                <a:effectLst/>
                <a:latin typeface="+mn-lt"/>
                <a:ea typeface="+mn-ea"/>
                <a:cs typeface="+mn-cs"/>
              </a:rPr>
              <a:t>=</a:t>
            </a:r>
            <a:r>
              <a:rPr lang="en-US" sz="900" u="sng" kern="1200" dirty="0" err="1">
                <a:solidFill>
                  <a:schemeClr val="tx1"/>
                </a:solidFill>
                <a:effectLst/>
                <a:latin typeface="+mn-lt"/>
                <a:ea typeface="+mn-ea"/>
                <a:cs typeface="+mn-cs"/>
              </a:rPr>
              <a:t>dashboard&amp;ui_appbar</a:t>
            </a:r>
            <a:r>
              <a:rPr lang="en-US" sz="900" u="sng" kern="1200" dirty="0">
                <a:solidFill>
                  <a:schemeClr val="tx1"/>
                </a:solidFill>
                <a:effectLst/>
                <a:latin typeface="+mn-lt"/>
                <a:ea typeface="+mn-ea"/>
                <a:cs typeface="+mn-cs"/>
              </a:rPr>
              <a:t>=</a:t>
            </a:r>
            <a:r>
              <a:rPr lang="en-US" sz="900" u="sng" kern="1200" dirty="0" err="1">
                <a:solidFill>
                  <a:schemeClr val="tx1"/>
                </a:solidFill>
                <a:effectLst/>
                <a:latin typeface="+mn-lt"/>
                <a:ea typeface="+mn-ea"/>
                <a:cs typeface="+mn-cs"/>
              </a:rPr>
              <a:t>false&amp;ui_navbar</a:t>
            </a:r>
            <a:r>
              <a:rPr lang="en-US" sz="900" u="sng" kern="1200" dirty="0">
                <a:solidFill>
                  <a:schemeClr val="tx1"/>
                </a:solidFill>
                <a:effectLst/>
                <a:latin typeface="+mn-lt"/>
                <a:ea typeface="+mn-ea"/>
                <a:cs typeface="+mn-cs"/>
              </a:rPr>
              <a:t>=false</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7081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marR="0" lvl="1"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130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SaaS tool</a:t>
            </a:r>
          </a:p>
          <a:p>
            <a:r>
              <a:rPr lang="en-US" dirty="0"/>
              <a:t>Build</a:t>
            </a:r>
            <a:r>
              <a:rPr lang="en-US" baseline="0" dirty="0"/>
              <a:t>, Deploy, Integrate, Test, continually</a:t>
            </a:r>
          </a:p>
          <a:p>
            <a:r>
              <a:rPr lang="en-US" baseline="0" dirty="0"/>
              <a:t>Numerous build, test, deploy job types</a:t>
            </a:r>
          </a:p>
          <a:p>
            <a:r>
              <a:rPr lang="en-US" baseline="0" dirty="0"/>
              <a:t>Jobs run in isolated containers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C4898A-41A8-49D6-8E48-9D853EBFDD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341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Arial" charset="0"/>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Arial" charset="0"/>
              <a:sym typeface="IBM Plex Sans"/>
            </a:endParaRPr>
          </a:p>
        </p:txBody>
      </p:sp>
    </p:spTree>
    <p:extLst>
      <p:ext uri="{BB962C8B-B14F-4D97-AF65-F5344CB8AC3E}">
        <p14:creationId xmlns:p14="http://schemas.microsoft.com/office/powerpoint/2010/main" val="206905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59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2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36.emf"/><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11.xml"/><Relationship Id="rId4" Type="http://schemas.openxmlformats.org/officeDocument/2006/relationships/image" Target="../media/image39.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13.xml"/><Relationship Id="rId4" Type="http://schemas.openxmlformats.org/officeDocument/2006/relationships/image" Target="../media/image5.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7.xml"/><Relationship Id="rId4" Type="http://schemas.openxmlformats.org/officeDocument/2006/relationships/image" Target="../media/image45.png"/></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Master" Target="../slideMasters/slideMaster17.xml"/><Relationship Id="rId4" Type="http://schemas.openxmlformats.org/officeDocument/2006/relationships/image" Target="../media/image45.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Master" Target="../slideMasters/slideMaster17.xml"/><Relationship Id="rId4" Type="http://schemas.openxmlformats.org/officeDocument/2006/relationships/image" Target="../media/image4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Master" Target="../slideMasters/slideMaster17.xml"/><Relationship Id="rId4" Type="http://schemas.openxmlformats.org/officeDocument/2006/relationships/image" Target="../media/image45.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Master" Target="../slideMasters/slideMaster17.xml"/><Relationship Id="rId4" Type="http://schemas.openxmlformats.org/officeDocument/2006/relationships/image" Target="../media/image45.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7.xml"/><Relationship Id="rId4" Type="http://schemas.openxmlformats.org/officeDocument/2006/relationships/image" Target="../media/image53.png"/></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tx1"/>
                </a:solidFill>
                <a:latin typeface="Arial"/>
                <a:cs typeface="Arial"/>
              </a:defRPr>
            </a:lvl1pPr>
          </a:lstStyle>
          <a:p>
            <a:pPr marL="12700">
              <a:lnSpc>
                <a:spcPct val="100000"/>
              </a:lnSpc>
              <a:spcBef>
                <a:spcPts val="15"/>
              </a:spcBef>
            </a:pPr>
            <a:r>
              <a:t>© 2020 IBM</a:t>
            </a:r>
            <a:r>
              <a:rPr spc="-100"/>
              <a:t> </a:t>
            </a:r>
            <a:r>
              <a:t>Corporation</a:t>
            </a:r>
          </a:p>
        </p:txBody>
      </p:sp>
      <p:sp>
        <p:nvSpPr>
          <p:cNvPr id="5" name="Holder 5"/>
          <p:cNvSpPr>
            <a:spLocks noGrp="1"/>
          </p:cNvSpPr>
          <p:nvPr>
            <p:ph type="dt" sz="half" idx="6"/>
          </p:nvPr>
        </p:nvSpPr>
        <p:spPr/>
        <p:txBody>
          <a:bodyPr lIns="0" tIns="0" rIns="0" bIns="0"/>
          <a:lstStyle>
            <a:lvl1pPr>
              <a:defRPr sz="900" b="0" i="0">
                <a:solidFill>
                  <a:schemeClr val="tx1"/>
                </a:solidFill>
                <a:latin typeface="Arial"/>
                <a:cs typeface="Arial"/>
              </a:defRPr>
            </a:lvl1pPr>
          </a:lstStyle>
          <a:p>
            <a:pPr>
              <a:lnSpc>
                <a:spcPts val="994"/>
              </a:lnSpc>
            </a:pPr>
            <a:r>
              <a:t>© </a:t>
            </a:r>
            <a:r>
              <a:rPr spc="-5"/>
              <a:t>2019 </a:t>
            </a:r>
            <a:r>
              <a:t>IBM</a:t>
            </a:r>
            <a:r>
              <a:rPr spc="-90"/>
              <a:t> </a:t>
            </a:r>
            <a:r>
              <a:t>Corporation</a:t>
            </a:r>
          </a:p>
        </p:txBody>
      </p:sp>
      <p:sp>
        <p:nvSpPr>
          <p:cNvPr id="6" name="Holder 6"/>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a:t>‹#›</a:t>
            </a:fld>
            <a:endParaRPr spc="-5"/>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628650" y="1825626"/>
            <a:ext cx="7886700" cy="1084912"/>
          </a:xfrm>
          <a:prstGeom prst="rect">
            <a:avLst/>
          </a:prstGeom>
        </p:spPr>
        <p:txBody>
          <a:bodyPr/>
          <a:lstStyle>
            <a:lvl1pPr marL="171450" indent="-171450">
              <a:buClr>
                <a:srgbClr val="002060"/>
              </a:buClr>
              <a:buFont typeface="System Font Regular"/>
              <a:buChar char="-"/>
              <a:defRPr sz="1800">
                <a:solidFill>
                  <a:schemeClr val="tx1">
                    <a:lumMod val="65000"/>
                    <a:lumOff val="35000"/>
                  </a:schemeClr>
                </a:solidFill>
                <a:latin typeface="IBM Plex Sans" panose="020B0503050203000203" pitchFamily="34" charset="77"/>
              </a:defRPr>
            </a:lvl1pPr>
            <a:lvl2pPr marL="514350" indent="-171450">
              <a:buClr>
                <a:srgbClr val="002060"/>
              </a:buClr>
              <a:buFont typeface="System Font Regular"/>
              <a:buChar char="-"/>
              <a:defRPr sz="1500">
                <a:solidFill>
                  <a:schemeClr val="tx1">
                    <a:lumMod val="65000"/>
                    <a:lumOff val="35000"/>
                  </a:schemeClr>
                </a:solidFill>
                <a:latin typeface="IBM Plex Sans" panose="020B0503050203000203" pitchFamily="34" charset="77"/>
              </a:defRPr>
            </a:lvl2pPr>
            <a:lvl3pPr marL="857250" indent="-171450">
              <a:buClr>
                <a:srgbClr val="002060"/>
              </a:buClr>
              <a:buFont typeface="System Font Regular"/>
              <a:buChar char="-"/>
              <a:defRPr sz="1350">
                <a:solidFill>
                  <a:schemeClr val="tx1">
                    <a:lumMod val="65000"/>
                    <a:lumOff val="35000"/>
                  </a:schemeClr>
                </a:solidFill>
                <a:latin typeface="IBM Plex Sans" panose="020B0503050203000203" pitchFamily="34" charset="77"/>
              </a:defRPr>
            </a:lvl3pPr>
            <a:lvl4pPr marL="1200150" indent="-171450">
              <a:buClr>
                <a:srgbClr val="002060"/>
              </a:buClr>
              <a:buFont typeface="System Font Regular"/>
              <a:buChar char="-"/>
              <a:defRPr sz="1200">
                <a:solidFill>
                  <a:schemeClr val="tx1">
                    <a:lumMod val="65000"/>
                    <a:lumOff val="35000"/>
                  </a:schemeClr>
                </a:solidFill>
                <a:latin typeface="IBM Plex Sans" panose="020B0503050203000203" pitchFamily="34" charset="77"/>
              </a:defRPr>
            </a:lvl4pPr>
            <a:lvl5pPr marL="1543050" indent="-171450">
              <a:buClr>
                <a:srgbClr val="002060"/>
              </a:buClr>
              <a:buFont typeface="System Font Regular"/>
              <a:buChar char="-"/>
              <a:defRPr sz="12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71438" y="372164"/>
            <a:ext cx="3753216" cy="323165"/>
          </a:xfrm>
          <a:prstGeom prst="rect">
            <a:avLst/>
          </a:prstGeom>
        </p:spPr>
        <p:txBody>
          <a:bodyPr anchor="b"/>
          <a:lstStyle>
            <a:lvl1pPr algn="l">
              <a:defRPr lang="en-US" sz="21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
        <p:nvSpPr>
          <p:cNvPr id="9" name="Subtitle 2">
            <a:extLst>
              <a:ext uri="{FF2B5EF4-FFF2-40B4-BE49-F238E27FC236}">
                <a16:creationId xmlns:a16="http://schemas.microsoft.com/office/drawing/2014/main" id="{990D7E99-B59A-5842-92B3-0347A20B27BA}"/>
              </a:ext>
            </a:extLst>
          </p:cNvPr>
          <p:cNvSpPr>
            <a:spLocks noGrp="1"/>
          </p:cNvSpPr>
          <p:nvPr>
            <p:ph type="subTitle" idx="10"/>
          </p:nvPr>
        </p:nvSpPr>
        <p:spPr>
          <a:xfrm>
            <a:off x="992981" y="1104841"/>
            <a:ext cx="6858000" cy="249299"/>
          </a:xfrm>
          <a:prstGeom prst="rect">
            <a:avLst/>
          </a:prstGeom>
        </p:spPr>
        <p:txBody>
          <a:bodyPr/>
          <a:lstStyle>
            <a:lvl1pPr marL="0" indent="0" algn="ctr">
              <a:buNone/>
              <a:defRPr kumimoji="0" lang="en-US" sz="1800" b="0" i="0" u="none" strike="noStrike" kern="1200" cap="small" spc="0" normalizeH="0" baseline="0" dirty="0">
                <a:ln>
                  <a:noFill/>
                </a:ln>
                <a:solidFill>
                  <a:srgbClr val="375D7D"/>
                </a:solidFill>
                <a:effectLst/>
                <a:uFillTx/>
                <a:latin typeface="IBM Plex Sans Medium"/>
                <a:ea typeface="+mj-ea"/>
                <a:cs typeface="+mj-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marL="0" lvl="0" indent="0" algn="ctr" defTabSz="685800" rtl="0" eaLnBrk="1" latinLnBrk="0" hangingPunct="1">
              <a:lnSpc>
                <a:spcPct val="90000"/>
              </a:lnSpc>
              <a:spcBef>
                <a:spcPts val="750"/>
              </a:spcBef>
              <a:buFont typeface="Arial" panose="020B0604020202020204" pitchFamily="34" charset="0"/>
              <a:buNone/>
            </a:pPr>
            <a:r>
              <a:rPr lang="en-US" dirty="0"/>
              <a:t>Click to edit Master subtitle style</a:t>
            </a:r>
          </a:p>
        </p:txBody>
      </p:sp>
    </p:spTree>
    <p:extLst>
      <p:ext uri="{BB962C8B-B14F-4D97-AF65-F5344CB8AC3E}">
        <p14:creationId xmlns:p14="http://schemas.microsoft.com/office/powerpoint/2010/main" val="13599641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63044"/>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8"/>
            <a:ext cx="4114800" cy="400049"/>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463044"/>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42093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defTabSz="685766"/>
            <a:endParaRPr lang="en-US" sz="1200" dirty="0">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99619"/>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8"/>
            <a:ext cx="4114800" cy="400049"/>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4414239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268227"/>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4173372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7"/>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32150535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23111702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12" name="Text Placeholder 11"/>
          <p:cNvSpPr>
            <a:spLocks noGrp="1"/>
          </p:cNvSpPr>
          <p:nvPr>
            <p:ph type="body" sz="quarter" idx="13"/>
          </p:nvPr>
        </p:nvSpPr>
        <p:spPr>
          <a:xfrm>
            <a:off x="228600" y="243843"/>
            <a:ext cx="4114800" cy="400049"/>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463044"/>
            <a:ext cx="4114800" cy="465164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41392816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8" name="Content Placeholder 7"/>
          <p:cNvSpPr>
            <a:spLocks noGrp="1"/>
          </p:cNvSpPr>
          <p:nvPr>
            <p:ph sz="quarter" idx="15"/>
          </p:nvPr>
        </p:nvSpPr>
        <p:spPr>
          <a:xfrm>
            <a:off x="6858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3"/>
            <a:ext cx="4572000" cy="2815167"/>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2"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000484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3" y="3429000"/>
            <a:ext cx="2285997" cy="342900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2286000" cy="342900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itle 5"/>
          <p:cNvSpPr>
            <a:spLocks noGrp="1"/>
          </p:cNvSpPr>
          <p:nvPr>
            <p:ph type="title"/>
          </p:nvPr>
        </p:nvSpPr>
        <p:spPr>
          <a:xfrm>
            <a:off x="2"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137323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itle 5"/>
          <p:cNvSpPr>
            <a:spLocks noGrp="1"/>
          </p:cNvSpPr>
          <p:nvPr>
            <p:ph type="title"/>
          </p:nvPr>
        </p:nvSpPr>
        <p:spPr>
          <a:xfrm>
            <a:off x="2"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8218071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1494624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a:xfrm>
            <a:off x="243840" y="6499751"/>
            <a:ext cx="216534" cy="153888"/>
          </a:xfrm>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a:xfrm>
            <a:off x="7578090" y="6532458"/>
            <a:ext cx="1261745" cy="415498"/>
          </a:xfrm>
        </p:spPr>
        <p:txBody>
          <a:bodyPr/>
          <a:lstStyle/>
          <a:p>
            <a:r>
              <a:rPr lang="en-US"/>
              <a:t>Group Name / DOC ID / Month XX, 2019 / © 2019 IBM Corporation</a:t>
            </a:r>
            <a:endParaRPr lang="en-US" dirty="0"/>
          </a:p>
        </p:txBody>
      </p:sp>
      <p:pic>
        <p:nvPicPr>
          <p:cNvPr id="5" name="Logo" descr="IBM + RedHat logo">
            <a:extLst>
              <a:ext uri="{FF2B5EF4-FFF2-40B4-BE49-F238E27FC236}">
                <a16:creationId xmlns:a16="http://schemas.microsoft.com/office/drawing/2014/main" id="{29D146C8-45A5-F44D-90CD-DAD33DA88DCF}"/>
              </a:ext>
            </a:extLst>
          </p:cNvPr>
          <p:cNvPicPr>
            <a:picLocks noChangeAspect="1"/>
          </p:cNvPicPr>
          <p:nvPr userDrawn="1"/>
        </p:nvPicPr>
        <p:blipFill>
          <a:blip r:embed="rId2"/>
          <a:srcRect/>
          <a:stretch/>
        </p:blipFill>
        <p:spPr>
          <a:xfrm>
            <a:off x="7054148" y="5982652"/>
            <a:ext cx="2071390" cy="826632"/>
          </a:xfrm>
          <a:prstGeom prst="rect">
            <a:avLst/>
          </a:prstGeom>
        </p:spPr>
      </p:pic>
    </p:spTree>
    <p:extLst>
      <p:ext uri="{BB962C8B-B14F-4D97-AF65-F5344CB8AC3E}">
        <p14:creationId xmlns:p14="http://schemas.microsoft.com/office/powerpoint/2010/main" val="31758238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68580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32996489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228600" y="1463044"/>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4719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88653"/>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1"/>
            <a:ext cx="64008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26591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88653"/>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84457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6858000"/>
          </a:xfrm>
        </p:spPr>
        <p:txBody>
          <a:bodyPr/>
          <a:lstStyle/>
          <a:p>
            <a:r>
              <a:rPr lang="en-US" dirty="0"/>
              <a:t>Click icon to add picture</a:t>
            </a:r>
          </a:p>
        </p:txBody>
      </p:sp>
    </p:spTree>
    <p:extLst>
      <p:ext uri="{BB962C8B-B14F-4D97-AF65-F5344CB8AC3E}">
        <p14:creationId xmlns:p14="http://schemas.microsoft.com/office/powerpoint/2010/main" val="33921566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88017"/>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402080"/>
            <a:ext cx="4215008" cy="4608576"/>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61637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228600" y="256035"/>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9"/>
            <a:ext cx="6400800" cy="6129867"/>
          </a:xfrm>
        </p:spPr>
        <p:txBody>
          <a:bodyPr/>
          <a:lstStyle/>
          <a:p>
            <a:r>
              <a:rPr lang="en-US" dirty="0"/>
              <a:t>Click icon to add table</a:t>
            </a:r>
          </a:p>
        </p:txBody>
      </p:sp>
    </p:spTree>
    <p:extLst>
      <p:ext uri="{BB962C8B-B14F-4D97-AF65-F5344CB8AC3E}">
        <p14:creationId xmlns:p14="http://schemas.microsoft.com/office/powerpoint/2010/main" val="16558071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332575982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15676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 DOC ID / June XX,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Edit Master text styles</a:t>
            </a:r>
          </a:p>
        </p:txBody>
      </p:sp>
    </p:spTree>
    <p:extLst>
      <p:ext uri="{BB962C8B-B14F-4D97-AF65-F5344CB8AC3E}">
        <p14:creationId xmlns:p14="http://schemas.microsoft.com/office/powerpoint/2010/main" val="892596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agram - Header Blue 80">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BA5DB-8252-7E43-ADF1-0EEDDDE98676}"/>
              </a:ext>
            </a:extLst>
          </p:cNvPr>
          <p:cNvSpPr/>
          <p:nvPr userDrawn="1"/>
        </p:nvSpPr>
        <p:spPr>
          <a:xfrm>
            <a:off x="0" y="1"/>
            <a:ext cx="9144000" cy="1485900"/>
          </a:xfrm>
          <a:prstGeom prst="rect">
            <a:avLst/>
          </a:prstGeom>
          <a:solidFill>
            <a:srgbClr val="0530A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309563"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FFFFFF"/>
              </a:solidFill>
              <a:effectLst/>
              <a:uFillTx/>
              <a:latin typeface="+mj-lt"/>
              <a:ea typeface="+mj-ea"/>
              <a:cs typeface="+mj-cs"/>
              <a:sym typeface="Helvetica Neue Medium"/>
            </a:endParaRPr>
          </a:p>
        </p:txBody>
      </p:sp>
      <p:sp>
        <p:nvSpPr>
          <p:cNvPr id="425" name="IBM Cloud Garage"/>
          <p:cNvSpPr txBox="1"/>
          <p:nvPr/>
        </p:nvSpPr>
        <p:spPr>
          <a:xfrm>
            <a:off x="433047" y="6095739"/>
            <a:ext cx="597921" cy="176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lang="en-US" sz="900" b="0" dirty="0"/>
              <a:t>IBM </a:t>
            </a:r>
            <a:r>
              <a:rPr lang="en-US" sz="900" b="1" dirty="0"/>
              <a:t>Garage</a:t>
            </a:r>
            <a:endParaRPr sz="900" b="1" dirty="0"/>
          </a:p>
        </p:txBody>
      </p:sp>
      <p:sp>
        <p:nvSpPr>
          <p:cNvPr id="5" name="Line">
            <a:extLst>
              <a:ext uri="{FF2B5EF4-FFF2-40B4-BE49-F238E27FC236}">
                <a16:creationId xmlns:a16="http://schemas.microsoft.com/office/drawing/2014/main" id="{A3D5866E-E616-584C-9EC1-576F57F79042}"/>
              </a:ext>
            </a:extLst>
          </p:cNvPr>
          <p:cNvSpPr/>
          <p:nvPr userDrawn="1"/>
        </p:nvSpPr>
        <p:spPr>
          <a:xfrm flipV="1">
            <a:off x="8858251" y="0"/>
            <a:ext cx="1" cy="6858000"/>
          </a:xfrm>
          <a:prstGeom prst="line">
            <a:avLst/>
          </a:prstGeom>
          <a:ln w="12700">
            <a:solidFill>
              <a:schemeClr val="bg2"/>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200"/>
          </a:p>
        </p:txBody>
      </p:sp>
      <p:sp>
        <p:nvSpPr>
          <p:cNvPr id="6" name="Line">
            <a:extLst>
              <a:ext uri="{FF2B5EF4-FFF2-40B4-BE49-F238E27FC236}">
                <a16:creationId xmlns:a16="http://schemas.microsoft.com/office/drawing/2014/main" id="{17CC409C-2667-D542-954D-AD7AD9107BF4}"/>
              </a:ext>
            </a:extLst>
          </p:cNvPr>
          <p:cNvSpPr/>
          <p:nvPr userDrawn="1"/>
        </p:nvSpPr>
        <p:spPr>
          <a:xfrm flipH="1" flipV="1">
            <a:off x="0" y="381001"/>
            <a:ext cx="9141714" cy="1"/>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200"/>
          </a:p>
        </p:txBody>
      </p:sp>
      <p:sp>
        <p:nvSpPr>
          <p:cNvPr id="7" name="Line">
            <a:extLst>
              <a:ext uri="{FF2B5EF4-FFF2-40B4-BE49-F238E27FC236}">
                <a16:creationId xmlns:a16="http://schemas.microsoft.com/office/drawing/2014/main" id="{24D04AE5-9BE5-CC4E-B0E5-50A4E5D8BBD5}"/>
              </a:ext>
            </a:extLst>
          </p:cNvPr>
          <p:cNvSpPr/>
          <p:nvPr userDrawn="1"/>
        </p:nvSpPr>
        <p:spPr>
          <a:xfrm flipV="1">
            <a:off x="285751" y="0"/>
            <a:ext cx="1" cy="685800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200"/>
          </a:p>
        </p:txBody>
      </p:sp>
      <p:sp>
        <p:nvSpPr>
          <p:cNvPr id="9" name="Line">
            <a:extLst>
              <a:ext uri="{FF2B5EF4-FFF2-40B4-BE49-F238E27FC236}">
                <a16:creationId xmlns:a16="http://schemas.microsoft.com/office/drawing/2014/main" id="{31FCA00B-97B2-D64D-B962-D2BDD17462A2}"/>
              </a:ext>
            </a:extLst>
          </p:cNvPr>
          <p:cNvSpPr/>
          <p:nvPr userDrawn="1"/>
        </p:nvSpPr>
        <p:spPr>
          <a:xfrm flipH="1" flipV="1">
            <a:off x="0" y="6478524"/>
            <a:ext cx="9141714" cy="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200"/>
          </a:p>
        </p:txBody>
      </p:sp>
      <p:sp>
        <p:nvSpPr>
          <p:cNvPr id="11" name="Slide Number">
            <a:extLst>
              <a:ext uri="{FF2B5EF4-FFF2-40B4-BE49-F238E27FC236}">
                <a16:creationId xmlns:a16="http://schemas.microsoft.com/office/drawing/2014/main" id="{4423665A-8517-3644-8F1F-6B4B764F9775}"/>
              </a:ext>
            </a:extLst>
          </p:cNvPr>
          <p:cNvSpPr txBox="1">
            <a:spLocks noGrp="1"/>
          </p:cNvSpPr>
          <p:nvPr>
            <p:ph type="sldNum" sz="quarter" idx="2"/>
          </p:nvPr>
        </p:nvSpPr>
        <p:spPr>
          <a:xfrm>
            <a:off x="8891497" y="144471"/>
            <a:ext cx="222885" cy="103875"/>
          </a:xfrm>
          <a:prstGeom prst="rect">
            <a:avLst/>
          </a:prstGeom>
        </p:spPr>
        <p:txBody>
          <a:bodyPr lIns="0" tIns="0" rIns="0" bIns="0" anchor="ctr"/>
          <a:lstStyle>
            <a:lvl1pPr algn="ctr">
              <a:defRPr sz="675" b="0">
                <a:solidFill>
                  <a:schemeClr val="bg1"/>
                </a:solidFill>
                <a:latin typeface="+mn-lt"/>
                <a:ea typeface="+mn-ea"/>
                <a:cs typeface="+mn-cs"/>
                <a:sym typeface="IBM Plex Sans"/>
              </a:defRPr>
            </a:lvl1pPr>
          </a:lstStyle>
          <a:p>
            <a:fld id="{86CB4B4D-7CA3-9044-876B-883B54F8677D}" type="slidenum">
              <a:rPr lang="en-US" smtClean="0"/>
              <a:pPr/>
              <a:t>‹#›</a:t>
            </a:fld>
            <a:endParaRPr lang="en-US" dirty="0"/>
          </a:p>
        </p:txBody>
      </p:sp>
      <p:sp>
        <p:nvSpPr>
          <p:cNvPr id="14" name="Text Placeholder 2">
            <a:extLst>
              <a:ext uri="{FF2B5EF4-FFF2-40B4-BE49-F238E27FC236}">
                <a16:creationId xmlns:a16="http://schemas.microsoft.com/office/drawing/2014/main" id="{310F0778-F481-D44A-903B-8FE69C02CA61}"/>
              </a:ext>
            </a:extLst>
          </p:cNvPr>
          <p:cNvSpPr>
            <a:spLocks noGrp="1"/>
          </p:cNvSpPr>
          <p:nvPr>
            <p:ph type="body" sz="quarter" idx="11" hasCustomPrompt="1"/>
          </p:nvPr>
        </p:nvSpPr>
        <p:spPr>
          <a:xfrm>
            <a:off x="285750" y="275308"/>
            <a:ext cx="7702040" cy="415498"/>
          </a:xfrm>
          <a:prstGeom prst="rect">
            <a:avLst/>
          </a:prstGeom>
        </p:spPr>
        <p:txBody>
          <a:bodyPr lIns="0" tIns="0" rIns="0" bIns="0"/>
          <a:lstStyle>
            <a:lvl1pPr marL="0" indent="0">
              <a:buNone/>
              <a:defRPr sz="2700" b="1">
                <a:solidFill>
                  <a:srgbClr val="C9DEFF"/>
                </a:solidFill>
                <a:latin typeface="IBM Plex Sans" panose="020B0503050000000000" pitchFamily="34" charset="77"/>
              </a:defRPr>
            </a:lvl1pPr>
            <a:lvl2pPr marL="238125" indent="0">
              <a:buNone/>
              <a:defRPr sz="2700" b="1">
                <a:latin typeface="IBM Plex Sans" panose="020B0503050000000000" pitchFamily="34" charset="77"/>
              </a:defRPr>
            </a:lvl2pPr>
            <a:lvl3pPr marL="476250" indent="0">
              <a:buNone/>
              <a:defRPr sz="2700" b="1">
                <a:latin typeface="IBM Plex Sans" panose="020B0503050000000000" pitchFamily="34" charset="77"/>
              </a:defRPr>
            </a:lvl3pPr>
            <a:lvl4pPr marL="714375" indent="0">
              <a:buNone/>
              <a:defRPr sz="2700" b="1">
                <a:latin typeface="IBM Plex Sans" panose="020B0503050000000000" pitchFamily="34" charset="77"/>
              </a:defRPr>
            </a:lvl4pPr>
            <a:lvl5pPr marL="952500" indent="0">
              <a:buNone/>
              <a:defRPr sz="2700" b="1">
                <a:latin typeface="IBM Plex Sans" panose="020B0503050000000000" pitchFamily="34" charset="77"/>
              </a:defRPr>
            </a:lvl5pPr>
          </a:lstStyle>
          <a:p>
            <a:pPr lvl="0"/>
            <a:r>
              <a:rPr lang="en-US" dirty="0"/>
              <a:t>Graph/Diagram title goes here</a:t>
            </a:r>
          </a:p>
        </p:txBody>
      </p:sp>
    </p:spTree>
    <p:extLst>
      <p:ext uri="{BB962C8B-B14F-4D97-AF65-F5344CB8AC3E}">
        <p14:creationId xmlns:p14="http://schemas.microsoft.com/office/powerpoint/2010/main" val="1977578553"/>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480">
          <p15:clr>
            <a:srgbClr val="FBAE40"/>
          </p15:clr>
        </p15:guide>
        <p15:guide id="3" pos="14880">
          <p15:clr>
            <a:srgbClr val="FBAE40"/>
          </p15:clr>
        </p15:guide>
        <p15:guide id="4" orient="horz" pos="480">
          <p15:clr>
            <a:srgbClr val="FBAE40"/>
          </p15:clr>
        </p15:guide>
        <p15:guide id="5" orient="horz" pos="8400">
          <p15:clr>
            <a:srgbClr val="FBAE40"/>
          </p15:clr>
        </p15:guide>
        <p15:guide id="6" pos="7680">
          <p15:clr>
            <a:srgbClr val="FBAE40"/>
          </p15:clr>
        </p15:guide>
        <p15:guide id="7" pos="3840">
          <p15:clr>
            <a:srgbClr val="FBAE40"/>
          </p15:clr>
        </p15:guide>
        <p15:guide id="8" pos="11520">
          <p15:clr>
            <a:srgbClr val="FBAE40"/>
          </p15:clr>
        </p15:guide>
        <p15:guide id="9" orient="horz" pos="2160">
          <p15:clr>
            <a:srgbClr val="FBAE40"/>
          </p15:clr>
        </p15:guide>
        <p15:guide id="10" orient="horz" pos="6480">
          <p15:clr>
            <a:srgbClr val="FBAE40"/>
          </p15:clr>
        </p15:guide>
        <p15:guide id="11" orient="horz" pos="3240">
          <p15:clr>
            <a:srgbClr val="FBAE40"/>
          </p15:clr>
        </p15:guide>
        <p15:guide id="12" orient="horz" pos="5400">
          <p15:clr>
            <a:srgbClr val="FBAE40"/>
          </p15:clr>
        </p15:guide>
        <p15:guide id="13" orient="horz" pos="7560">
          <p15:clr>
            <a:srgbClr val="FBAE40"/>
          </p15:clr>
        </p15:guide>
        <p15:guide id="14" orient="horz" pos="1080">
          <p15:clr>
            <a:srgbClr val="FBAE40"/>
          </p15:clr>
        </p15:guide>
        <p15:guide id="15" orient="horz">
          <p15:clr>
            <a:srgbClr val="FBAE40"/>
          </p15:clr>
        </p15:guide>
        <p15:guide id="16" orient="horz" pos="8640">
          <p15:clr>
            <a:srgbClr val="FBAE40"/>
          </p15:clr>
        </p15:guide>
        <p15:guide id="17">
          <p15:clr>
            <a:srgbClr val="FBAE40"/>
          </p15:clr>
        </p15:guide>
        <p15:guide id="18" pos="15360">
          <p15:clr>
            <a:srgbClr val="FBAE40"/>
          </p15:clr>
        </p15:guide>
        <p15:guide id="19" pos="9600">
          <p15:clr>
            <a:srgbClr val="FBAE40"/>
          </p15:clr>
        </p15:guide>
        <p15:guide id="20" pos="13440">
          <p15:clr>
            <a:srgbClr val="FBAE40"/>
          </p15:clr>
        </p15:guide>
        <p15:guide id="21" pos="5760">
          <p15:clr>
            <a:srgbClr val="FBAE40"/>
          </p15:clr>
        </p15:guide>
        <p15:guide id="22" pos="1920">
          <p15:clr>
            <a:srgbClr val="FBAE40"/>
          </p15:clr>
        </p15:guide>
        <p15:guide id="23" pos="7440">
          <p15:clr>
            <a:srgbClr val="FBAE40"/>
          </p15:clr>
        </p15:guide>
        <p15:guide id="24" pos="7920">
          <p15:clr>
            <a:srgbClr val="FBAE40"/>
          </p15:clr>
        </p15:guide>
        <p15:guide id="25" pos="11280">
          <p15:clr>
            <a:srgbClr val="FBAE40"/>
          </p15:clr>
        </p15:guide>
        <p15:guide id="26" pos="11760">
          <p15:clr>
            <a:srgbClr val="FBAE40"/>
          </p15:clr>
        </p15:guide>
        <p15:guide id="27" pos="4080">
          <p15:clr>
            <a:srgbClr val="FBAE40"/>
          </p15:clr>
        </p15:guide>
        <p15:guide id="28" pos="3600">
          <p15:clr>
            <a:srgbClr val="FBAE40"/>
          </p15:clr>
        </p15:guide>
        <p15:guide id="29" orient="horz" pos="8160">
          <p15:clr>
            <a:srgbClr val="FBAE40"/>
          </p15:clr>
        </p15:guide>
        <p15:guide id="30" orient="horz" pos="7848">
          <p15:clr>
            <a:srgbClr val="FBAE40"/>
          </p15:clr>
        </p15:guide>
        <p15:guide id="31" pos="76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914870"/>
            <a:ext cx="1292094" cy="701463"/>
          </a:xfrm>
          <a:prstGeom prst="rect">
            <a:avLst/>
          </a:prstGeom>
        </p:spPr>
      </p:pic>
    </p:spTree>
    <p:extLst>
      <p:ext uri="{BB962C8B-B14F-4D97-AF65-F5344CB8AC3E}">
        <p14:creationId xmlns:p14="http://schemas.microsoft.com/office/powerpoint/2010/main" val="15825383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3" y="1460413"/>
            <a:ext cx="8541385"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3" y="231648"/>
            <a:ext cx="4474777" cy="1219200"/>
          </a:xfrm>
        </p:spPr>
        <p:txBody>
          <a:bodyPr/>
          <a:lstStyle/>
          <a:p>
            <a:r>
              <a:rPr lang="en-US" noProof="0"/>
              <a:t>Click to edit Master title style</a:t>
            </a:r>
          </a:p>
        </p:txBody>
      </p:sp>
      <p:sp>
        <p:nvSpPr>
          <p:cNvPr id="4" name="Date Placeholder 3"/>
          <p:cNvSpPr>
            <a:spLocks noGrp="1"/>
          </p:cNvSpPr>
          <p:nvPr>
            <p:ph type="dt" sz="half" idx="10"/>
          </p:nvPr>
        </p:nvSpPr>
        <p:spPr>
          <a:xfrm>
            <a:off x="1700213" y="6290737"/>
            <a:ext cx="914400" cy="268817"/>
          </a:xfrm>
          <a:prstGeom prst="rect">
            <a:avLst/>
          </a:prstGeom>
        </p:spPr>
        <p:txBody>
          <a:bodyPr/>
          <a:lstStyle>
            <a:lvl1pPr>
              <a:defRPr/>
            </a:lvl1pPr>
          </a:lstStyle>
          <a:p>
            <a:pPr>
              <a:defRPr/>
            </a:pPr>
            <a:fld id="{35D3A38F-3834-1741-9E62-223EFF4D511F}" type="datetime1">
              <a:rPr lang="en-US" altLang="en-US">
                <a:solidFill>
                  <a:srgbClr val="464646"/>
                </a:solidFill>
              </a:rPr>
              <a:pPr>
                <a:defRPr/>
              </a:pPr>
              <a:t>11/12/20</a:t>
            </a:fld>
            <a:endParaRPr lang="en-US" altLang="en-US" dirty="0">
              <a:solidFill>
                <a:srgbClr val="464646"/>
              </a:solidFill>
            </a:endParaRPr>
          </a:p>
        </p:txBody>
      </p:sp>
      <p:sp>
        <p:nvSpPr>
          <p:cNvPr id="5" name="Footer Placeholder 4"/>
          <p:cNvSpPr>
            <a:spLocks noGrp="1"/>
          </p:cNvSpPr>
          <p:nvPr>
            <p:ph type="ftr" sz="quarter" idx="11"/>
          </p:nvPr>
        </p:nvSpPr>
        <p:spPr>
          <a:xfrm>
            <a:off x="969963" y="6290737"/>
            <a:ext cx="685800" cy="268817"/>
          </a:xfrm>
          <a:prstGeom prst="rect">
            <a:avLst/>
          </a:prstGeom>
        </p:spPr>
        <p:txBody>
          <a:bodyPr/>
          <a:lstStyle>
            <a:lvl1pPr>
              <a:defRPr/>
            </a:lvl1pPr>
          </a:lstStyle>
          <a:p>
            <a:pPr>
              <a:defRPr/>
            </a:pPr>
            <a:r>
              <a:rPr lang="en-US" dirty="0">
                <a:solidFill>
                  <a:srgbClr val="464646"/>
                </a:solidFill>
              </a:rPr>
              <a:t>World of Watson2016 </a:t>
            </a:r>
          </a:p>
        </p:txBody>
      </p:sp>
      <p:sp>
        <p:nvSpPr>
          <p:cNvPr id="6" name="Slide Number Placeholder 5"/>
          <p:cNvSpPr>
            <a:spLocks noGrp="1"/>
          </p:cNvSpPr>
          <p:nvPr>
            <p:ph type="sldNum" sz="quarter" idx="12"/>
          </p:nvPr>
        </p:nvSpPr>
        <p:spPr>
          <a:xfrm>
            <a:off x="230188" y="6290737"/>
            <a:ext cx="457200" cy="268817"/>
          </a:xfrm>
          <a:prstGeom prst="rect">
            <a:avLst/>
          </a:prstGeom>
        </p:spPr>
        <p:txBody>
          <a:bodyPr/>
          <a:lstStyle>
            <a:lvl1pPr>
              <a:defRPr/>
            </a:lvl1pPr>
          </a:lstStyle>
          <a:p>
            <a:pPr>
              <a:defRPr/>
            </a:pPr>
            <a:fld id="{018E5654-68EA-4D41-B8F2-13BCE14D7404}" type="slidenum">
              <a:rPr lang="en-US" altLang="en-US">
                <a:solidFill>
                  <a:srgbClr val="464646"/>
                </a:solidFill>
              </a:rPr>
              <a:pPr>
                <a:defRPr/>
              </a:pPr>
              <a:t>‹#›</a:t>
            </a:fld>
            <a:endParaRPr lang="en-US" altLang="en-US" dirty="0">
              <a:solidFill>
                <a:srgbClr val="464646"/>
              </a:solidFill>
            </a:endParaRPr>
          </a:p>
        </p:txBody>
      </p:sp>
    </p:spTree>
    <p:extLst>
      <p:ext uri="{BB962C8B-B14F-4D97-AF65-F5344CB8AC3E}">
        <p14:creationId xmlns:p14="http://schemas.microsoft.com/office/powerpoint/2010/main" val="36072673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CD93-79DD-5B49-ADD8-B8E5C262888C}"/>
              </a:ext>
            </a:extLst>
          </p:cNvPr>
          <p:cNvSpPr>
            <a:spLocks noGrp="1"/>
          </p:cNvSpPr>
          <p:nvPr>
            <p:ph type="title"/>
          </p:nvPr>
        </p:nvSpPr>
        <p:spPr/>
        <p:txBody>
          <a:bodyPr/>
          <a:lstStyle>
            <a:lvl1pPr>
              <a:defRPr>
                <a:latin typeface="IBM Plex Sans" panose="020B0503050000000000" pitchFamily="34"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6854115-9ECD-FA42-B1DE-64B2BBE9ADE1}"/>
              </a:ext>
            </a:extLst>
          </p:cNvPr>
          <p:cNvSpPr>
            <a:spLocks noGrp="1"/>
          </p:cNvSpPr>
          <p:nvPr>
            <p:ph idx="1"/>
          </p:nvPr>
        </p:nvSpPr>
        <p:spPr/>
        <p:txBody>
          <a:bodyPr/>
          <a:lstStyle>
            <a:lvl1pPr>
              <a:defRPr>
                <a:latin typeface="IBM Plex Sans" panose="020B0503050000000000" pitchFamily="34" charset="77"/>
              </a:defRPr>
            </a:lvl1pPr>
            <a:lvl2pPr>
              <a:defRPr>
                <a:latin typeface="IBM Plex Sans" panose="020B0503050000000000" pitchFamily="34" charset="77"/>
              </a:defRPr>
            </a:lvl2pPr>
            <a:lvl3pPr>
              <a:defRPr>
                <a:latin typeface="IBM Plex Sans" panose="020B0503050000000000" pitchFamily="34" charset="77"/>
              </a:defRPr>
            </a:lvl3pPr>
            <a:lvl4pPr>
              <a:defRPr>
                <a:latin typeface="IBM Plex Sans" panose="020B0503050000000000" pitchFamily="34" charset="77"/>
              </a:defRPr>
            </a:lvl4pPr>
            <a:lvl5pPr>
              <a:defRPr>
                <a:latin typeface="IBM Plex Sans" panose="020B0503050000000000"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187CC8B-1028-6349-981B-3C8EFD012374}"/>
              </a:ext>
            </a:extLst>
          </p:cNvPr>
          <p:cNvSpPr>
            <a:spLocks noGrp="1"/>
          </p:cNvSpPr>
          <p:nvPr>
            <p:ph type="dt" sz="half" idx="10"/>
          </p:nvPr>
        </p:nvSpPr>
        <p:spPr/>
        <p:txBody>
          <a:bodyPr/>
          <a:lstStyle/>
          <a:p>
            <a:fld id="{9C3D37FC-43ED-5340-B83F-6F1B6387A360}" type="datetimeFigureOut">
              <a:rPr lang="en-US" smtClean="0"/>
              <a:t>11/12/20</a:t>
            </a:fld>
            <a:endParaRPr lang="en-US" dirty="0"/>
          </a:p>
        </p:txBody>
      </p:sp>
      <p:sp>
        <p:nvSpPr>
          <p:cNvPr id="5" name="Footer Placeholder 4">
            <a:extLst>
              <a:ext uri="{FF2B5EF4-FFF2-40B4-BE49-F238E27FC236}">
                <a16:creationId xmlns:a16="http://schemas.microsoft.com/office/drawing/2014/main" id="{2189E64A-2F1D-8345-A6CD-46F3E4A686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1930F8-52B5-1647-B505-C94392E008DA}"/>
              </a:ext>
            </a:extLst>
          </p:cNvPr>
          <p:cNvSpPr>
            <a:spLocks noGrp="1"/>
          </p:cNvSpPr>
          <p:nvPr>
            <p:ph type="sldNum" sz="quarter" idx="12"/>
          </p:nvPr>
        </p:nvSpPr>
        <p:spPr/>
        <p:txBody>
          <a:bodyPr/>
          <a:lstStyle/>
          <a:p>
            <a:fld id="{F18A690B-BF1E-9645-97E2-82CB7E0222CD}" type="slidenum">
              <a:rPr lang="en-US" smtClean="0"/>
              <a:t>‹#›</a:t>
            </a:fld>
            <a:endParaRPr lang="en-US" dirty="0"/>
          </a:p>
        </p:txBody>
      </p:sp>
    </p:spTree>
    <p:extLst>
      <p:ext uri="{BB962C8B-B14F-4D97-AF65-F5344CB8AC3E}">
        <p14:creationId xmlns:p14="http://schemas.microsoft.com/office/powerpoint/2010/main" val="35909675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A-Sect-Black">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331BF-BD94-E743-AE84-386E9B225CAD}"/>
              </a:ext>
            </a:extLst>
          </p:cNvPr>
          <p:cNvPicPr>
            <a:picLocks noChangeAspect="1"/>
          </p:cNvPicPr>
          <p:nvPr userDrawn="1"/>
        </p:nvPicPr>
        <p:blipFill>
          <a:blip r:embed="rId2">
            <a:lum contrast="-30000"/>
          </a:blip>
          <a:stretch>
            <a:fillRect/>
          </a:stretch>
        </p:blipFill>
        <p:spPr>
          <a:xfrm>
            <a:off x="5999358" y="-1"/>
            <a:ext cx="3144644" cy="6855892"/>
          </a:xfrm>
          <a:prstGeom prst="rect">
            <a:avLst/>
          </a:prstGeom>
        </p:spPr>
      </p:pic>
      <p:sp>
        <p:nvSpPr>
          <p:cNvPr id="4" name="Shape 19">
            <a:extLst>
              <a:ext uri="{FF2B5EF4-FFF2-40B4-BE49-F238E27FC236}">
                <a16:creationId xmlns:a16="http://schemas.microsoft.com/office/drawing/2014/main" id="{B765946A-C2A4-0642-BFE8-19D89E9C0E9A}"/>
              </a:ext>
            </a:extLst>
          </p:cNvPr>
          <p:cNvSpPr>
            <a:spLocks noGrp="1"/>
          </p:cNvSpPr>
          <p:nvPr>
            <p:ph type="body" sz="quarter" idx="13" hasCustomPrompt="1"/>
          </p:nvPr>
        </p:nvSpPr>
        <p:spPr>
          <a:xfrm>
            <a:off x="1469689" y="3163341"/>
            <a:ext cx="6209621" cy="449610"/>
          </a:xfrm>
          <a:prstGeom prst="rect">
            <a:avLst/>
          </a:prstGeom>
        </p:spPr>
        <p:txBody>
          <a:bodyPr wrap="square" anchor="t" anchorCtr="0">
            <a:spAutoFit/>
          </a:bodyPr>
          <a:lstStyle>
            <a:lvl1pPr marL="0" indent="0" algn="ctr">
              <a:lnSpc>
                <a:spcPct val="80000"/>
              </a:lnSpc>
              <a:spcBef>
                <a:spcPts val="0"/>
              </a:spcBef>
              <a:buSzTx/>
              <a:buNone/>
              <a:defRPr sz="3600" b="1" i="0" baseline="0">
                <a:solidFill>
                  <a:schemeClr val="tx2"/>
                </a:solidFill>
                <a:latin typeface="IBM Plex Sans Medium" panose="020B0503050000000000" pitchFamily="34" charset="77"/>
                <a:ea typeface="IBM Plex Sans Medium" panose="020B0503050000000000" pitchFamily="34" charset="77"/>
                <a:cs typeface="IBM Plex Sans Medium" panose="020B0503050000000000" pitchFamily="34" charset="77"/>
                <a:sym typeface="HelvNeue Medium for IBM"/>
              </a:defRPr>
            </a:lvl1pPr>
          </a:lstStyle>
          <a:p>
            <a:r>
              <a:rPr lang="en-US" dirty="0"/>
              <a:t>Click to add a section title</a:t>
            </a:r>
          </a:p>
        </p:txBody>
      </p:sp>
      <p:sp>
        <p:nvSpPr>
          <p:cNvPr id="5" name="Rectangle 4">
            <a:extLst>
              <a:ext uri="{FF2B5EF4-FFF2-40B4-BE49-F238E27FC236}">
                <a16:creationId xmlns:a16="http://schemas.microsoft.com/office/drawing/2014/main" id="{B053C0A9-6874-9746-B99A-D756CE92304B}"/>
              </a:ext>
            </a:extLst>
          </p:cNvPr>
          <p:cNvSpPr/>
          <p:nvPr userDrawn="1"/>
        </p:nvSpPr>
        <p:spPr>
          <a:xfrm>
            <a:off x="4302000" y="4112348"/>
            <a:ext cx="540000" cy="18000"/>
          </a:xfrm>
          <a:prstGeom prst="rect">
            <a:avLst/>
          </a:prstGeom>
          <a:solidFill>
            <a:srgbClr val="F4F6F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dirty="0"/>
          </a:p>
        </p:txBody>
      </p:sp>
      <p:pic>
        <p:nvPicPr>
          <p:cNvPr id="42" name="Picture 41">
            <a:extLst>
              <a:ext uri="{FF2B5EF4-FFF2-40B4-BE49-F238E27FC236}">
                <a16:creationId xmlns:a16="http://schemas.microsoft.com/office/drawing/2014/main" id="{D32B4FE5-5383-F94B-9C03-141DD1C2311C}"/>
              </a:ext>
            </a:extLst>
          </p:cNvPr>
          <p:cNvPicPr>
            <a:picLocks noChangeAspect="1"/>
          </p:cNvPicPr>
          <p:nvPr userDrawn="1"/>
        </p:nvPicPr>
        <p:blipFill rotWithShape="1">
          <a:blip r:embed="rId3"/>
          <a:srcRect l="10970" t="-535" b="-1"/>
          <a:stretch/>
        </p:blipFill>
        <p:spPr>
          <a:xfrm>
            <a:off x="456341" y="582142"/>
            <a:ext cx="1912324" cy="250372"/>
          </a:xfrm>
          <a:prstGeom prst="rect">
            <a:avLst/>
          </a:prstGeom>
        </p:spPr>
      </p:pic>
    </p:spTree>
    <p:extLst>
      <p:ext uri="{BB962C8B-B14F-4D97-AF65-F5344CB8AC3E}">
        <p14:creationId xmlns:p14="http://schemas.microsoft.com/office/powerpoint/2010/main" val="2299132450"/>
      </p:ext>
    </p:extLst>
  </p:cSld>
  <p:clrMapOvr>
    <a:overrideClrMapping bg1="dk1" tx1="lt1" bg2="dk2" tx2="lt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237067"/>
            <a:ext cx="4114800" cy="1338412"/>
          </a:xfrm>
          <a:prstGeom prst="rect">
            <a:avLst/>
          </a:prstGeom>
        </p:spPr>
        <p:txBody>
          <a:bodyPr/>
          <a:lstStyle>
            <a:lvl1pPr>
              <a:defRPr sz="1600"/>
            </a:lvl1pPr>
          </a:lstStyle>
          <a:p>
            <a:r>
              <a:t>Title Text</a:t>
            </a:r>
          </a:p>
        </p:txBody>
      </p:sp>
      <p:sp>
        <p:nvSpPr>
          <p:cNvPr id="39" name="Body Level One…"/>
          <p:cNvSpPr txBox="1">
            <a:spLocks noGrp="1"/>
          </p:cNvSpPr>
          <p:nvPr>
            <p:ph type="body" sz="half" idx="1"/>
          </p:nvPr>
        </p:nvSpPr>
        <p:spPr>
          <a:xfrm>
            <a:off x="228600" y="1761068"/>
            <a:ext cx="4114800" cy="4145283"/>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18584272"/>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228600" y="457202"/>
            <a:ext cx="4114800" cy="5770735"/>
          </a:xfrm>
          <a:prstGeom prst="rect">
            <a:avLst/>
          </a:prstGeom>
        </p:spPr>
        <p:txBody>
          <a:bodyPr/>
          <a:lstStyle/>
          <a:p>
            <a:r>
              <a:t>Title Text</a:t>
            </a:r>
          </a:p>
        </p:txBody>
      </p:sp>
      <p:sp>
        <p:nvSpPr>
          <p:cNvPr id="65" name="Body Level One…"/>
          <p:cNvSpPr txBox="1">
            <a:spLocks noGrp="1"/>
          </p:cNvSpPr>
          <p:nvPr>
            <p:ph type="body" sz="half" idx="1"/>
          </p:nvPr>
        </p:nvSpPr>
        <p:spPr>
          <a:xfrm>
            <a:off x="4800600" y="658370"/>
            <a:ext cx="41148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228600" y="267416"/>
            <a:ext cx="4114800" cy="400053"/>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34544469"/>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28600" y="169336"/>
            <a:ext cx="4114800" cy="1279145"/>
          </a:xfrm>
          <a:prstGeom prst="rect">
            <a:avLst/>
          </a:prstGeom>
        </p:spPr>
        <p:txBody>
          <a:bodyPr/>
          <a:lstStyle/>
          <a:p>
            <a:r>
              <a:t>Title Text</a:t>
            </a:r>
          </a:p>
        </p:txBody>
      </p:sp>
      <p:sp>
        <p:nvSpPr>
          <p:cNvPr id="75" name="Body Level One…"/>
          <p:cNvSpPr txBox="1">
            <a:spLocks noGrp="1"/>
          </p:cNvSpPr>
          <p:nvPr>
            <p:ph type="body" sz="half" idx="1"/>
          </p:nvPr>
        </p:nvSpPr>
        <p:spPr>
          <a:xfrm>
            <a:off x="228600" y="1499616"/>
            <a:ext cx="4114800" cy="4781131"/>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4800600" y="1499616"/>
            <a:ext cx="4114800" cy="4781131"/>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73750339"/>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228600" y="457202"/>
            <a:ext cx="6400800" cy="853441"/>
          </a:xfrm>
          <a:prstGeom prst="rect">
            <a:avLst/>
          </a:prstGeom>
        </p:spPr>
        <p:txBody>
          <a:bodyPr/>
          <a:lstStyle/>
          <a:p>
            <a:r>
              <a:t>Title Text</a:t>
            </a:r>
          </a:p>
        </p:txBody>
      </p:sp>
      <p:sp>
        <p:nvSpPr>
          <p:cNvPr id="85" name="Body Level One…"/>
          <p:cNvSpPr txBox="1">
            <a:spLocks noGrp="1"/>
          </p:cNvSpPr>
          <p:nvPr>
            <p:ph type="body" sz="half" idx="1"/>
          </p:nvPr>
        </p:nvSpPr>
        <p:spPr>
          <a:xfrm>
            <a:off x="4800600" y="1457959"/>
            <a:ext cx="4114800" cy="4786212"/>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87" name="Text Placeholder 6"/>
          <p:cNvSpPr>
            <a:spLocks noGrp="1"/>
          </p:cNvSpPr>
          <p:nvPr>
            <p:ph type="body" sz="half" idx="14"/>
          </p:nvPr>
        </p:nvSpPr>
        <p:spPr>
          <a:xfrm>
            <a:off x="228600" y="1457961"/>
            <a:ext cx="4114800" cy="4786209"/>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66833981"/>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228600" y="169336"/>
            <a:ext cx="4114800" cy="669545"/>
          </a:xfrm>
          <a:prstGeom prst="rect">
            <a:avLst/>
          </a:prstGeom>
        </p:spPr>
        <p:txBody>
          <a:bodyPr/>
          <a:lstStyle/>
          <a:p>
            <a:r>
              <a:t>Title Text</a:t>
            </a:r>
          </a:p>
        </p:txBody>
      </p:sp>
      <p:sp>
        <p:nvSpPr>
          <p:cNvPr id="96" name="Body Level One…"/>
          <p:cNvSpPr txBox="1">
            <a:spLocks noGrp="1"/>
          </p:cNvSpPr>
          <p:nvPr>
            <p:ph type="body" sz="half" idx="1"/>
          </p:nvPr>
        </p:nvSpPr>
        <p:spPr>
          <a:xfrm>
            <a:off x="228600" y="1303868"/>
            <a:ext cx="4114800" cy="4916811"/>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97" name="Footer Placeholder 2"/>
          <p:cNvSpPr txBox="1"/>
          <p:nvPr/>
        </p:nvSpPr>
        <p:spPr>
          <a:xfrm>
            <a:off x="228600" y="6480582"/>
            <a:ext cx="6400800" cy="923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685783" hangingPunct="0"/>
            <a:r>
              <a:rPr sz="600" kern="0"/>
              <a:t>Group Name / DOC ID / Month XX, 2017 / © 2017 IBM Corporation</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40994190"/>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228600" y="457202"/>
            <a:ext cx="6400800" cy="853441"/>
          </a:xfrm>
          <a:prstGeom prst="rect">
            <a:avLst/>
          </a:prstGeom>
        </p:spPr>
        <p:txBody>
          <a:bodyPr/>
          <a:lstStyle/>
          <a:p>
            <a:r>
              <a:t>Title Text</a:t>
            </a:r>
          </a:p>
        </p:txBody>
      </p:sp>
      <p:sp>
        <p:nvSpPr>
          <p:cNvPr id="106" name="Body Level One…"/>
          <p:cNvSpPr txBox="1">
            <a:spLocks noGrp="1"/>
          </p:cNvSpPr>
          <p:nvPr>
            <p:ph type="body" sz="quarter" idx="1"/>
          </p:nvPr>
        </p:nvSpPr>
        <p:spPr>
          <a:xfrm>
            <a:off x="4800600" y="1457961"/>
            <a:ext cx="1828800" cy="478620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108" name="Text Placeholder 6"/>
          <p:cNvSpPr>
            <a:spLocks noGrp="1"/>
          </p:cNvSpPr>
          <p:nvPr>
            <p:ph type="body" sz="quarter" idx="14"/>
          </p:nvPr>
        </p:nvSpPr>
        <p:spPr>
          <a:xfrm>
            <a:off x="228600" y="1457961"/>
            <a:ext cx="1828800" cy="4786207"/>
          </a:xfrm>
          <a:prstGeom prst="rect">
            <a:avLst/>
          </a:prstGeom>
        </p:spPr>
        <p:txBody>
          <a:bodyPr>
            <a:normAutofit/>
          </a:bodyPr>
          <a:lstStyle/>
          <a:p>
            <a:endParaRPr/>
          </a:p>
        </p:txBody>
      </p:sp>
      <p:sp>
        <p:nvSpPr>
          <p:cNvPr id="109" name="Text Placeholder 7"/>
          <p:cNvSpPr>
            <a:spLocks noGrp="1"/>
          </p:cNvSpPr>
          <p:nvPr>
            <p:ph type="body" sz="quarter" idx="15"/>
          </p:nvPr>
        </p:nvSpPr>
        <p:spPr>
          <a:xfrm>
            <a:off x="2514600" y="1457961"/>
            <a:ext cx="1828800" cy="4786207"/>
          </a:xfrm>
          <a:prstGeom prst="rect">
            <a:avLst/>
          </a:prstGeom>
        </p:spPr>
        <p:txBody>
          <a:bodyPr>
            <a:normAutofit/>
          </a:bodyPr>
          <a:lstStyle/>
          <a:p>
            <a:endParaRPr/>
          </a:p>
        </p:txBody>
      </p:sp>
      <p:sp>
        <p:nvSpPr>
          <p:cNvPr id="110" name="Text Placeholder 9"/>
          <p:cNvSpPr>
            <a:spLocks noGrp="1"/>
          </p:cNvSpPr>
          <p:nvPr>
            <p:ph type="body" sz="quarter" idx="16"/>
          </p:nvPr>
        </p:nvSpPr>
        <p:spPr>
          <a:xfrm>
            <a:off x="7086600" y="1457961"/>
            <a:ext cx="1828800" cy="4786207"/>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8466096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132" t="30197" r="15583" b="32340"/>
          <a:stretch/>
        </p:blipFill>
        <p:spPr>
          <a:xfrm>
            <a:off x="7410748" y="6139910"/>
            <a:ext cx="1574103" cy="531956"/>
          </a:xfrm>
          <a:prstGeom prst="rect">
            <a:avLst/>
          </a:prstGeom>
        </p:spPr>
      </p:pic>
      <p:pic>
        <p:nvPicPr>
          <p:cNvPr id="9" name="BCK_PEG_[01].png"/>
          <p:cNvPicPr>
            <a:picLocks noChangeAspect="1"/>
          </p:cNvPicPr>
          <p:nvPr userDrawn="1"/>
        </p:nvPicPr>
        <p:blipFill>
          <a:blip r:embed="rId3"/>
          <a:stretch>
            <a:fillRect/>
          </a:stretch>
        </p:blipFill>
        <p:spPr>
          <a:xfrm>
            <a:off x="3497298" y="2162166"/>
            <a:ext cx="2149404" cy="2533669"/>
          </a:xfrm>
          <a:prstGeom prst="rect">
            <a:avLst/>
          </a:prstGeom>
          <a:ln w="12700">
            <a:miter lim="400000"/>
          </a:ln>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90480" y="321733"/>
            <a:ext cx="567448" cy="282840"/>
          </a:xfrm>
          <a:prstGeom prst="rect">
            <a:avLst/>
          </a:prstGeom>
        </p:spPr>
      </p:pic>
    </p:spTree>
    <p:extLst>
      <p:ext uri="{BB962C8B-B14F-4D97-AF65-F5344CB8AC3E}">
        <p14:creationId xmlns:p14="http://schemas.microsoft.com/office/powerpoint/2010/main" val="8267808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18" name="Picture Placeholder 7"/>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119" name="Title Text"/>
          <p:cNvSpPr txBox="1">
            <a:spLocks noGrp="1"/>
          </p:cNvSpPr>
          <p:nvPr>
            <p:ph type="title"/>
          </p:nvPr>
        </p:nvSpPr>
        <p:spPr>
          <a:xfrm>
            <a:off x="228600" y="457202"/>
            <a:ext cx="4114800" cy="853441"/>
          </a:xfrm>
          <a:prstGeom prst="rect">
            <a:avLst/>
          </a:prstGeom>
        </p:spPr>
        <p:txBody>
          <a:bodyPr/>
          <a:lstStyle/>
          <a:p>
            <a:r>
              <a:t>Title Text</a:t>
            </a:r>
          </a:p>
        </p:txBody>
      </p:sp>
      <p:sp>
        <p:nvSpPr>
          <p:cNvPr id="120" name="Body Level One…"/>
          <p:cNvSpPr txBox="1">
            <a:spLocks noGrp="1"/>
          </p:cNvSpPr>
          <p:nvPr>
            <p:ph type="body" sz="quarter" idx="1"/>
          </p:nvPr>
        </p:nvSpPr>
        <p:spPr>
          <a:xfrm>
            <a:off x="228600" y="268226"/>
            <a:ext cx="4114800" cy="400049"/>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121" name="Text Placeholder 6"/>
          <p:cNvSpPr>
            <a:spLocks noGrp="1"/>
          </p:cNvSpPr>
          <p:nvPr>
            <p:ph type="body" sz="half" idx="14"/>
          </p:nvPr>
        </p:nvSpPr>
        <p:spPr>
          <a:xfrm>
            <a:off x="228600" y="1463040"/>
            <a:ext cx="4114800" cy="4781128"/>
          </a:xfrm>
          <a:prstGeom prst="rect">
            <a:avLst/>
          </a:prstGeom>
        </p:spPr>
        <p:txBody>
          <a:bodyPr>
            <a:normAutofit/>
          </a:bodyPr>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25503294"/>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130" name="Title Text"/>
          <p:cNvSpPr txBox="1">
            <a:spLocks noGrp="1"/>
          </p:cNvSpPr>
          <p:nvPr>
            <p:ph type="title"/>
          </p:nvPr>
        </p:nvSpPr>
        <p:spPr>
          <a:xfrm>
            <a:off x="228600" y="169336"/>
            <a:ext cx="4114800" cy="853441"/>
          </a:xfrm>
          <a:prstGeom prst="rect">
            <a:avLst/>
          </a:prstGeom>
        </p:spPr>
        <p:txBody>
          <a:bodyPr/>
          <a:lstStyle/>
          <a:p>
            <a:r>
              <a:t>Title Text</a:t>
            </a:r>
          </a:p>
        </p:txBody>
      </p:sp>
      <p:sp>
        <p:nvSpPr>
          <p:cNvPr id="131" name="Body Level One…"/>
          <p:cNvSpPr txBox="1">
            <a:spLocks noGrp="1"/>
          </p:cNvSpPr>
          <p:nvPr>
            <p:ph type="body" sz="quarter" idx="1"/>
          </p:nvPr>
        </p:nvSpPr>
        <p:spPr>
          <a:xfrm>
            <a:off x="228600" y="1463037"/>
            <a:ext cx="1828800" cy="4781131"/>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2514600" y="1463037"/>
            <a:ext cx="1828800" cy="4781131"/>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68050006"/>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228600" y="1303867"/>
            <a:ext cx="4114800" cy="4754880"/>
          </a:xfrm>
          <a:prstGeom prst="rect">
            <a:avLst/>
          </a:prstGeom>
        </p:spPr>
        <p:txBody>
          <a:bodyPr/>
          <a:lstStyle/>
          <a:p>
            <a:r>
              <a:t>Title Text</a:t>
            </a:r>
          </a:p>
        </p:txBody>
      </p:sp>
      <p:sp>
        <p:nvSpPr>
          <p:cNvPr id="141" name="Body Level One…"/>
          <p:cNvSpPr txBox="1">
            <a:spLocks noGrp="1"/>
          </p:cNvSpPr>
          <p:nvPr>
            <p:ph type="body" sz="quarter" idx="1"/>
          </p:nvPr>
        </p:nvSpPr>
        <p:spPr>
          <a:xfrm>
            <a:off x="4800600" y="1463041"/>
            <a:ext cx="1828800" cy="466859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143" name="Text Placeholder 9"/>
          <p:cNvSpPr>
            <a:spLocks noGrp="1"/>
          </p:cNvSpPr>
          <p:nvPr>
            <p:ph type="body" sz="quarter" idx="14"/>
          </p:nvPr>
        </p:nvSpPr>
        <p:spPr>
          <a:xfrm>
            <a:off x="7086600" y="1463039"/>
            <a:ext cx="1828800" cy="4668596"/>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12654689"/>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4572000" y="0"/>
            <a:ext cx="4572000" cy="68580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152" name="Title Text"/>
          <p:cNvSpPr txBox="1">
            <a:spLocks noGrp="1"/>
          </p:cNvSpPr>
          <p:nvPr>
            <p:ph type="title"/>
          </p:nvPr>
        </p:nvSpPr>
        <p:spPr>
          <a:xfrm>
            <a:off x="228600" y="1303867"/>
            <a:ext cx="4114800" cy="4754880"/>
          </a:xfrm>
          <a:prstGeom prst="rect">
            <a:avLst/>
          </a:prstGeom>
        </p:spPr>
        <p:txBody>
          <a:bodyPr/>
          <a:lstStyle/>
          <a:p>
            <a:r>
              <a:t>Title Text</a:t>
            </a:r>
          </a:p>
        </p:txBody>
      </p:sp>
      <p:sp>
        <p:nvSpPr>
          <p:cNvPr id="153" name="Body Level One…"/>
          <p:cNvSpPr txBox="1">
            <a:spLocks noGrp="1"/>
          </p:cNvSpPr>
          <p:nvPr>
            <p:ph type="body" sz="half" idx="1"/>
          </p:nvPr>
        </p:nvSpPr>
        <p:spPr>
          <a:xfrm>
            <a:off x="4800600" y="1499616"/>
            <a:ext cx="4114800" cy="4668597"/>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07400464"/>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163" name="Title Text"/>
          <p:cNvSpPr txBox="1">
            <a:spLocks noGrp="1"/>
          </p:cNvSpPr>
          <p:nvPr>
            <p:ph type="title"/>
          </p:nvPr>
        </p:nvSpPr>
        <p:spPr>
          <a:xfrm>
            <a:off x="228600" y="169335"/>
            <a:ext cx="4114800" cy="5870533"/>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34687045"/>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1" name="Title Text"/>
          <p:cNvSpPr txBox="1">
            <a:spLocks noGrp="1"/>
          </p:cNvSpPr>
          <p:nvPr>
            <p:ph type="title"/>
          </p:nvPr>
        </p:nvSpPr>
        <p:spPr>
          <a:xfrm>
            <a:off x="228600" y="169335"/>
            <a:ext cx="4114800" cy="5870533"/>
          </a:xfrm>
          <a:prstGeom prst="rect">
            <a:avLst/>
          </a:prstGeom>
        </p:spPr>
        <p:txBody>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29730683"/>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228600" y="256032"/>
            <a:ext cx="4114800" cy="40005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228600" y="1463042"/>
            <a:ext cx="4114800" cy="465164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98579154"/>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228600" y="169335"/>
            <a:ext cx="4114800" cy="1193365"/>
          </a:xfrm>
          <a:prstGeom prst="rect">
            <a:avLst/>
          </a:prstGeom>
        </p:spPr>
        <p:txBody>
          <a:bodyPr/>
          <a:lstStyle/>
          <a:p>
            <a:r>
              <a:t>Title Text</a:t>
            </a:r>
          </a:p>
        </p:txBody>
      </p:sp>
      <p:sp>
        <p:nvSpPr>
          <p:cNvPr id="197" name="Body Level One…"/>
          <p:cNvSpPr txBox="1">
            <a:spLocks noGrp="1"/>
          </p:cNvSpPr>
          <p:nvPr>
            <p:ph type="body" sz="quarter" idx="1"/>
          </p:nvPr>
        </p:nvSpPr>
        <p:spPr>
          <a:xfrm>
            <a:off x="228600" y="1463041"/>
            <a:ext cx="1828800" cy="466859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96239106"/>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228600" y="169335"/>
            <a:ext cx="4114800" cy="1193365"/>
          </a:xfrm>
          <a:prstGeom prst="rect">
            <a:avLst/>
          </a:prstGeom>
        </p:spPr>
        <p:txBody>
          <a:bodyPr/>
          <a:lstStyle/>
          <a:p>
            <a:r>
              <a:t>Title Text</a:t>
            </a:r>
          </a:p>
        </p:txBody>
      </p:sp>
      <p:sp>
        <p:nvSpPr>
          <p:cNvPr id="206" name="Body Level One…"/>
          <p:cNvSpPr txBox="1">
            <a:spLocks noGrp="1"/>
          </p:cNvSpPr>
          <p:nvPr>
            <p:ph type="body" sz="quarter" idx="1"/>
          </p:nvPr>
        </p:nvSpPr>
        <p:spPr>
          <a:xfrm>
            <a:off x="228600" y="1488650"/>
            <a:ext cx="1828800" cy="4605871"/>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3342135"/>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228600" y="169335"/>
            <a:ext cx="4114800" cy="1193365"/>
          </a:xfrm>
          <a:prstGeom prst="rect">
            <a:avLst/>
          </a:prstGeom>
        </p:spPr>
        <p:txBody>
          <a:bodyPr/>
          <a:lstStyle/>
          <a:p>
            <a:r>
              <a:t>Title Text</a:t>
            </a:r>
          </a:p>
        </p:txBody>
      </p:sp>
      <p:sp>
        <p:nvSpPr>
          <p:cNvPr id="215" name="Body Level One…"/>
          <p:cNvSpPr txBox="1">
            <a:spLocks noGrp="1"/>
          </p:cNvSpPr>
          <p:nvPr>
            <p:ph type="body" sz="quarter" idx="1"/>
          </p:nvPr>
        </p:nvSpPr>
        <p:spPr>
          <a:xfrm>
            <a:off x="228600" y="1488650"/>
            <a:ext cx="1828800" cy="4605871"/>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2091217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978016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228600" y="169335"/>
            <a:ext cx="4114800" cy="1193365"/>
          </a:xfrm>
          <a:prstGeom prst="rect">
            <a:avLst/>
          </a:prstGeom>
        </p:spPr>
        <p:txBody>
          <a:bodyPr/>
          <a:lstStyle/>
          <a:p>
            <a:r>
              <a:t>Title Text</a:t>
            </a:r>
          </a:p>
        </p:txBody>
      </p:sp>
      <p:sp>
        <p:nvSpPr>
          <p:cNvPr id="224" name="Body Level One…"/>
          <p:cNvSpPr txBox="1">
            <a:spLocks noGrp="1"/>
          </p:cNvSpPr>
          <p:nvPr>
            <p:ph type="body" sz="quarter" idx="1"/>
          </p:nvPr>
        </p:nvSpPr>
        <p:spPr>
          <a:xfrm>
            <a:off x="228600" y="1463042"/>
            <a:ext cx="1828800" cy="4669537"/>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2514600" y="1499616"/>
            <a:ext cx="1828800" cy="4608579"/>
          </a:xfrm>
          <a:prstGeom prst="rect">
            <a:avLst/>
          </a:prstGeom>
        </p:spPr>
        <p:txBody>
          <a:bodyPr>
            <a:normAutofit/>
          </a:bodyPr>
          <a:lstStyle/>
          <a:p>
            <a:endParaRPr/>
          </a:p>
        </p:txBody>
      </p:sp>
      <p:sp>
        <p:nvSpPr>
          <p:cNvPr id="226" name="Picture Placeholder 11"/>
          <p:cNvSpPr>
            <a:spLocks noGrp="1"/>
          </p:cNvSpPr>
          <p:nvPr>
            <p:ph type="pic" idx="14"/>
          </p:nvPr>
        </p:nvSpPr>
        <p:spPr>
          <a:xfrm>
            <a:off x="4572000" y="0"/>
            <a:ext cx="4572000" cy="6858000"/>
          </a:xfrm>
          <a:prstGeom prst="rect">
            <a:avLst/>
          </a:prstGeom>
        </p:spPr>
        <p:txBody>
          <a:bodyPr lIns="91439" tIns="45719" rIns="91439" b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76161938"/>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228600" y="169335"/>
            <a:ext cx="4114800" cy="1193365"/>
          </a:xfrm>
          <a:prstGeom prst="rect">
            <a:avLst/>
          </a:prstGeom>
        </p:spPr>
        <p:txBody>
          <a:bodyPr/>
          <a:lstStyle/>
          <a:p>
            <a:r>
              <a:t>Title Text</a:t>
            </a:r>
          </a:p>
        </p:txBody>
      </p:sp>
      <p:sp>
        <p:nvSpPr>
          <p:cNvPr id="235" name="Body Level One…"/>
          <p:cNvSpPr txBox="1">
            <a:spLocks noGrp="1"/>
          </p:cNvSpPr>
          <p:nvPr>
            <p:ph type="body" sz="quarter" idx="1"/>
          </p:nvPr>
        </p:nvSpPr>
        <p:spPr>
          <a:xfrm>
            <a:off x="228600" y="1463042"/>
            <a:ext cx="1828800" cy="4669537"/>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2514600" y="1488017"/>
            <a:ext cx="1828800" cy="4608579"/>
          </a:xfrm>
          <a:prstGeom prst="rect">
            <a:avLst/>
          </a:prstGeom>
        </p:spPr>
        <p:txBody>
          <a:bodyPr>
            <a:normAutofit/>
          </a:bodyPr>
          <a:lstStyle/>
          <a:p>
            <a:endParaRPr/>
          </a:p>
        </p:txBody>
      </p:sp>
      <p:sp>
        <p:nvSpPr>
          <p:cNvPr id="237" name="Text Placeholder 8"/>
          <p:cNvSpPr>
            <a:spLocks noGrp="1"/>
          </p:cNvSpPr>
          <p:nvPr>
            <p:ph type="body" sz="half" idx="14"/>
          </p:nvPr>
        </p:nvSpPr>
        <p:spPr>
          <a:xfrm>
            <a:off x="4700392" y="1402082"/>
            <a:ext cx="4215008" cy="4608577"/>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46530541"/>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256033"/>
            <a:ext cx="1828800" cy="5878663"/>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39215884"/>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260" name="Slide Number"/>
          <p:cNvSpPr txBox="1">
            <a:spLocks noGrp="1"/>
          </p:cNvSpPr>
          <p:nvPr>
            <p:ph type="sldNum" sz="quarter" idx="2"/>
          </p:nvPr>
        </p:nvSpPr>
        <p:spPr>
          <a:xfrm>
            <a:off x="6450610" y="6310186"/>
            <a:ext cx="102592"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06769939"/>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228600" y="169333"/>
            <a:ext cx="4114800" cy="1140968"/>
          </a:xfrm>
          <a:prstGeom prst="rect">
            <a:avLst/>
          </a:prstGeom>
        </p:spPr>
        <p:txBody>
          <a:bodyPr/>
          <a:lstStyle/>
          <a:p>
            <a:r>
              <a:t>Title Text</a:t>
            </a:r>
          </a:p>
        </p:txBody>
      </p:sp>
      <p:sp>
        <p:nvSpPr>
          <p:cNvPr id="268" name="Body Level One…"/>
          <p:cNvSpPr txBox="1">
            <a:spLocks noGrp="1"/>
          </p:cNvSpPr>
          <p:nvPr>
            <p:ph type="body" sz="half" idx="1"/>
          </p:nvPr>
        </p:nvSpPr>
        <p:spPr>
          <a:xfrm>
            <a:off x="228600" y="1524000"/>
            <a:ext cx="4114800" cy="4779264"/>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55107836"/>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228600" y="169335"/>
            <a:ext cx="4114800" cy="5991671"/>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73300139"/>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228600" y="169333"/>
            <a:ext cx="4114800" cy="1140968"/>
          </a:xfrm>
          <a:prstGeom prst="rect">
            <a:avLst/>
          </a:prstGeom>
        </p:spPr>
        <p:txBody>
          <a:bodyPr/>
          <a:lstStyle/>
          <a:p>
            <a:r>
              <a:t>Title Text</a:t>
            </a:r>
          </a:p>
        </p:txBody>
      </p:sp>
      <p:sp>
        <p:nvSpPr>
          <p:cNvPr id="302" name="Body Level One…"/>
          <p:cNvSpPr txBox="1">
            <a:spLocks noGrp="1"/>
          </p:cNvSpPr>
          <p:nvPr>
            <p:ph type="body" sz="half" idx="1"/>
          </p:nvPr>
        </p:nvSpPr>
        <p:spPr>
          <a:xfrm>
            <a:off x="228600" y="1498600"/>
            <a:ext cx="4114800" cy="4779264"/>
          </a:xfrm>
          <a:prstGeom prst="rect">
            <a:avLst/>
          </a:prstGeom>
        </p:spPr>
        <p:txBody>
          <a:bodyPr>
            <a:normAutofit/>
          </a:bodyPr>
          <a:lstStyle>
            <a:lvl1pPr>
              <a:spcBef>
                <a:spcPts val="0"/>
              </a:spcBef>
              <a:tabLst>
                <a:tab pos="4013100" algn="r"/>
              </a:tabLst>
            </a:lvl1pPr>
            <a:lvl2pPr>
              <a:spcBef>
                <a:spcPts val="0"/>
              </a:spcBef>
              <a:tabLst>
                <a:tab pos="4013100" algn="r"/>
              </a:tabLst>
            </a:lvl2pPr>
            <a:lvl3pPr>
              <a:spcBef>
                <a:spcPts val="0"/>
              </a:spcBef>
              <a:tabLst>
                <a:tab pos="4013100" algn="r"/>
              </a:tabLst>
            </a:lvl3pPr>
            <a:lvl4pPr>
              <a:spcBef>
                <a:spcPts val="0"/>
              </a:spcBef>
              <a:tabLst>
                <a:tab pos="4013100" algn="r"/>
              </a:tabLst>
            </a:lvl4pPr>
            <a:lvl5pPr>
              <a:spcBef>
                <a:spcPts val="0"/>
              </a:spcBef>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4800600" y="1498600"/>
            <a:ext cx="4114800" cy="4779264"/>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9702813"/>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228600" y="237067"/>
            <a:ext cx="4114800" cy="1338412"/>
          </a:xfrm>
          <a:prstGeom prst="rect">
            <a:avLst/>
          </a:prstGeom>
        </p:spPr>
        <p:txBody>
          <a:bodyPr/>
          <a:lstStyle>
            <a:lvl1pPr>
              <a:defRPr sz="1600"/>
            </a:lvl1pPr>
          </a:lstStyle>
          <a:p>
            <a:r>
              <a:t>Title Text</a:t>
            </a:r>
          </a:p>
        </p:txBody>
      </p:sp>
      <p:sp>
        <p:nvSpPr>
          <p:cNvPr id="312" name="Body Level One…"/>
          <p:cNvSpPr txBox="1">
            <a:spLocks noGrp="1"/>
          </p:cNvSpPr>
          <p:nvPr>
            <p:ph type="body" sz="half" idx="1"/>
          </p:nvPr>
        </p:nvSpPr>
        <p:spPr>
          <a:xfrm>
            <a:off x="228600" y="1761068"/>
            <a:ext cx="4114800" cy="4145283"/>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77687761"/>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28600" y="237067"/>
            <a:ext cx="4114800" cy="1338412"/>
          </a:xfrm>
          <a:prstGeom prst="rect">
            <a:avLst/>
          </a:prstGeom>
        </p:spPr>
        <p:txBody>
          <a:bodyPr/>
          <a:lstStyle>
            <a:lvl1pPr>
              <a:defRPr sz="1600"/>
            </a:lvl1pPr>
          </a:lstStyle>
          <a:p>
            <a:r>
              <a:t>Title Text</a:t>
            </a:r>
          </a:p>
        </p:txBody>
      </p:sp>
      <p:sp>
        <p:nvSpPr>
          <p:cNvPr id="321" name="Body Level One…"/>
          <p:cNvSpPr txBox="1">
            <a:spLocks noGrp="1"/>
          </p:cNvSpPr>
          <p:nvPr>
            <p:ph type="body" sz="half" idx="1"/>
          </p:nvPr>
        </p:nvSpPr>
        <p:spPr>
          <a:xfrm>
            <a:off x="228600" y="1761068"/>
            <a:ext cx="4114800" cy="4145283"/>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36426430"/>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228600" y="67735"/>
            <a:ext cx="8686800" cy="5964767"/>
          </a:xfrm>
          <a:prstGeom prst="rect">
            <a:avLst/>
          </a:prstGeom>
        </p:spPr>
        <p:txBody>
          <a:bodyPr/>
          <a:lstStyle>
            <a:lvl1pPr>
              <a:lnSpc>
                <a:spcPct val="80000"/>
              </a:lnSpc>
              <a:defRPr sz="96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7660553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 DOC ID / June XX,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47082446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228602" y="169335"/>
            <a:ext cx="5187463" cy="6027741"/>
          </a:xfrm>
          <a:prstGeom prst="rect">
            <a:avLst/>
          </a:prstGeom>
        </p:spPr>
        <p:txBody>
          <a:bodyPr/>
          <a:lstStyle>
            <a:lvl1pPr marL="117472" indent="-117472"/>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7220416"/>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228600" y="457202"/>
            <a:ext cx="4114800" cy="5770735"/>
          </a:xfrm>
          <a:prstGeom prst="rect">
            <a:avLst/>
          </a:prstGeom>
        </p:spPr>
        <p:txBody>
          <a:bodyPr/>
          <a:lstStyle/>
          <a:p>
            <a:r>
              <a:t>Title Text</a:t>
            </a:r>
          </a:p>
        </p:txBody>
      </p:sp>
      <p:sp>
        <p:nvSpPr>
          <p:cNvPr id="347" name="Body Level One…"/>
          <p:cNvSpPr txBox="1">
            <a:spLocks noGrp="1"/>
          </p:cNvSpPr>
          <p:nvPr>
            <p:ph type="body" sz="half" idx="1"/>
          </p:nvPr>
        </p:nvSpPr>
        <p:spPr>
          <a:xfrm>
            <a:off x="4800600" y="658370"/>
            <a:ext cx="4114800" cy="559964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228600" y="267416"/>
            <a:ext cx="4114800" cy="400053"/>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64066101"/>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228600" y="169336"/>
            <a:ext cx="4114800" cy="1279145"/>
          </a:xfrm>
          <a:prstGeom prst="rect">
            <a:avLst/>
          </a:prstGeom>
        </p:spPr>
        <p:txBody>
          <a:bodyPr/>
          <a:lstStyle/>
          <a:p>
            <a:r>
              <a:t>Title Text</a:t>
            </a:r>
          </a:p>
        </p:txBody>
      </p:sp>
      <p:sp>
        <p:nvSpPr>
          <p:cNvPr id="357" name="Body Level One…"/>
          <p:cNvSpPr txBox="1">
            <a:spLocks noGrp="1"/>
          </p:cNvSpPr>
          <p:nvPr>
            <p:ph type="body" sz="half" idx="1"/>
          </p:nvPr>
        </p:nvSpPr>
        <p:spPr>
          <a:xfrm>
            <a:off x="228600" y="1507067"/>
            <a:ext cx="4114800" cy="478112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4800600" y="1499616"/>
            <a:ext cx="4114800" cy="4781131"/>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4187580"/>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228600" y="457202"/>
            <a:ext cx="6400800" cy="853441"/>
          </a:xfrm>
          <a:prstGeom prst="rect">
            <a:avLst/>
          </a:prstGeom>
        </p:spPr>
        <p:txBody>
          <a:bodyPr/>
          <a:lstStyle/>
          <a:p>
            <a:r>
              <a:t>Title Text</a:t>
            </a:r>
          </a:p>
        </p:txBody>
      </p:sp>
      <p:sp>
        <p:nvSpPr>
          <p:cNvPr id="367" name="Body Level One…"/>
          <p:cNvSpPr txBox="1">
            <a:spLocks noGrp="1"/>
          </p:cNvSpPr>
          <p:nvPr>
            <p:ph type="body" sz="half" idx="1"/>
          </p:nvPr>
        </p:nvSpPr>
        <p:spPr>
          <a:xfrm>
            <a:off x="4800600" y="1457959"/>
            <a:ext cx="4114800" cy="4786212"/>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369" name="Text Placeholder 6"/>
          <p:cNvSpPr>
            <a:spLocks noGrp="1"/>
          </p:cNvSpPr>
          <p:nvPr>
            <p:ph type="body" sz="half" idx="14"/>
          </p:nvPr>
        </p:nvSpPr>
        <p:spPr>
          <a:xfrm>
            <a:off x="228600" y="1457961"/>
            <a:ext cx="4114800" cy="4786209"/>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24488049"/>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228600" y="169336"/>
            <a:ext cx="4114800" cy="669545"/>
          </a:xfrm>
          <a:prstGeom prst="rect">
            <a:avLst/>
          </a:prstGeom>
        </p:spPr>
        <p:txBody>
          <a:bodyPr/>
          <a:lstStyle/>
          <a:p>
            <a:r>
              <a:t>Title Text</a:t>
            </a:r>
          </a:p>
        </p:txBody>
      </p:sp>
      <p:sp>
        <p:nvSpPr>
          <p:cNvPr id="378" name="Body Level One…"/>
          <p:cNvSpPr txBox="1">
            <a:spLocks noGrp="1"/>
          </p:cNvSpPr>
          <p:nvPr>
            <p:ph type="body" sz="half" idx="1"/>
          </p:nvPr>
        </p:nvSpPr>
        <p:spPr>
          <a:xfrm>
            <a:off x="228600" y="1303868"/>
            <a:ext cx="4114800" cy="4916811"/>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14166970"/>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228600" y="457202"/>
            <a:ext cx="6400800" cy="853441"/>
          </a:xfrm>
          <a:prstGeom prst="rect">
            <a:avLst/>
          </a:prstGeom>
        </p:spPr>
        <p:txBody>
          <a:bodyPr/>
          <a:lstStyle/>
          <a:p>
            <a:r>
              <a:t>Title Text</a:t>
            </a:r>
          </a:p>
        </p:txBody>
      </p:sp>
      <p:sp>
        <p:nvSpPr>
          <p:cNvPr id="387" name="Body Level One…"/>
          <p:cNvSpPr txBox="1">
            <a:spLocks noGrp="1"/>
          </p:cNvSpPr>
          <p:nvPr>
            <p:ph type="body" sz="quarter" idx="1"/>
          </p:nvPr>
        </p:nvSpPr>
        <p:spPr>
          <a:xfrm>
            <a:off x="4800600" y="1457961"/>
            <a:ext cx="1828800" cy="478620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389" name="Text Placeholder 6"/>
          <p:cNvSpPr>
            <a:spLocks noGrp="1"/>
          </p:cNvSpPr>
          <p:nvPr>
            <p:ph type="body" sz="quarter" idx="14"/>
          </p:nvPr>
        </p:nvSpPr>
        <p:spPr>
          <a:xfrm>
            <a:off x="228600" y="1457961"/>
            <a:ext cx="1828800" cy="4786207"/>
          </a:xfrm>
          <a:prstGeom prst="rect">
            <a:avLst/>
          </a:prstGeom>
        </p:spPr>
        <p:txBody>
          <a:bodyPr>
            <a:normAutofit/>
          </a:bodyPr>
          <a:lstStyle/>
          <a:p>
            <a:endParaRPr/>
          </a:p>
        </p:txBody>
      </p:sp>
      <p:sp>
        <p:nvSpPr>
          <p:cNvPr id="390" name="Text Placeholder 7"/>
          <p:cNvSpPr>
            <a:spLocks noGrp="1"/>
          </p:cNvSpPr>
          <p:nvPr>
            <p:ph type="body" sz="quarter" idx="15"/>
          </p:nvPr>
        </p:nvSpPr>
        <p:spPr>
          <a:xfrm>
            <a:off x="2514600" y="1457961"/>
            <a:ext cx="1828800" cy="4786207"/>
          </a:xfrm>
          <a:prstGeom prst="rect">
            <a:avLst/>
          </a:prstGeom>
        </p:spPr>
        <p:txBody>
          <a:bodyPr>
            <a:normAutofit/>
          </a:bodyPr>
          <a:lstStyle/>
          <a:p>
            <a:endParaRPr/>
          </a:p>
        </p:txBody>
      </p:sp>
      <p:sp>
        <p:nvSpPr>
          <p:cNvPr id="391" name="Text Placeholder 9"/>
          <p:cNvSpPr>
            <a:spLocks noGrp="1"/>
          </p:cNvSpPr>
          <p:nvPr>
            <p:ph type="body" sz="quarter" idx="16"/>
          </p:nvPr>
        </p:nvSpPr>
        <p:spPr>
          <a:xfrm>
            <a:off x="7086600" y="1457961"/>
            <a:ext cx="1828800" cy="4786207"/>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98135024"/>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400" name="Title Text"/>
          <p:cNvSpPr txBox="1">
            <a:spLocks noGrp="1"/>
          </p:cNvSpPr>
          <p:nvPr>
            <p:ph type="title"/>
          </p:nvPr>
        </p:nvSpPr>
        <p:spPr>
          <a:xfrm>
            <a:off x="228600" y="457202"/>
            <a:ext cx="4114800" cy="853441"/>
          </a:xfrm>
          <a:prstGeom prst="rect">
            <a:avLst/>
          </a:prstGeom>
        </p:spPr>
        <p:txBody>
          <a:bodyPr/>
          <a:lstStyle/>
          <a:p>
            <a:r>
              <a:t>Title Text</a:t>
            </a:r>
          </a:p>
        </p:txBody>
      </p:sp>
      <p:sp>
        <p:nvSpPr>
          <p:cNvPr id="401" name="Body Level One…"/>
          <p:cNvSpPr txBox="1">
            <a:spLocks noGrp="1"/>
          </p:cNvSpPr>
          <p:nvPr>
            <p:ph type="body" sz="quarter" idx="1"/>
          </p:nvPr>
        </p:nvSpPr>
        <p:spPr>
          <a:xfrm>
            <a:off x="228600" y="268226"/>
            <a:ext cx="4114800" cy="400049"/>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228600" y="1463040"/>
            <a:ext cx="4114800" cy="4781128"/>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21699057"/>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411" name="Title Text"/>
          <p:cNvSpPr txBox="1">
            <a:spLocks noGrp="1"/>
          </p:cNvSpPr>
          <p:nvPr>
            <p:ph type="title"/>
          </p:nvPr>
        </p:nvSpPr>
        <p:spPr>
          <a:xfrm>
            <a:off x="228600" y="169336"/>
            <a:ext cx="4114800" cy="853441"/>
          </a:xfrm>
          <a:prstGeom prst="rect">
            <a:avLst/>
          </a:prstGeom>
        </p:spPr>
        <p:txBody>
          <a:bodyPr/>
          <a:lstStyle/>
          <a:p>
            <a:r>
              <a:t>Title Text</a:t>
            </a:r>
          </a:p>
        </p:txBody>
      </p:sp>
      <p:sp>
        <p:nvSpPr>
          <p:cNvPr id="412" name="Body Level One…"/>
          <p:cNvSpPr txBox="1">
            <a:spLocks noGrp="1"/>
          </p:cNvSpPr>
          <p:nvPr>
            <p:ph type="body" sz="quarter" idx="1"/>
          </p:nvPr>
        </p:nvSpPr>
        <p:spPr>
          <a:xfrm>
            <a:off x="228600" y="1463037"/>
            <a:ext cx="1828800" cy="4781131"/>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2514600" y="1463037"/>
            <a:ext cx="1828800" cy="4781131"/>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84267291"/>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228600" y="1303867"/>
            <a:ext cx="4114800" cy="4754880"/>
          </a:xfrm>
          <a:prstGeom prst="rect">
            <a:avLst/>
          </a:prstGeom>
        </p:spPr>
        <p:txBody>
          <a:bodyPr/>
          <a:lstStyle/>
          <a:p>
            <a:r>
              <a:t>Title Text</a:t>
            </a:r>
          </a:p>
        </p:txBody>
      </p:sp>
      <p:sp>
        <p:nvSpPr>
          <p:cNvPr id="422" name="Body Level One…"/>
          <p:cNvSpPr txBox="1">
            <a:spLocks noGrp="1"/>
          </p:cNvSpPr>
          <p:nvPr>
            <p:ph type="body" sz="quarter" idx="1"/>
          </p:nvPr>
        </p:nvSpPr>
        <p:spPr>
          <a:xfrm>
            <a:off x="4800600" y="1463041"/>
            <a:ext cx="1828800" cy="466859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424" name="Text Placeholder 9"/>
          <p:cNvSpPr>
            <a:spLocks noGrp="1"/>
          </p:cNvSpPr>
          <p:nvPr>
            <p:ph type="body" sz="quarter" idx="14"/>
          </p:nvPr>
        </p:nvSpPr>
        <p:spPr>
          <a:xfrm>
            <a:off x="7086600" y="1463039"/>
            <a:ext cx="1828800" cy="4668596"/>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48492408"/>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rgbClr val="000E5E"/>
        </a:solidFill>
        <a:effectLst/>
      </p:bgPr>
    </p:bg>
    <p:spTree>
      <p:nvGrpSpPr>
        <p:cNvPr id="1" name=""/>
        <p:cNvGrpSpPr/>
        <p:nvPr/>
      </p:nvGrpSpPr>
      <p:grpSpPr>
        <a:xfrm>
          <a:off x="0" y="0"/>
          <a:ext cx="0" cy="0"/>
          <a:chOff x="0" y="0"/>
          <a:chExt cx="0" cy="0"/>
        </a:xfrm>
      </p:grpSpPr>
      <p:sp>
        <p:nvSpPr>
          <p:cNvPr id="432" name="Rectangle 4"/>
          <p:cNvSpPr/>
          <p:nvPr/>
        </p:nvSpPr>
        <p:spPr>
          <a:xfrm>
            <a:off x="4572000" y="0"/>
            <a:ext cx="4572000" cy="68580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433" name="Title Text"/>
          <p:cNvSpPr txBox="1">
            <a:spLocks noGrp="1"/>
          </p:cNvSpPr>
          <p:nvPr>
            <p:ph type="title"/>
          </p:nvPr>
        </p:nvSpPr>
        <p:spPr>
          <a:xfrm>
            <a:off x="228600" y="1303867"/>
            <a:ext cx="4114800" cy="4754880"/>
          </a:xfrm>
          <a:prstGeom prst="rect">
            <a:avLst/>
          </a:prstGeom>
        </p:spPr>
        <p:txBody>
          <a:bodyPr/>
          <a:lstStyle/>
          <a:p>
            <a:r>
              <a:t>Title Text</a:t>
            </a:r>
          </a:p>
        </p:txBody>
      </p:sp>
      <p:sp>
        <p:nvSpPr>
          <p:cNvPr id="434" name="Body Level One…"/>
          <p:cNvSpPr txBox="1">
            <a:spLocks noGrp="1"/>
          </p:cNvSpPr>
          <p:nvPr>
            <p:ph type="body" sz="half" idx="1"/>
          </p:nvPr>
        </p:nvSpPr>
        <p:spPr>
          <a:xfrm>
            <a:off x="4800600" y="1499616"/>
            <a:ext cx="4114800" cy="4668597"/>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35"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4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8529859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10369417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444" name="Title Text"/>
          <p:cNvSpPr txBox="1">
            <a:spLocks noGrp="1"/>
          </p:cNvSpPr>
          <p:nvPr>
            <p:ph type="title"/>
          </p:nvPr>
        </p:nvSpPr>
        <p:spPr>
          <a:xfrm>
            <a:off x="228600" y="169335"/>
            <a:ext cx="4114800" cy="5870533"/>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97095853"/>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228600" y="169335"/>
            <a:ext cx="4114800" cy="5870533"/>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57428575"/>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228600" y="186267"/>
            <a:ext cx="4114800" cy="508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99884667"/>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228600" y="256032"/>
            <a:ext cx="4114800" cy="40005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228600" y="1463042"/>
            <a:ext cx="4114800" cy="465164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525761081"/>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228600" y="169335"/>
            <a:ext cx="4114800" cy="1193365"/>
          </a:xfrm>
          <a:prstGeom prst="rect">
            <a:avLst/>
          </a:prstGeom>
        </p:spPr>
        <p:txBody>
          <a:bodyPr/>
          <a:lstStyle/>
          <a:p>
            <a:r>
              <a:t>Title Text</a:t>
            </a:r>
          </a:p>
        </p:txBody>
      </p:sp>
      <p:sp>
        <p:nvSpPr>
          <p:cNvPr id="478" name="Body Level One…"/>
          <p:cNvSpPr txBox="1">
            <a:spLocks noGrp="1"/>
          </p:cNvSpPr>
          <p:nvPr>
            <p:ph type="body" sz="quarter" idx="1"/>
          </p:nvPr>
        </p:nvSpPr>
        <p:spPr>
          <a:xfrm>
            <a:off x="228600" y="1463041"/>
            <a:ext cx="1828800" cy="466859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7393477"/>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228600" y="169335"/>
            <a:ext cx="4114800" cy="1193365"/>
          </a:xfrm>
          <a:prstGeom prst="rect">
            <a:avLst/>
          </a:prstGeom>
        </p:spPr>
        <p:txBody>
          <a:bodyPr/>
          <a:lstStyle/>
          <a:p>
            <a:r>
              <a:t>Title Text</a:t>
            </a:r>
          </a:p>
        </p:txBody>
      </p:sp>
      <p:sp>
        <p:nvSpPr>
          <p:cNvPr id="487" name="Body Level One…"/>
          <p:cNvSpPr txBox="1">
            <a:spLocks noGrp="1"/>
          </p:cNvSpPr>
          <p:nvPr>
            <p:ph type="body" sz="quarter" idx="1"/>
          </p:nvPr>
        </p:nvSpPr>
        <p:spPr>
          <a:xfrm>
            <a:off x="228600" y="1488650"/>
            <a:ext cx="1828800" cy="4605871"/>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95588007"/>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228600" y="169335"/>
            <a:ext cx="4114800" cy="1193365"/>
          </a:xfrm>
          <a:prstGeom prst="rect">
            <a:avLst/>
          </a:prstGeom>
        </p:spPr>
        <p:txBody>
          <a:bodyPr/>
          <a:lstStyle/>
          <a:p>
            <a:r>
              <a:t>Title Text</a:t>
            </a:r>
          </a:p>
        </p:txBody>
      </p:sp>
      <p:sp>
        <p:nvSpPr>
          <p:cNvPr id="496" name="Body Level One…"/>
          <p:cNvSpPr txBox="1">
            <a:spLocks noGrp="1"/>
          </p:cNvSpPr>
          <p:nvPr>
            <p:ph type="body" sz="quarter" idx="1"/>
          </p:nvPr>
        </p:nvSpPr>
        <p:spPr>
          <a:xfrm>
            <a:off x="228600" y="1488650"/>
            <a:ext cx="1828800" cy="4605871"/>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94096746"/>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228600" y="169335"/>
            <a:ext cx="4114800" cy="1193365"/>
          </a:xfrm>
          <a:prstGeom prst="rect">
            <a:avLst/>
          </a:prstGeom>
        </p:spPr>
        <p:txBody>
          <a:bodyPr/>
          <a:lstStyle/>
          <a:p>
            <a:r>
              <a:t>Title Text</a:t>
            </a:r>
          </a:p>
        </p:txBody>
      </p:sp>
      <p:sp>
        <p:nvSpPr>
          <p:cNvPr id="505" name="Body Level One…"/>
          <p:cNvSpPr txBox="1">
            <a:spLocks noGrp="1"/>
          </p:cNvSpPr>
          <p:nvPr>
            <p:ph type="body" sz="quarter" idx="1"/>
          </p:nvPr>
        </p:nvSpPr>
        <p:spPr>
          <a:xfrm>
            <a:off x="228600" y="1463042"/>
            <a:ext cx="1828800" cy="4669537"/>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2514600" y="1499616"/>
            <a:ext cx="1828800" cy="4608579"/>
          </a:xfrm>
          <a:prstGeom prst="rect">
            <a:avLst/>
          </a:prstGeom>
        </p:spPr>
        <p:txBody>
          <a:bodyPr>
            <a:normAutofit/>
          </a:bodyPr>
          <a:lstStyle/>
          <a:p>
            <a:endParaRPr/>
          </a:p>
        </p:txBody>
      </p:sp>
      <p:sp>
        <p:nvSpPr>
          <p:cNvPr id="507" name="Picture Placeholder 11"/>
          <p:cNvSpPr>
            <a:spLocks noGrp="1"/>
          </p:cNvSpPr>
          <p:nvPr>
            <p:ph type="pic" idx="14"/>
          </p:nvPr>
        </p:nvSpPr>
        <p:spPr>
          <a:xfrm>
            <a:off x="4572000" y="0"/>
            <a:ext cx="4572000" cy="6858000"/>
          </a:xfrm>
          <a:prstGeom prst="rect">
            <a:avLst/>
          </a:prstGeom>
        </p:spPr>
        <p:txBody>
          <a:bodyPr lIns="91439" tIns="45719" rIns="91439" bIns="45719"/>
          <a:lstStyle/>
          <a:p>
            <a:endParaRPr/>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11779604"/>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228600" y="169335"/>
            <a:ext cx="4114800" cy="1193365"/>
          </a:xfrm>
          <a:prstGeom prst="rect">
            <a:avLst/>
          </a:prstGeom>
        </p:spPr>
        <p:txBody>
          <a:bodyPr/>
          <a:lstStyle/>
          <a:p>
            <a:r>
              <a:t>Title Text</a:t>
            </a:r>
          </a:p>
        </p:txBody>
      </p:sp>
      <p:sp>
        <p:nvSpPr>
          <p:cNvPr id="516" name="Body Level One…"/>
          <p:cNvSpPr txBox="1">
            <a:spLocks noGrp="1"/>
          </p:cNvSpPr>
          <p:nvPr>
            <p:ph type="body" sz="quarter" idx="1"/>
          </p:nvPr>
        </p:nvSpPr>
        <p:spPr>
          <a:xfrm>
            <a:off x="228600" y="1463042"/>
            <a:ext cx="1828800" cy="4669537"/>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2514600" y="1499616"/>
            <a:ext cx="1828800" cy="4608579"/>
          </a:xfrm>
          <a:prstGeom prst="rect">
            <a:avLst/>
          </a:prstGeom>
        </p:spPr>
        <p:txBody>
          <a:bodyPr>
            <a:normAutofit/>
          </a:bodyPr>
          <a:lstStyle/>
          <a:p>
            <a:endParaRPr/>
          </a:p>
        </p:txBody>
      </p:sp>
      <p:sp>
        <p:nvSpPr>
          <p:cNvPr id="518" name="Text Placeholder 8"/>
          <p:cNvSpPr>
            <a:spLocks noGrp="1"/>
          </p:cNvSpPr>
          <p:nvPr>
            <p:ph type="body" sz="half" idx="14"/>
          </p:nvPr>
        </p:nvSpPr>
        <p:spPr>
          <a:xfrm>
            <a:off x="4700392" y="1454617"/>
            <a:ext cx="4215008" cy="4608577"/>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10263019"/>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228600" y="256033"/>
            <a:ext cx="1828800" cy="5878663"/>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9536673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07974082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14628067"/>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6450610" y="6310186"/>
            <a:ext cx="102592"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52357858"/>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228600" y="169333"/>
            <a:ext cx="4114800" cy="1140968"/>
          </a:xfrm>
          <a:prstGeom prst="rect">
            <a:avLst/>
          </a:prstGeom>
        </p:spPr>
        <p:txBody>
          <a:bodyPr/>
          <a:lstStyle/>
          <a:p>
            <a:r>
              <a:t>Title Text</a:t>
            </a:r>
          </a:p>
        </p:txBody>
      </p:sp>
      <p:sp>
        <p:nvSpPr>
          <p:cNvPr id="549" name="Body Level One…"/>
          <p:cNvSpPr txBox="1">
            <a:spLocks noGrp="1"/>
          </p:cNvSpPr>
          <p:nvPr>
            <p:ph type="body" sz="half" idx="1"/>
          </p:nvPr>
        </p:nvSpPr>
        <p:spPr>
          <a:xfrm>
            <a:off x="228600" y="1524000"/>
            <a:ext cx="4114800" cy="4779264"/>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12175379"/>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914869"/>
            <a:ext cx="1292097" cy="701465"/>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428269"/>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228600" y="169335"/>
            <a:ext cx="4114802" cy="5972461"/>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812" y="6273779"/>
            <a:ext cx="521591" cy="281964"/>
          </a:xfrm>
          <a:prstGeom prst="rect">
            <a:avLst/>
          </a:prstGeom>
          <a:ln w="12700">
            <a:miter lim="400000"/>
          </a:ln>
        </p:spPr>
      </p:pic>
      <p:sp>
        <p:nvSpPr>
          <p:cNvPr id="567" name="Slide Number"/>
          <p:cNvSpPr txBox="1">
            <a:spLocks noGrp="1"/>
          </p:cNvSpPr>
          <p:nvPr>
            <p:ph type="sldNum" sz="quarter" idx="2"/>
          </p:nvPr>
        </p:nvSpPr>
        <p:spPr>
          <a:xfrm>
            <a:off x="6450610" y="6310186"/>
            <a:ext cx="102592"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54524709"/>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228600" y="169335"/>
            <a:ext cx="4114800" cy="5991671"/>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49443155"/>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169333"/>
            <a:ext cx="4114800" cy="1140968"/>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228600" y="1498600"/>
            <a:ext cx="4114800" cy="4779264"/>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4800600" y="1498600"/>
            <a:ext cx="4114800" cy="4779264"/>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43165520"/>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228600" y="237067"/>
            <a:ext cx="4114800" cy="1338412"/>
          </a:xfrm>
          <a:prstGeom prst="rect">
            <a:avLst/>
          </a:prstGeom>
        </p:spPr>
        <p:txBody>
          <a:bodyPr/>
          <a:lstStyle>
            <a:lvl1pPr>
              <a:defRPr sz="1600">
                <a:solidFill>
                  <a:srgbClr val="000000"/>
                </a:solidFill>
              </a:defRPr>
            </a:lvl1pPr>
          </a:lstStyle>
          <a:p>
            <a:r>
              <a:t>Title Text</a:t>
            </a:r>
          </a:p>
        </p:txBody>
      </p:sp>
      <p:sp>
        <p:nvSpPr>
          <p:cNvPr id="593" name="Body Level One…"/>
          <p:cNvSpPr txBox="1">
            <a:spLocks noGrp="1"/>
          </p:cNvSpPr>
          <p:nvPr>
            <p:ph type="body" sz="half" idx="1"/>
          </p:nvPr>
        </p:nvSpPr>
        <p:spPr>
          <a:xfrm>
            <a:off x="228600" y="1761068"/>
            <a:ext cx="4114800" cy="4145283"/>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534919853"/>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228600" y="237067"/>
            <a:ext cx="4114800" cy="1338412"/>
          </a:xfrm>
          <a:prstGeom prst="rect">
            <a:avLst/>
          </a:prstGeom>
        </p:spPr>
        <p:txBody>
          <a:bodyPr/>
          <a:lstStyle>
            <a:lvl1pPr>
              <a:defRPr sz="1600">
                <a:solidFill>
                  <a:srgbClr val="000000"/>
                </a:solidFill>
              </a:defRPr>
            </a:lvl1pPr>
          </a:lstStyle>
          <a:p>
            <a:r>
              <a:t>Title Text</a:t>
            </a:r>
          </a:p>
        </p:txBody>
      </p:sp>
      <p:sp>
        <p:nvSpPr>
          <p:cNvPr id="602" name="Body Level One…"/>
          <p:cNvSpPr txBox="1">
            <a:spLocks noGrp="1"/>
          </p:cNvSpPr>
          <p:nvPr>
            <p:ph type="body" sz="half" idx="1"/>
          </p:nvPr>
        </p:nvSpPr>
        <p:spPr>
          <a:xfrm>
            <a:off x="228600" y="1761068"/>
            <a:ext cx="4114800" cy="4145283"/>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0061471"/>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67735"/>
            <a:ext cx="8686800" cy="5964767"/>
          </a:xfrm>
          <a:prstGeom prst="rect">
            <a:avLst/>
          </a:prstGeom>
        </p:spPr>
        <p:txBody>
          <a:bodyPr/>
          <a:lstStyle>
            <a:lvl1pPr>
              <a:lnSpc>
                <a:spcPct val="80000"/>
              </a:lnSpc>
              <a:defRPr sz="96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5804101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112935"/>
            <a:ext cx="8686800" cy="5964767"/>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279638330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228602" y="169335"/>
            <a:ext cx="5187463" cy="6027741"/>
          </a:xfrm>
          <a:prstGeom prst="rect">
            <a:avLst/>
          </a:prstGeom>
        </p:spPr>
        <p:txBody>
          <a:bodyPr/>
          <a:lstStyle>
            <a:lvl1pPr marL="117472" indent="-117472">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3401534"/>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228600" y="463972"/>
            <a:ext cx="4114800" cy="5770736"/>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4800600" y="658370"/>
            <a:ext cx="41148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228600" y="267416"/>
            <a:ext cx="4114800" cy="400053"/>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07272994"/>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228600" y="169336"/>
            <a:ext cx="4114800" cy="1279145"/>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228600" y="1499616"/>
            <a:ext cx="4114800" cy="4781131"/>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4800600" y="1499616"/>
            <a:ext cx="4114800" cy="4781131"/>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48668783"/>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228600" y="457202"/>
            <a:ext cx="6400800" cy="85344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4800600" y="1457959"/>
            <a:ext cx="4114800" cy="4786212"/>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650" name="Text Placeholder 6"/>
          <p:cNvSpPr>
            <a:spLocks noGrp="1"/>
          </p:cNvSpPr>
          <p:nvPr>
            <p:ph type="body" sz="half" idx="14"/>
          </p:nvPr>
        </p:nvSpPr>
        <p:spPr>
          <a:xfrm>
            <a:off x="228600" y="1457961"/>
            <a:ext cx="4114800" cy="4786209"/>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30451259"/>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228600" y="169336"/>
            <a:ext cx="4114800" cy="669545"/>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228600" y="1327357"/>
            <a:ext cx="4114800" cy="4916811"/>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86066027"/>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28600" y="457202"/>
            <a:ext cx="6400800" cy="85344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4800600" y="1457961"/>
            <a:ext cx="1828800" cy="478620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670" name="Text Placeholder 6"/>
          <p:cNvSpPr>
            <a:spLocks noGrp="1"/>
          </p:cNvSpPr>
          <p:nvPr>
            <p:ph type="body" sz="quarter" idx="14"/>
          </p:nvPr>
        </p:nvSpPr>
        <p:spPr>
          <a:xfrm>
            <a:off x="228600" y="1457961"/>
            <a:ext cx="1828800" cy="4786207"/>
          </a:xfrm>
          <a:prstGeom prst="rect">
            <a:avLst/>
          </a:prstGeom>
        </p:spPr>
        <p:txBody>
          <a:bodyPr>
            <a:normAutofit/>
          </a:bodyPr>
          <a:lstStyle/>
          <a:p>
            <a:endParaRPr/>
          </a:p>
        </p:txBody>
      </p:sp>
      <p:sp>
        <p:nvSpPr>
          <p:cNvPr id="671" name="Text Placeholder 7"/>
          <p:cNvSpPr>
            <a:spLocks noGrp="1"/>
          </p:cNvSpPr>
          <p:nvPr>
            <p:ph type="body" sz="quarter" idx="15"/>
          </p:nvPr>
        </p:nvSpPr>
        <p:spPr>
          <a:xfrm>
            <a:off x="2514600" y="1457961"/>
            <a:ext cx="1828800" cy="4786207"/>
          </a:xfrm>
          <a:prstGeom prst="rect">
            <a:avLst/>
          </a:prstGeom>
        </p:spPr>
        <p:txBody>
          <a:bodyPr>
            <a:normAutofit/>
          </a:bodyPr>
          <a:lstStyle/>
          <a:p>
            <a:endParaRPr/>
          </a:p>
        </p:txBody>
      </p:sp>
      <p:sp>
        <p:nvSpPr>
          <p:cNvPr id="672" name="Text Placeholder 9"/>
          <p:cNvSpPr>
            <a:spLocks noGrp="1"/>
          </p:cNvSpPr>
          <p:nvPr>
            <p:ph type="body" sz="quarter" idx="16"/>
          </p:nvPr>
        </p:nvSpPr>
        <p:spPr>
          <a:xfrm>
            <a:off x="7086600" y="1457961"/>
            <a:ext cx="1828800" cy="4786207"/>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62172098"/>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681" name="Title Text"/>
          <p:cNvSpPr txBox="1">
            <a:spLocks noGrp="1"/>
          </p:cNvSpPr>
          <p:nvPr>
            <p:ph type="title"/>
          </p:nvPr>
        </p:nvSpPr>
        <p:spPr>
          <a:xfrm>
            <a:off x="228600" y="457202"/>
            <a:ext cx="4114800" cy="85344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228600" y="268226"/>
            <a:ext cx="4114800" cy="400049"/>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228600" y="1463040"/>
            <a:ext cx="4114800" cy="4781128"/>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18595611"/>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692" name="Title Text"/>
          <p:cNvSpPr txBox="1">
            <a:spLocks noGrp="1"/>
          </p:cNvSpPr>
          <p:nvPr>
            <p:ph type="title"/>
          </p:nvPr>
        </p:nvSpPr>
        <p:spPr>
          <a:xfrm>
            <a:off x="228600" y="169336"/>
            <a:ext cx="4114800" cy="85344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228600" y="1463037"/>
            <a:ext cx="1828800" cy="4781131"/>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2514600" y="1463037"/>
            <a:ext cx="1828800" cy="4781131"/>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62353741"/>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228600" y="1303867"/>
            <a:ext cx="4114800" cy="475488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4800600" y="1463041"/>
            <a:ext cx="1828800" cy="466859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705" name="Text Placeholder 9"/>
          <p:cNvSpPr>
            <a:spLocks noGrp="1"/>
          </p:cNvSpPr>
          <p:nvPr>
            <p:ph type="body" sz="quarter" idx="14"/>
          </p:nvPr>
        </p:nvSpPr>
        <p:spPr>
          <a:xfrm>
            <a:off x="7086600" y="1463039"/>
            <a:ext cx="1828800" cy="4668596"/>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18892076"/>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4572000" y="0"/>
            <a:ext cx="4572000" cy="68580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714" name="Title Text"/>
          <p:cNvSpPr txBox="1">
            <a:spLocks noGrp="1"/>
          </p:cNvSpPr>
          <p:nvPr>
            <p:ph type="title"/>
          </p:nvPr>
        </p:nvSpPr>
        <p:spPr>
          <a:xfrm>
            <a:off x="228600" y="1303867"/>
            <a:ext cx="4114800" cy="475488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4800600" y="1481715"/>
            <a:ext cx="4114800" cy="4668596"/>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952800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138012667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725" name="Title Text"/>
          <p:cNvSpPr txBox="1">
            <a:spLocks noGrp="1"/>
          </p:cNvSpPr>
          <p:nvPr>
            <p:ph type="title"/>
          </p:nvPr>
        </p:nvSpPr>
        <p:spPr>
          <a:xfrm>
            <a:off x="228600" y="169335"/>
            <a:ext cx="4114800" cy="5870533"/>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20722716"/>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228600" y="169335"/>
            <a:ext cx="4114800" cy="5870533"/>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01080706"/>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41" name="Title Text"/>
          <p:cNvSpPr txBox="1">
            <a:spLocks noGrp="1"/>
          </p:cNvSpPr>
          <p:nvPr>
            <p:ph type="title"/>
          </p:nvPr>
        </p:nvSpPr>
        <p:spPr>
          <a:xfrm>
            <a:off x="228600" y="186267"/>
            <a:ext cx="4114800" cy="508000"/>
          </a:xfrm>
          <a:prstGeom prst="rect">
            <a:avLst/>
          </a:prstGeom>
        </p:spPr>
        <p:txBody>
          <a:bodyPr/>
          <a:lstStyle>
            <a:lvl1pPr>
              <a:defRPr>
                <a:solidFill>
                  <a:srgbClr val="000000"/>
                </a:solidFill>
              </a:defRPr>
            </a:lvl1pPr>
          </a:lstStyle>
          <a:p>
            <a:r>
              <a:t>Title Text</a:t>
            </a:r>
          </a:p>
        </p:txBody>
      </p:sp>
      <p:sp>
        <p:nvSpPr>
          <p:cNvPr id="7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79389512"/>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228600" y="243839"/>
            <a:ext cx="4114800" cy="40005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228600" y="1463042"/>
            <a:ext cx="4114800" cy="4651641"/>
          </a:xfrm>
          <a:prstGeom prst="rect">
            <a:avLst/>
          </a:prstGeom>
        </p:spPr>
        <p:txBody>
          <a:bodyPr>
            <a:normAutofit/>
          </a:bodyPr>
          <a:lstStyle/>
          <a:p>
            <a:endParaRPr/>
          </a:p>
        </p:txBody>
      </p:sp>
      <p:sp>
        <p:nvSpPr>
          <p:cNvPr id="751" name="Slide Number"/>
          <p:cNvSpPr txBox="1">
            <a:spLocks noGrp="1"/>
          </p:cNvSpPr>
          <p:nvPr>
            <p:ph type="sldNum" sz="quarter" idx="2"/>
          </p:nvPr>
        </p:nvSpPr>
        <p:spPr>
          <a:xfrm>
            <a:off x="8812810" y="6488499"/>
            <a:ext cx="102592"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58906382"/>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228600" y="1463041"/>
            <a:ext cx="1828800" cy="466859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40967526"/>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228600" y="1488650"/>
            <a:ext cx="1828800" cy="4605871"/>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64651333"/>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228600" y="1488650"/>
            <a:ext cx="1828800" cy="4605871"/>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75979067"/>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228600" y="1463042"/>
            <a:ext cx="1828800" cy="4669537"/>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2514600" y="1499616"/>
            <a:ext cx="1828800" cy="4608579"/>
          </a:xfrm>
          <a:prstGeom prst="rect">
            <a:avLst/>
          </a:prstGeom>
        </p:spPr>
        <p:txBody>
          <a:bodyPr>
            <a:normAutofit/>
          </a:bodyPr>
          <a:lstStyle/>
          <a:p>
            <a:endParaRPr/>
          </a:p>
        </p:txBody>
      </p:sp>
      <p:sp>
        <p:nvSpPr>
          <p:cNvPr id="788" name="Picture Placeholder 11"/>
          <p:cNvSpPr>
            <a:spLocks noGrp="1"/>
          </p:cNvSpPr>
          <p:nvPr>
            <p:ph type="pic" idx="14"/>
          </p:nvPr>
        </p:nvSpPr>
        <p:spPr>
          <a:xfrm>
            <a:off x="4572000" y="0"/>
            <a:ext cx="4572000" cy="6858000"/>
          </a:xfrm>
          <a:prstGeom prst="rect">
            <a:avLst/>
          </a:prstGeom>
        </p:spPr>
        <p:txBody>
          <a:bodyPr lIns="91439" tIns="45719" rIns="91439" bIns="45719"/>
          <a:lstStyle/>
          <a:p>
            <a:endParaRPr/>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84965898"/>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228600" y="1463042"/>
            <a:ext cx="1828800" cy="4669537"/>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2514600" y="1499616"/>
            <a:ext cx="1828800" cy="4608579"/>
          </a:xfrm>
          <a:prstGeom prst="rect">
            <a:avLst/>
          </a:prstGeom>
        </p:spPr>
        <p:txBody>
          <a:bodyPr>
            <a:normAutofit/>
          </a:bodyPr>
          <a:lstStyle/>
          <a:p>
            <a:endParaRPr/>
          </a:p>
        </p:txBody>
      </p:sp>
      <p:sp>
        <p:nvSpPr>
          <p:cNvPr id="799" name="Text Placeholder 8"/>
          <p:cNvSpPr>
            <a:spLocks noGrp="1"/>
          </p:cNvSpPr>
          <p:nvPr>
            <p:ph type="body" sz="half" idx="14"/>
          </p:nvPr>
        </p:nvSpPr>
        <p:spPr>
          <a:xfrm>
            <a:off x="4700392" y="1454617"/>
            <a:ext cx="4215008" cy="4608577"/>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1944187"/>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228600" y="256033"/>
            <a:ext cx="1828800" cy="5878663"/>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446944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rgbClr val="0D0D0D"/>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tx1"/>
                </a:solidFill>
                <a:latin typeface="Arial"/>
                <a:cs typeface="Arial"/>
              </a:defRPr>
            </a:lvl1pPr>
          </a:lstStyle>
          <a:p>
            <a:pPr marL="12700">
              <a:lnSpc>
                <a:spcPct val="100000"/>
              </a:lnSpc>
              <a:spcBef>
                <a:spcPts val="15"/>
              </a:spcBef>
            </a:pPr>
            <a:r>
              <a:t>© 2020 IBM</a:t>
            </a:r>
            <a:r>
              <a:rPr spc="-100"/>
              <a:t> </a:t>
            </a:r>
            <a:r>
              <a:t>Corporation</a:t>
            </a:r>
          </a:p>
        </p:txBody>
      </p:sp>
      <p:sp>
        <p:nvSpPr>
          <p:cNvPr id="5" name="Holder 5"/>
          <p:cNvSpPr>
            <a:spLocks noGrp="1"/>
          </p:cNvSpPr>
          <p:nvPr>
            <p:ph type="dt" sz="half" idx="6"/>
          </p:nvPr>
        </p:nvSpPr>
        <p:spPr/>
        <p:txBody>
          <a:bodyPr lIns="0" tIns="0" rIns="0" bIns="0"/>
          <a:lstStyle>
            <a:lvl1pPr>
              <a:defRPr sz="900" b="0" i="0">
                <a:solidFill>
                  <a:schemeClr val="tx1"/>
                </a:solidFill>
                <a:latin typeface="Arial"/>
                <a:cs typeface="Arial"/>
              </a:defRPr>
            </a:lvl1pPr>
          </a:lstStyle>
          <a:p>
            <a:pPr>
              <a:lnSpc>
                <a:spcPts val="994"/>
              </a:lnSpc>
            </a:pPr>
            <a:r>
              <a:t>© </a:t>
            </a:r>
            <a:r>
              <a:rPr spc="-5"/>
              <a:t>2019 </a:t>
            </a:r>
            <a:r>
              <a:t>IBM</a:t>
            </a:r>
            <a:r>
              <a:rPr spc="-90"/>
              <a:t> </a:t>
            </a:r>
            <a:r>
              <a:t>Corporation</a:t>
            </a:r>
          </a:p>
        </p:txBody>
      </p:sp>
      <p:sp>
        <p:nvSpPr>
          <p:cNvPr id="6" name="Holder 6"/>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a:t>‹#›</a:t>
            </a:fld>
            <a:endParaRPr spc="-5"/>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7386916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40471360"/>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6450610" y="6310186"/>
            <a:ext cx="102592"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50706671"/>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228600" y="169333"/>
            <a:ext cx="4114800" cy="1140968"/>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228600" y="1524000"/>
            <a:ext cx="4114800" cy="4779264"/>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773997549"/>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914869"/>
            <a:ext cx="1297611" cy="701465"/>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06737152"/>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228600" y="169335"/>
            <a:ext cx="4114802" cy="5972461"/>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8393812" y="6273802"/>
            <a:ext cx="521591" cy="281940"/>
          </a:xfrm>
          <a:prstGeom prst="rect">
            <a:avLst/>
          </a:prstGeom>
          <a:ln w="12700">
            <a:miter lim="400000"/>
          </a:ln>
        </p:spPr>
      </p:pic>
      <p:pic>
        <p:nvPicPr>
          <p:cNvPr id="848" name="Picture 5" descr="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93812" y="6273779"/>
            <a:ext cx="521591" cy="281964"/>
          </a:xfrm>
          <a:prstGeom prst="rect">
            <a:avLst/>
          </a:prstGeom>
          <a:ln w="12700">
            <a:miter lim="400000"/>
          </a:ln>
        </p:spPr>
      </p:pic>
      <p:sp>
        <p:nvSpPr>
          <p:cNvPr id="849" name="Slide Number"/>
          <p:cNvSpPr txBox="1">
            <a:spLocks noGrp="1"/>
          </p:cNvSpPr>
          <p:nvPr>
            <p:ph type="sldNum" sz="quarter" idx="2"/>
          </p:nvPr>
        </p:nvSpPr>
        <p:spPr>
          <a:xfrm>
            <a:off x="6450610" y="6310186"/>
            <a:ext cx="102592"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86930605"/>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228600" y="169335"/>
            <a:ext cx="4114800" cy="5991671"/>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38366106"/>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228600" y="169333"/>
            <a:ext cx="4114800" cy="1140968"/>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228600" y="1498600"/>
            <a:ext cx="4114800" cy="4779264"/>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4800600" y="1498600"/>
            <a:ext cx="4114800" cy="4779264"/>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08437224"/>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74" name="Title Text"/>
          <p:cNvSpPr txBox="1">
            <a:spLocks noGrp="1"/>
          </p:cNvSpPr>
          <p:nvPr>
            <p:ph type="title"/>
          </p:nvPr>
        </p:nvSpPr>
        <p:spPr>
          <a:xfrm>
            <a:off x="228600" y="237067"/>
            <a:ext cx="4114800" cy="1338412"/>
          </a:xfrm>
          <a:prstGeom prst="rect">
            <a:avLst/>
          </a:prstGeom>
        </p:spPr>
        <p:txBody>
          <a:bodyPr/>
          <a:lstStyle>
            <a:lvl1pPr>
              <a:defRPr sz="1600">
                <a:solidFill>
                  <a:srgbClr val="000000"/>
                </a:solidFill>
              </a:defRPr>
            </a:lvl1pPr>
          </a:lstStyle>
          <a:p>
            <a:r>
              <a:t>Title Text</a:t>
            </a:r>
          </a:p>
        </p:txBody>
      </p:sp>
      <p:sp>
        <p:nvSpPr>
          <p:cNvPr id="875" name="Body Level One…"/>
          <p:cNvSpPr txBox="1">
            <a:spLocks noGrp="1"/>
          </p:cNvSpPr>
          <p:nvPr>
            <p:ph type="body" sz="half" idx="1"/>
          </p:nvPr>
        </p:nvSpPr>
        <p:spPr>
          <a:xfrm>
            <a:off x="228600" y="1761068"/>
            <a:ext cx="4114800" cy="4145283"/>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06868613"/>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228600" y="237067"/>
            <a:ext cx="4114800" cy="1338412"/>
          </a:xfrm>
          <a:prstGeom prst="rect">
            <a:avLst/>
          </a:prstGeom>
        </p:spPr>
        <p:txBody>
          <a:bodyPr/>
          <a:lstStyle>
            <a:lvl1pPr>
              <a:defRPr sz="1600">
                <a:solidFill>
                  <a:srgbClr val="000000"/>
                </a:solidFill>
              </a:defRPr>
            </a:lvl1pPr>
          </a:lstStyle>
          <a:p>
            <a:r>
              <a:t>Title Text</a:t>
            </a:r>
          </a:p>
        </p:txBody>
      </p:sp>
      <p:sp>
        <p:nvSpPr>
          <p:cNvPr id="884" name="Body Level One…"/>
          <p:cNvSpPr txBox="1">
            <a:spLocks noGrp="1"/>
          </p:cNvSpPr>
          <p:nvPr>
            <p:ph type="body" sz="half" idx="1"/>
          </p:nvPr>
        </p:nvSpPr>
        <p:spPr>
          <a:xfrm>
            <a:off x="228600" y="1761068"/>
            <a:ext cx="4114800" cy="4145283"/>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21874560"/>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228600" y="67735"/>
            <a:ext cx="8686800" cy="5964767"/>
          </a:xfrm>
          <a:prstGeom prst="rect">
            <a:avLst/>
          </a:prstGeom>
        </p:spPr>
        <p:txBody>
          <a:bodyPr/>
          <a:lstStyle>
            <a:lvl1pPr>
              <a:lnSpc>
                <a:spcPct val="80000"/>
              </a:lnSpc>
              <a:defRPr sz="96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8027932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584739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228602" y="169335"/>
            <a:ext cx="5187463" cy="6027741"/>
          </a:xfrm>
          <a:prstGeom prst="rect">
            <a:avLst/>
          </a:prstGeom>
        </p:spPr>
        <p:txBody>
          <a:bodyPr/>
          <a:lstStyle>
            <a:lvl1pPr marL="117472" indent="-117472">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42836670"/>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228600" y="457202"/>
            <a:ext cx="4114800" cy="5770735"/>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4800600" y="658370"/>
            <a:ext cx="4114800" cy="559964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228600" y="267416"/>
            <a:ext cx="4114800" cy="400053"/>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593527457"/>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228600" y="169336"/>
            <a:ext cx="4114800" cy="1279145"/>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228600" y="1499616"/>
            <a:ext cx="4114800" cy="4781131"/>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4800600" y="1499616"/>
            <a:ext cx="4114800" cy="4781131"/>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48562284"/>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228600" y="457202"/>
            <a:ext cx="6400800" cy="85344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4800600" y="1457959"/>
            <a:ext cx="4114800" cy="4786212"/>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932" name="Text Placeholder 6"/>
          <p:cNvSpPr>
            <a:spLocks noGrp="1"/>
          </p:cNvSpPr>
          <p:nvPr>
            <p:ph type="body" sz="half" idx="14"/>
          </p:nvPr>
        </p:nvSpPr>
        <p:spPr>
          <a:xfrm>
            <a:off x="228600" y="1457961"/>
            <a:ext cx="4114800" cy="4786209"/>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14603057"/>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28600" y="169336"/>
            <a:ext cx="4114800" cy="669545"/>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228600" y="1327357"/>
            <a:ext cx="4114800" cy="4916811"/>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31730564"/>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228600" y="457202"/>
            <a:ext cx="6400800" cy="85344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4800600" y="1457961"/>
            <a:ext cx="1828800" cy="478620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952" name="Text Placeholder 6"/>
          <p:cNvSpPr>
            <a:spLocks noGrp="1"/>
          </p:cNvSpPr>
          <p:nvPr>
            <p:ph type="body" sz="quarter" idx="14"/>
          </p:nvPr>
        </p:nvSpPr>
        <p:spPr>
          <a:xfrm>
            <a:off x="228600" y="1457961"/>
            <a:ext cx="1828800" cy="4786207"/>
          </a:xfrm>
          <a:prstGeom prst="rect">
            <a:avLst/>
          </a:prstGeom>
        </p:spPr>
        <p:txBody>
          <a:bodyPr>
            <a:normAutofit/>
          </a:bodyPr>
          <a:lstStyle/>
          <a:p>
            <a:endParaRPr/>
          </a:p>
        </p:txBody>
      </p:sp>
      <p:sp>
        <p:nvSpPr>
          <p:cNvPr id="953" name="Text Placeholder 7"/>
          <p:cNvSpPr>
            <a:spLocks noGrp="1"/>
          </p:cNvSpPr>
          <p:nvPr>
            <p:ph type="body" sz="quarter" idx="15"/>
          </p:nvPr>
        </p:nvSpPr>
        <p:spPr>
          <a:xfrm>
            <a:off x="2514600" y="1457961"/>
            <a:ext cx="1828800" cy="4786207"/>
          </a:xfrm>
          <a:prstGeom prst="rect">
            <a:avLst/>
          </a:prstGeom>
        </p:spPr>
        <p:txBody>
          <a:bodyPr>
            <a:normAutofit/>
          </a:bodyPr>
          <a:lstStyle/>
          <a:p>
            <a:endParaRPr/>
          </a:p>
        </p:txBody>
      </p:sp>
      <p:sp>
        <p:nvSpPr>
          <p:cNvPr id="954" name="Text Placeholder 9"/>
          <p:cNvSpPr>
            <a:spLocks noGrp="1"/>
          </p:cNvSpPr>
          <p:nvPr>
            <p:ph type="body" sz="quarter" idx="16"/>
          </p:nvPr>
        </p:nvSpPr>
        <p:spPr>
          <a:xfrm>
            <a:off x="7086600" y="1457961"/>
            <a:ext cx="1828800" cy="4786207"/>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06828902"/>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228600" y="457202"/>
            <a:ext cx="4114800" cy="85344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228600" y="268226"/>
            <a:ext cx="4114800" cy="400049"/>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228600" y="1463040"/>
            <a:ext cx="4114800" cy="4781128"/>
          </a:xfrm>
          <a:prstGeom prst="rect">
            <a:avLst/>
          </a:prstGeom>
        </p:spPr>
        <p:txBody>
          <a:bodyPr>
            <a:normAutofit/>
          </a:bodyPr>
          <a:lstStyle/>
          <a:p>
            <a:endParaRPr/>
          </a:p>
        </p:txBody>
      </p:sp>
      <p:sp>
        <p:nvSpPr>
          <p:cNvPr id="965" name="Picture Placeholder 7"/>
          <p:cNvSpPr>
            <a:spLocks noGrp="1"/>
          </p:cNvSpPr>
          <p:nvPr>
            <p:ph type="pic" idx="14"/>
          </p:nvPr>
        </p:nvSpPr>
        <p:spPr>
          <a:xfrm>
            <a:off x="4572000" y="0"/>
            <a:ext cx="4572000" cy="6858000"/>
          </a:xfrm>
          <a:prstGeom prst="rect">
            <a:avLst/>
          </a:prstGeom>
        </p:spPr>
        <p:txBody>
          <a:bodyPr lIns="91439" tIns="45719" rIns="91439" bIns="45719"/>
          <a:lstStyle/>
          <a:p>
            <a:endParaRP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18651920"/>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228600" y="169336"/>
            <a:ext cx="4114800" cy="85344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228600" y="1463037"/>
            <a:ext cx="1828800" cy="4781131"/>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2514600" y="1463037"/>
            <a:ext cx="1828800" cy="4781131"/>
          </a:xfrm>
          <a:prstGeom prst="rect">
            <a:avLst/>
          </a:prstGeom>
        </p:spPr>
        <p:txBody>
          <a:bodyPr>
            <a:normAutofit/>
          </a:bodyPr>
          <a:lstStyle/>
          <a:p>
            <a:endParaRPr/>
          </a:p>
        </p:txBody>
      </p:sp>
      <p:sp>
        <p:nvSpPr>
          <p:cNvPr id="976" name="Picture Placeholder 8"/>
          <p:cNvSpPr>
            <a:spLocks noGrp="1"/>
          </p:cNvSpPr>
          <p:nvPr>
            <p:ph type="pic" idx="14"/>
          </p:nvPr>
        </p:nvSpPr>
        <p:spPr>
          <a:xfrm>
            <a:off x="4572000" y="0"/>
            <a:ext cx="4572000" cy="6858000"/>
          </a:xfrm>
          <a:prstGeom prst="rect">
            <a:avLst/>
          </a:prstGeom>
        </p:spPr>
        <p:txBody>
          <a:bodyPr lIns="91439" tIns="45719" rIns="91439" bIns="45719"/>
          <a:lstStyle/>
          <a:p>
            <a:endParaRPr/>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63175990"/>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228600" y="1303867"/>
            <a:ext cx="4114800" cy="475488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4800600" y="1463041"/>
            <a:ext cx="1828800" cy="466859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987" name="Text Placeholder 9"/>
          <p:cNvSpPr>
            <a:spLocks noGrp="1"/>
          </p:cNvSpPr>
          <p:nvPr>
            <p:ph type="body" sz="quarter" idx="14"/>
          </p:nvPr>
        </p:nvSpPr>
        <p:spPr>
          <a:xfrm>
            <a:off x="7086600" y="1463039"/>
            <a:ext cx="1828800" cy="4668596"/>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66158156"/>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4572000" y="0"/>
            <a:ext cx="4572000" cy="68580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996" name="Title Text"/>
          <p:cNvSpPr txBox="1">
            <a:spLocks noGrp="1"/>
          </p:cNvSpPr>
          <p:nvPr>
            <p:ph type="title"/>
          </p:nvPr>
        </p:nvSpPr>
        <p:spPr>
          <a:xfrm>
            <a:off x="228600" y="1303867"/>
            <a:ext cx="4114800" cy="475488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4800600" y="1499616"/>
            <a:ext cx="4114800" cy="4668597"/>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228600" y="268223"/>
            <a:ext cx="4114800" cy="400053"/>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467008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139400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228600" y="169335"/>
            <a:ext cx="4114800" cy="5870533"/>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4572000" y="0"/>
            <a:ext cx="4572000" cy="6858000"/>
          </a:xfrm>
          <a:prstGeom prst="rect">
            <a:avLst/>
          </a:prstGeom>
        </p:spPr>
        <p:txBody>
          <a:bodyPr lIns="91439" tIns="45719" rIns="91439" bIns="45719"/>
          <a:lstStyle/>
          <a:p>
            <a:endParaRP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59304962"/>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228600" y="169335"/>
            <a:ext cx="4114800" cy="5870533"/>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73925310"/>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228600" y="169333"/>
            <a:ext cx="4114800" cy="508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51827295"/>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228600" y="256032"/>
            <a:ext cx="4114800" cy="40005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228600" y="1463042"/>
            <a:ext cx="4114800" cy="465164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39409579"/>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228600" y="1463041"/>
            <a:ext cx="1828800" cy="466859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84620683"/>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228600" y="1488650"/>
            <a:ext cx="1828800" cy="4605871"/>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2756509"/>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228600" y="1488650"/>
            <a:ext cx="1828800" cy="4605871"/>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23724071"/>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228600" y="1488650"/>
            <a:ext cx="1828800" cy="4605871"/>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2305921" y="1564026"/>
            <a:ext cx="2258861" cy="1562156"/>
          </a:xfrm>
          <a:prstGeom prst="rect">
            <a:avLst/>
          </a:prstGeom>
        </p:spPr>
        <p:txBody>
          <a:bodyPr lIns="91439" tIns="45719" rIns="91439" bIns="45719"/>
          <a:lstStyle/>
          <a:p>
            <a:endParaRPr/>
          </a:p>
        </p:txBody>
      </p:sp>
      <p:sp>
        <p:nvSpPr>
          <p:cNvPr id="1070" name="Picture Placeholder 11"/>
          <p:cNvSpPr>
            <a:spLocks noGrp="1"/>
          </p:cNvSpPr>
          <p:nvPr>
            <p:ph type="pic" sz="quarter" idx="14"/>
          </p:nvPr>
        </p:nvSpPr>
        <p:spPr>
          <a:xfrm>
            <a:off x="4572000" y="889989"/>
            <a:ext cx="2284260" cy="1683097"/>
          </a:xfrm>
          <a:prstGeom prst="rect">
            <a:avLst/>
          </a:prstGeom>
        </p:spPr>
        <p:txBody>
          <a:bodyPr lIns="91439" tIns="45719" rIns="91439" bIns="45719"/>
          <a:lstStyle/>
          <a:p>
            <a:endParaRPr/>
          </a:p>
        </p:txBody>
      </p:sp>
      <p:sp>
        <p:nvSpPr>
          <p:cNvPr id="1071" name="Picture Placeholder 11"/>
          <p:cNvSpPr>
            <a:spLocks noGrp="1"/>
          </p:cNvSpPr>
          <p:nvPr>
            <p:ph type="pic" sz="quarter" idx="15"/>
          </p:nvPr>
        </p:nvSpPr>
        <p:spPr>
          <a:xfrm>
            <a:off x="6859983" y="-3"/>
            <a:ext cx="2282505" cy="3128053"/>
          </a:xfrm>
          <a:prstGeom prst="rect">
            <a:avLst/>
          </a:prstGeom>
        </p:spPr>
        <p:txBody>
          <a:bodyPr lIns="91439" tIns="45719" rIns="91439" bIns="45719"/>
          <a:lstStyle/>
          <a:p>
            <a:endParaRPr/>
          </a:p>
        </p:txBody>
      </p:sp>
      <p:sp>
        <p:nvSpPr>
          <p:cNvPr id="1072" name="Picture Placeholder 11"/>
          <p:cNvSpPr>
            <a:spLocks noGrp="1"/>
          </p:cNvSpPr>
          <p:nvPr>
            <p:ph type="pic" sz="quarter" idx="16"/>
          </p:nvPr>
        </p:nvSpPr>
        <p:spPr>
          <a:xfrm>
            <a:off x="4572002" y="3010508"/>
            <a:ext cx="2282503" cy="1562155"/>
          </a:xfrm>
          <a:prstGeom prst="rect">
            <a:avLst/>
          </a:prstGeom>
        </p:spPr>
        <p:txBody>
          <a:bodyPr lIns="91439" tIns="45719" rIns="91439" bIns="45719"/>
          <a:lstStyle/>
          <a:p>
            <a:endParaRPr/>
          </a:p>
        </p:txBody>
      </p:sp>
      <p:sp>
        <p:nvSpPr>
          <p:cNvPr id="1073" name="Picture Placeholder 11"/>
          <p:cNvSpPr>
            <a:spLocks noGrp="1"/>
          </p:cNvSpPr>
          <p:nvPr>
            <p:ph type="pic" sz="quarter" idx="17"/>
          </p:nvPr>
        </p:nvSpPr>
        <p:spPr>
          <a:xfrm>
            <a:off x="6867201" y="4274385"/>
            <a:ext cx="1227810" cy="1717201"/>
          </a:xfrm>
          <a:prstGeom prst="rect">
            <a:avLst/>
          </a:prstGeom>
        </p:spPr>
        <p:txBody>
          <a:bodyPr lIns="91439" tIns="45719" rIns="91439" bIns="45719"/>
          <a:lstStyle/>
          <a:p>
            <a:endParaRPr/>
          </a:p>
        </p:txBody>
      </p:sp>
      <p:sp>
        <p:nvSpPr>
          <p:cNvPr id="1074" name="Picture Placeholder 11"/>
          <p:cNvSpPr>
            <a:spLocks noGrp="1"/>
          </p:cNvSpPr>
          <p:nvPr>
            <p:ph type="pic" sz="quarter" idx="18"/>
          </p:nvPr>
        </p:nvSpPr>
        <p:spPr>
          <a:xfrm>
            <a:off x="2305920" y="3429000"/>
            <a:ext cx="1652511" cy="2311184"/>
          </a:xfrm>
          <a:prstGeom prst="rect">
            <a:avLst/>
          </a:prstGeom>
        </p:spPr>
        <p:txBody>
          <a:bodyPr lIns="91439" tIns="45719" rIns="91439" bIns="45719"/>
          <a:lstStyle/>
          <a:p>
            <a:endParaRPr/>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06593463"/>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228600" y="1463042"/>
            <a:ext cx="1828800" cy="4669537"/>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2514600" y="1499616"/>
            <a:ext cx="1828800" cy="4608579"/>
          </a:xfrm>
          <a:prstGeom prst="rect">
            <a:avLst/>
          </a:prstGeom>
        </p:spPr>
        <p:txBody>
          <a:bodyPr>
            <a:normAutofit/>
          </a:bodyPr>
          <a:lstStyle/>
          <a:p>
            <a:endParaRPr/>
          </a:p>
        </p:txBody>
      </p:sp>
      <p:sp>
        <p:nvSpPr>
          <p:cNvPr id="1097" name="Picture Placeholder 11"/>
          <p:cNvSpPr>
            <a:spLocks noGrp="1"/>
          </p:cNvSpPr>
          <p:nvPr>
            <p:ph type="pic" idx="14"/>
          </p:nvPr>
        </p:nvSpPr>
        <p:spPr>
          <a:xfrm>
            <a:off x="4572000" y="0"/>
            <a:ext cx="4572000" cy="6858000"/>
          </a:xfrm>
          <a:prstGeom prst="rect">
            <a:avLst/>
          </a:prstGeom>
        </p:spPr>
        <p:txBody>
          <a:bodyPr lIns="91439" tIns="45719" rIns="91439" bIns="45719"/>
          <a:lstStyle/>
          <a:p>
            <a:endParaRPr/>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24326536"/>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228600" y="1463042"/>
            <a:ext cx="1828800" cy="4669537"/>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2514600" y="1499616"/>
            <a:ext cx="1828800" cy="4608579"/>
          </a:xfrm>
          <a:prstGeom prst="rect">
            <a:avLst/>
          </a:prstGeom>
        </p:spPr>
        <p:txBody>
          <a:bodyPr>
            <a:normAutofit/>
          </a:bodyPr>
          <a:lstStyle/>
          <a:p>
            <a:endParaRPr/>
          </a:p>
        </p:txBody>
      </p:sp>
      <p:sp>
        <p:nvSpPr>
          <p:cNvPr id="1108" name="Text Placeholder 8"/>
          <p:cNvSpPr>
            <a:spLocks noGrp="1"/>
          </p:cNvSpPr>
          <p:nvPr>
            <p:ph type="body" sz="half" idx="14"/>
          </p:nvPr>
        </p:nvSpPr>
        <p:spPr>
          <a:xfrm>
            <a:off x="4700392" y="1454617"/>
            <a:ext cx="4215008" cy="4608577"/>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8359873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IBM Cloud / DOC ID / June XX, 2018 / © 2018 IBM Corporation</a:t>
            </a:r>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131993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228600" y="256033"/>
            <a:ext cx="1828800" cy="5878663"/>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08552638"/>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59965388"/>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6450610" y="6310186"/>
            <a:ext cx="102592"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00553533"/>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228600" y="169333"/>
            <a:ext cx="4114800" cy="1140968"/>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228600" y="1524000"/>
            <a:ext cx="4114800" cy="4779264"/>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14876426"/>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914869"/>
            <a:ext cx="1297611" cy="701465"/>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09214371"/>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6857997" y="3429000"/>
            <a:ext cx="2286002" cy="342900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3" y="-2"/>
            <a:ext cx="9144002" cy="3429004"/>
          </a:xfrm>
          <a:prstGeom prst="rect">
            <a:avLst/>
          </a:prstGeom>
          <a:solidFill>
            <a:srgbClr val="000000"/>
          </a:solidFill>
        </p:spPr>
        <p:txBody>
          <a:bodyPr lIns="155447" tIns="155447" rIns="155447" bIns="155447"/>
          <a:lstStyle>
            <a:lvl1pPr>
              <a:defRPr sz="48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17928365"/>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2" y="-4"/>
            <a:ext cx="9144004" cy="6858007"/>
          </a:xfrm>
          <a:prstGeom prst="rect">
            <a:avLst/>
          </a:prstGeom>
          <a:ln w="12700">
            <a:miter lim="400000"/>
          </a:ln>
        </p:spPr>
      </p:pic>
      <p:sp>
        <p:nvSpPr>
          <p:cNvPr id="1165" name="Title Text"/>
          <p:cNvSpPr txBox="1">
            <a:spLocks noGrp="1"/>
          </p:cNvSpPr>
          <p:nvPr>
            <p:ph type="title"/>
          </p:nvPr>
        </p:nvSpPr>
        <p:spPr>
          <a:xfrm>
            <a:off x="0" y="247977"/>
            <a:ext cx="9144000" cy="540920"/>
          </a:xfrm>
          <a:prstGeom prst="rect">
            <a:avLst/>
          </a:prstGeom>
        </p:spPr>
        <p:txBody>
          <a:bodyPr lIns="45718" tIns="45718" rIns="45718" bIns="45718" anchor="ctr"/>
          <a:lstStyle>
            <a:lvl1pPr algn="ctr" defTabSz="685783">
              <a:defRPr sz="2000"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6450610" y="6310186"/>
            <a:ext cx="102592"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40662071"/>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a:srcRect t="7783" b="7783"/>
          <a:stretch>
            <a:fillRect/>
          </a:stretch>
        </p:blipFill>
        <p:spPr>
          <a:xfrm>
            <a:off x="0" y="-4"/>
            <a:ext cx="9137650" cy="6858007"/>
          </a:xfrm>
          <a:prstGeom prst="rect">
            <a:avLst/>
          </a:prstGeom>
          <a:ln w="12700">
            <a:miter lim="400000"/>
          </a:ln>
        </p:spPr>
      </p:pic>
      <p:sp>
        <p:nvSpPr>
          <p:cNvPr id="1174" name="Title Text"/>
          <p:cNvSpPr txBox="1">
            <a:spLocks noGrp="1"/>
          </p:cNvSpPr>
          <p:nvPr>
            <p:ph type="title"/>
          </p:nvPr>
        </p:nvSpPr>
        <p:spPr>
          <a:xfrm>
            <a:off x="228600" y="271708"/>
            <a:ext cx="4114802" cy="5972461"/>
          </a:xfrm>
          <a:prstGeom prst="rect">
            <a:avLst/>
          </a:prstGeom>
        </p:spPr>
        <p:txBody>
          <a:bodyPr/>
          <a:lstStyle/>
          <a:p>
            <a:r>
              <a:t>Title Text</a:t>
            </a:r>
          </a:p>
        </p:txBody>
      </p:sp>
      <p:pic>
        <p:nvPicPr>
          <p:cNvPr id="1175"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88641"/>
            <a:ext cx="1297870" cy="238691"/>
          </a:xfrm>
          <a:prstGeom prst="rect">
            <a:avLst/>
          </a:prstGeom>
          <a:ln w="12700">
            <a:miter lim="400000"/>
          </a:ln>
        </p:spPr>
      </p:pic>
      <p:pic>
        <p:nvPicPr>
          <p:cNvPr id="1176"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2" y="6273802"/>
            <a:ext cx="521591" cy="281940"/>
          </a:xfrm>
          <a:prstGeom prst="rect">
            <a:avLst/>
          </a:prstGeom>
          <a:ln w="12700">
            <a:miter lim="400000"/>
          </a:ln>
        </p:spPr>
      </p:pic>
      <p:sp>
        <p:nvSpPr>
          <p:cNvPr id="1177" name="Slide Number"/>
          <p:cNvSpPr txBox="1">
            <a:spLocks noGrp="1"/>
          </p:cNvSpPr>
          <p:nvPr>
            <p:ph type="sldNum" sz="quarter" idx="2"/>
          </p:nvPr>
        </p:nvSpPr>
        <p:spPr>
          <a:xfrm>
            <a:off x="6450610" y="6310186"/>
            <a:ext cx="102592"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8146783"/>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25763507"/>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a:srcRect t="7783" b="7783"/>
          <a:stretch>
            <a:fillRect/>
          </a:stretch>
        </p:blipFill>
        <p:spPr>
          <a:xfrm>
            <a:off x="0" y="-5"/>
            <a:ext cx="9137650" cy="6858008"/>
          </a:xfrm>
          <a:prstGeom prst="rect">
            <a:avLst/>
          </a:prstGeom>
          <a:ln w="12700">
            <a:miter lim="400000"/>
          </a:ln>
        </p:spPr>
      </p:pic>
      <p:sp>
        <p:nvSpPr>
          <p:cNvPr id="1192" name="Title Text"/>
          <p:cNvSpPr txBox="1">
            <a:spLocks noGrp="1"/>
          </p:cNvSpPr>
          <p:nvPr>
            <p:ph type="title"/>
          </p:nvPr>
        </p:nvSpPr>
        <p:spPr>
          <a:xfrm>
            <a:off x="228600" y="271708"/>
            <a:ext cx="4114802" cy="5972461"/>
          </a:xfrm>
          <a:prstGeom prst="rect">
            <a:avLst/>
          </a:prstGeom>
        </p:spPr>
        <p:txBody>
          <a:bodyPr/>
          <a:lstStyle/>
          <a:p>
            <a:r>
              <a:t>Title Text</a:t>
            </a:r>
          </a:p>
        </p:txBody>
      </p:sp>
      <p:pic>
        <p:nvPicPr>
          <p:cNvPr id="1193"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2" y="288642"/>
            <a:ext cx="1297871" cy="238692"/>
          </a:xfrm>
          <a:prstGeom prst="rect">
            <a:avLst/>
          </a:prstGeom>
          <a:ln w="12700">
            <a:miter lim="400000"/>
          </a:ln>
        </p:spPr>
      </p:pic>
      <p:pic>
        <p:nvPicPr>
          <p:cNvPr id="1194"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0" y="6273802"/>
            <a:ext cx="521592" cy="281940"/>
          </a:xfrm>
          <a:prstGeom prst="rect">
            <a:avLst/>
          </a:prstGeom>
          <a:ln w="12700">
            <a:miter lim="400000"/>
          </a:ln>
        </p:spPr>
      </p:pic>
      <p:sp>
        <p:nvSpPr>
          <p:cNvPr id="1195" name="Slide Number"/>
          <p:cNvSpPr txBox="1">
            <a:spLocks noGrp="1"/>
          </p:cNvSpPr>
          <p:nvPr>
            <p:ph type="sldNum" sz="quarter" idx="2"/>
          </p:nvPr>
        </p:nvSpPr>
        <p:spPr>
          <a:xfrm>
            <a:off x="6450610" y="6310186"/>
            <a:ext cx="102592"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3196090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925852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228600" y="237067"/>
            <a:ext cx="4114800" cy="1338412"/>
          </a:xfrm>
          <a:prstGeom prst="rect">
            <a:avLst/>
          </a:prstGeom>
        </p:spPr>
        <p:txBody>
          <a:bodyPr/>
          <a:lstStyle>
            <a:lvl1pPr>
              <a:defRPr sz="1600"/>
            </a:lvl1pPr>
          </a:lstStyle>
          <a:p>
            <a:r>
              <a:t>Title Text</a:t>
            </a:r>
          </a:p>
        </p:txBody>
      </p:sp>
      <p:sp>
        <p:nvSpPr>
          <p:cNvPr id="1203" name="Body Level One…"/>
          <p:cNvSpPr txBox="1">
            <a:spLocks noGrp="1"/>
          </p:cNvSpPr>
          <p:nvPr>
            <p:ph type="body" sz="half" idx="1"/>
          </p:nvPr>
        </p:nvSpPr>
        <p:spPr>
          <a:xfrm>
            <a:off x="228600" y="1767841"/>
            <a:ext cx="4114800" cy="4145283"/>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59055487"/>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228602" y="169335"/>
            <a:ext cx="5187463" cy="6027741"/>
          </a:xfrm>
          <a:prstGeom prst="rect">
            <a:avLst/>
          </a:prstGeom>
        </p:spPr>
        <p:txBody>
          <a:bodyPr/>
          <a:lstStyle>
            <a:lvl1pPr marL="117472" indent="-117472"/>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83487896"/>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0" y="169333"/>
            <a:ext cx="4114800" cy="508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15525812"/>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1" y="2"/>
            <a:ext cx="4572002" cy="3437468"/>
          </a:xfrm>
          <a:prstGeom prst="rect">
            <a:avLst/>
          </a:prstGeom>
        </p:spPr>
        <p:txBody>
          <a:bodyPr lIns="91439" tIns="45719" rIns="91439" bIns="45719"/>
          <a:lstStyle/>
          <a:p>
            <a:endParaRPr/>
          </a:p>
        </p:txBody>
      </p:sp>
      <p:sp>
        <p:nvSpPr>
          <p:cNvPr id="1228" name="Picture Placeholder 11"/>
          <p:cNvSpPr>
            <a:spLocks noGrp="1"/>
          </p:cNvSpPr>
          <p:nvPr>
            <p:ph type="pic" sz="half" idx="14"/>
          </p:nvPr>
        </p:nvSpPr>
        <p:spPr>
          <a:xfrm>
            <a:off x="1" y="3429001"/>
            <a:ext cx="4572002" cy="3437467"/>
          </a:xfrm>
          <a:prstGeom prst="rect">
            <a:avLst/>
          </a:prstGeom>
        </p:spPr>
        <p:txBody>
          <a:bodyPr lIns="91439" tIns="45719" rIns="91439" bIns="45719"/>
          <a:lstStyle/>
          <a:p>
            <a:endParaRPr/>
          </a:p>
        </p:txBody>
      </p:sp>
      <p:sp>
        <p:nvSpPr>
          <p:cNvPr id="1229" name="Title Text"/>
          <p:cNvSpPr txBox="1">
            <a:spLocks noGrp="1"/>
          </p:cNvSpPr>
          <p:nvPr>
            <p:ph type="title"/>
          </p:nvPr>
        </p:nvSpPr>
        <p:spPr>
          <a:xfrm>
            <a:off x="228600" y="169335"/>
            <a:ext cx="4114800" cy="1193365"/>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4572000" y="1"/>
            <a:ext cx="4572000" cy="3437467"/>
          </a:xfrm>
          <a:prstGeom prst="rect">
            <a:avLst/>
          </a:prstGeom>
        </p:spPr>
        <p:txBody>
          <a:bodyPr lIns="91439" tIns="45719" rIns="91439" bIns="45719"/>
          <a:lstStyle/>
          <a:p>
            <a:endParaRPr/>
          </a:p>
        </p:txBody>
      </p:sp>
      <p:sp>
        <p:nvSpPr>
          <p:cNvPr id="1231" name="Picture Placeholder 11"/>
          <p:cNvSpPr>
            <a:spLocks noGrp="1"/>
          </p:cNvSpPr>
          <p:nvPr>
            <p:ph type="pic" sz="half" idx="16"/>
          </p:nvPr>
        </p:nvSpPr>
        <p:spPr>
          <a:xfrm>
            <a:off x="4572000" y="3429001"/>
            <a:ext cx="4572000" cy="3437467"/>
          </a:xfrm>
          <a:prstGeom prst="rect">
            <a:avLst/>
          </a:prstGeom>
        </p:spPr>
        <p:txBody>
          <a:bodyPr lIns="91439" tIns="45719" rIns="91439" bIns="45719"/>
          <a:lstStyle/>
          <a:p>
            <a:endParaRPr/>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05893025"/>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228600" y="67735"/>
            <a:ext cx="8686800" cy="5964767"/>
          </a:xfrm>
          <a:prstGeom prst="rect">
            <a:avLst/>
          </a:prstGeom>
        </p:spPr>
        <p:txBody>
          <a:bodyPr/>
          <a:lstStyle>
            <a:lvl1pPr>
              <a:lnSpc>
                <a:spcPct val="80000"/>
              </a:lnSpc>
              <a:defRPr sz="96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54567580"/>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1247" name="Title Text"/>
          <p:cNvSpPr txBox="1">
            <a:spLocks noGrp="1"/>
          </p:cNvSpPr>
          <p:nvPr>
            <p:ph type="title"/>
          </p:nvPr>
        </p:nvSpPr>
        <p:spPr>
          <a:xfrm>
            <a:off x="-3" y="-4"/>
            <a:ext cx="9144002" cy="1720856"/>
          </a:xfrm>
          <a:prstGeom prst="rect">
            <a:avLst/>
          </a:prstGeom>
          <a:solidFill>
            <a:srgbClr val="000000"/>
          </a:solidFill>
        </p:spPr>
        <p:txBody>
          <a:bodyPr lIns="201168" tIns="201168" rIns="201168" bIns="201168"/>
          <a:lstStyle>
            <a:lvl1pPr>
              <a:defRPr>
                <a:solidFill>
                  <a:srgbClr val="535353"/>
                </a:solidFill>
              </a:defRPr>
            </a:lvl1pPr>
          </a:lstStyle>
          <a:p>
            <a:r>
              <a:t>Title Text</a:t>
            </a:r>
          </a:p>
        </p:txBody>
      </p:sp>
      <p:sp>
        <p:nvSpPr>
          <p:cNvPr id="124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17346805"/>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45741614"/>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8791733"/>
      </p:ext>
    </p:extLst>
  </p:cSld>
  <p:clrMapOvr>
    <a:masterClrMapping/>
  </p:clrMapOvr>
  <p:transitio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112938"/>
            <a:ext cx="8686800" cy="5964767"/>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33045610"/>
      </p:ext>
    </p:extLst>
  </p:cSld>
  <p:clrMapOvr>
    <a:masterClrMapping/>
  </p:clrMapOvr>
  <p:hf hdr="0" dt="0"/>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5"/>
            <a:ext cx="5562534"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6383873"/>
            <a:ext cx="4114734" cy="222249"/>
          </a:xfrm>
          <a:prstGeom prst="rect">
            <a:avLst/>
          </a:prstGeom>
        </p:spPr>
        <p:txBody>
          <a:bodyPr/>
          <a:lstStyle/>
          <a:p>
            <a:pPr defTabSz="455444">
              <a:defRPr/>
            </a:pPr>
            <a:endParaRPr lang="en-US" dirty="0">
              <a:solidFill>
                <a:srgbClr val="FFFFFF"/>
              </a:solidFill>
            </a:endParaRPr>
          </a:p>
        </p:txBody>
      </p:sp>
      <p:sp>
        <p:nvSpPr>
          <p:cNvPr id="4" name="Slide Number Placeholder 3"/>
          <p:cNvSpPr>
            <a:spLocks noGrp="1"/>
          </p:cNvSpPr>
          <p:nvPr>
            <p:ph type="sldNum" sz="quarter" idx="11"/>
          </p:nvPr>
        </p:nvSpPr>
        <p:spPr/>
        <p:txBody>
          <a:bodyPr/>
          <a:lstStyle/>
          <a:p>
            <a:pPr defTabSz="455444">
              <a:defRPr/>
            </a:pPr>
            <a:fld id="{59395FB3-9C97-154F-86B2-7E381B951268}" type="slidenum">
              <a:rPr lang="en-US" smtClean="0"/>
              <a:pPr defTabSz="455444">
                <a:defRPr/>
              </a:pPr>
              <a:t>‹#›</a:t>
            </a:fld>
            <a:endParaRPr lang="en-US" dirty="0"/>
          </a:p>
        </p:txBody>
      </p:sp>
    </p:spTree>
    <p:extLst>
      <p:ext uri="{BB962C8B-B14F-4D97-AF65-F5344CB8AC3E}">
        <p14:creationId xmlns:p14="http://schemas.microsoft.com/office/powerpoint/2010/main" val="33056187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90728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4" name="Title 3"/>
          <p:cNvSpPr>
            <a:spLocks noGrp="1"/>
          </p:cNvSpPr>
          <p:nvPr>
            <p:ph type="title"/>
          </p:nvPr>
        </p:nvSpPr>
        <p:spPr>
          <a:xfrm>
            <a:off x="228604" y="271711"/>
            <a:ext cx="4114801" cy="5972459"/>
          </a:xfrm>
        </p:spPr>
        <p:txBody>
          <a:bodyPr/>
          <a:lstStyle>
            <a:lvl1pPr>
              <a:lnSpc>
                <a:spcPct val="90000"/>
              </a:lnSpc>
              <a:defRPr sz="18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5" y="6273802"/>
            <a:ext cx="521589" cy="281940"/>
          </a:xfrm>
          <a:prstGeom prst="rect">
            <a:avLst/>
          </a:prstGeom>
        </p:spPr>
      </p:pic>
      <p:pic>
        <p:nvPicPr>
          <p:cNvPr id="8" name="Picture 7"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5" y="320065"/>
            <a:ext cx="521589" cy="281961"/>
          </a:xfrm>
          <a:prstGeom prst="rect">
            <a:avLst/>
          </a:prstGeom>
        </p:spPr>
      </p:pic>
      <p:pic>
        <p:nvPicPr>
          <p:cNvPr id="10" name="Picture 9">
            <a:extLst>
              <a:ext uri="{FF2B5EF4-FFF2-40B4-BE49-F238E27FC236}">
                <a16:creationId xmlns:a16="http://schemas.microsoft.com/office/drawing/2014/main" id="{EC1A6312-32F0-844D-93DA-546AB9CA1D02}"/>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3032"/>
                    </a14:imgEffect>
                    <a14:imgEffect>
                      <a14:saturation sat="400000"/>
                    </a14:imgEffect>
                  </a14:imgLayer>
                </a14:imgProps>
              </a:ext>
              <a:ext uri="{28A0092B-C50C-407E-A947-70E740481C1C}">
                <a14:useLocalDpi xmlns:a14="http://schemas.microsoft.com/office/drawing/2010/main"/>
              </a:ext>
            </a:extLst>
          </a:blip>
          <a:stretch>
            <a:fillRect/>
          </a:stretch>
        </p:blipFill>
        <p:spPr>
          <a:xfrm>
            <a:off x="4234997" y="538232"/>
            <a:ext cx="4901939" cy="6310344"/>
          </a:xfrm>
          <a:prstGeom prst="rect">
            <a:avLst/>
          </a:prstGeom>
        </p:spPr>
      </p:pic>
    </p:spTree>
    <p:extLst>
      <p:ext uri="{BB962C8B-B14F-4D97-AF65-F5344CB8AC3E}">
        <p14:creationId xmlns:p14="http://schemas.microsoft.com/office/powerpoint/2010/main" val="86640504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9" y="231648"/>
            <a:ext cx="6376911"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356352"/>
            <a:ext cx="2057400" cy="365125"/>
          </a:xfrm>
          <a:prstGeom prst="rect">
            <a:avLst/>
          </a:prstGeom>
        </p:spPr>
        <p:txBody>
          <a:bodyPr/>
          <a:lstStyle/>
          <a:p>
            <a:fld id="{A0E99EEC-E697-1D4F-91F9-0960174B1D85}" type="datetime1">
              <a:rPr lang="en-US" smtClean="0">
                <a:solidFill>
                  <a:srgbClr val="000000"/>
                </a:solidFill>
              </a:rPr>
              <a:pPr/>
              <a:t>11/12/20</a:t>
            </a:fld>
            <a:endParaRPr lang="en-US">
              <a:solidFill>
                <a:srgbClr val="000000"/>
              </a:solidFill>
            </a:endParaRPr>
          </a:p>
        </p:txBody>
      </p:sp>
      <p:sp>
        <p:nvSpPr>
          <p:cNvPr id="5" name="Footer Placeholder 4"/>
          <p:cNvSpPr>
            <a:spLocks noGrp="1"/>
          </p:cNvSpPr>
          <p:nvPr>
            <p:ph type="ftr" sz="quarter" idx="11"/>
          </p:nvPr>
        </p:nvSpPr>
        <p:spPr/>
        <p:txBody>
          <a:bodyPr/>
          <a:lstStyle/>
          <a:p>
            <a:r>
              <a:rPr lang="en-US">
                <a:solidFill>
                  <a:srgbClr val="000000"/>
                </a:solidFill>
              </a:rPr>
              <a:t>World of Watson2016 </a:t>
            </a: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262159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528520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6204127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3426883"/>
            <a:ext cx="2286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3426883"/>
            <a:ext cx="2286000" cy="3431117"/>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3426885"/>
            <a:ext cx="2286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3426885"/>
            <a:ext cx="2286000" cy="3431116"/>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3425951"/>
          </a:xfrm>
          <a:solidFill>
            <a:schemeClr val="bg1"/>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Think 2019 / 7365 / Feb 11,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9295911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Think 2019/ Month XX,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19456" y="1658112"/>
            <a:ext cx="1837944"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658112"/>
            <a:ext cx="1837944"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658112"/>
            <a:ext cx="1837944"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658112"/>
            <a:ext cx="1837944"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184247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4_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342900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3426885"/>
            <a:ext cx="4572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68224"/>
            <a:ext cx="4142232"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Think 2019/ Month XX,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19456" y="1658112"/>
            <a:ext cx="4123944"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31589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4_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22552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4_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2"/>
            <a:ext cx="41148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64856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8825632" y="6480580"/>
            <a:ext cx="89768" cy="92333"/>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311427" y="6437376"/>
            <a:ext cx="6317974"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600" dirty="0">
                <a:solidFill>
                  <a:schemeClr val="bg1"/>
                </a:solidFill>
              </a:rPr>
              <a:t>IBM Watson &amp; Cloud © 2019 IBM Corporation			               ***   IBM &amp; Business Partner Only   ***</a:t>
            </a:r>
            <a:endParaRPr lang="en-US" sz="600" dirty="0">
              <a:solidFill>
                <a:schemeClr val="bg1"/>
              </a:solidFill>
            </a:endParaRPr>
          </a:p>
        </p:txBody>
      </p:sp>
    </p:spTree>
    <p:extLst>
      <p:ext uri="{BB962C8B-B14F-4D97-AF65-F5344CB8AC3E}">
        <p14:creationId xmlns:p14="http://schemas.microsoft.com/office/powerpoint/2010/main" val="35367298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194296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5648325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4_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a:t>Click icon to add picture</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4"/>
          </p:nvPr>
        </p:nvSpPr>
        <p:spPr>
          <a:xfrm>
            <a:off x="228600" y="1463040"/>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40"/>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12443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a:xfrm>
            <a:off x="5759053" y="5883276"/>
            <a:ext cx="2057400" cy="365125"/>
          </a:xfrm>
          <a:prstGeom prst="rect">
            <a:avLst/>
          </a:prstGeom>
        </p:spPr>
        <p:txBody>
          <a:bodyPr/>
          <a:lstStyle/>
          <a:p>
            <a:pPr>
              <a:defRPr/>
            </a:pPr>
            <a:endParaRPr lang="en-US" dirty="0">
              <a:solidFill>
                <a:srgbClr val="000000"/>
              </a:solidFill>
            </a:endParaRPr>
          </a:p>
        </p:txBody>
      </p:sp>
      <p:sp>
        <p:nvSpPr>
          <p:cNvPr id="3" name="Footer Placeholder 2"/>
          <p:cNvSpPr>
            <a:spLocks noGrp="1"/>
          </p:cNvSpPr>
          <p:nvPr>
            <p:ph type="ftr" sz="quarter" idx="11"/>
          </p:nvPr>
        </p:nvSpPr>
        <p:spPr/>
        <p:txBody>
          <a:bodyPr/>
          <a:lstStyle/>
          <a:p>
            <a:pPr>
              <a:defRPr/>
            </a:pPr>
            <a:endParaRPr lang="en-US" dirty="0">
              <a:solidFill>
                <a:srgbClr val="000000"/>
              </a:solidFill>
            </a:endParaRPr>
          </a:p>
        </p:txBody>
      </p:sp>
      <p:sp>
        <p:nvSpPr>
          <p:cNvPr id="4" name="Slide Number Placeholder 3"/>
          <p:cNvSpPr>
            <a:spLocks noGrp="1"/>
          </p:cNvSpPr>
          <p:nvPr>
            <p:ph type="sldNum" sz="quarter" idx="12"/>
          </p:nvPr>
        </p:nvSpPr>
        <p:spPr/>
        <p:txBody>
          <a:bodyPr/>
          <a:lstStyle/>
          <a:p>
            <a:pPr>
              <a:defRPr/>
            </a:pPr>
            <a:fld id="{D0BE6F14-FF48-0F4F-A8AA-2E3F25371E4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87017128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4_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2"/>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722694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Analytics-pos-inline.png">
            <a:extLst>
              <a:ext uri="{FF2B5EF4-FFF2-40B4-BE49-F238E27FC236}">
                <a16:creationId xmlns:a16="http://schemas.microsoft.com/office/drawing/2014/main" id="{669C145C-4C67-A743-A120-B3B12EC6BE0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23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ibm_sp_lockup_western-02">
            <a:extLst>
              <a:ext uri="{FF2B5EF4-FFF2-40B4-BE49-F238E27FC236}">
                <a16:creationId xmlns:a16="http://schemas.microsoft.com/office/drawing/2014/main" id="{0D0D7C79-5480-2046-B30B-7B0AE7EF2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13" y="603250"/>
            <a:ext cx="817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a:extLst>
              <a:ext uri="{FF2B5EF4-FFF2-40B4-BE49-F238E27FC236}">
                <a16:creationId xmlns:a16="http://schemas.microsoft.com/office/drawing/2014/main" id="{56DD6F24-775F-C34B-AE25-3ACEC483042E}"/>
              </a:ext>
            </a:extLst>
          </p:cNvPr>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 name="Picture 12" descr="BDA_PPT_color_4x3_white">
            <a:extLst>
              <a:ext uri="{FF2B5EF4-FFF2-40B4-BE49-F238E27FC236}">
                <a16:creationId xmlns:a16="http://schemas.microsoft.com/office/drawing/2014/main" id="{2447C8F8-3F85-BA48-BAC9-B20D87CAE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a:extLst>
              <a:ext uri="{FF2B5EF4-FFF2-40B4-BE49-F238E27FC236}">
                <a16:creationId xmlns:a16="http://schemas.microsoft.com/office/drawing/2014/main" id="{D0627745-C549-F047-8087-2D0E819D9DFA}"/>
              </a:ext>
            </a:extLst>
          </p:cNvPr>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dirty="0">
                <a:solidFill>
                  <a:srgbClr val="000000"/>
                </a:solidFill>
              </a:rPr>
              <a:t>© 2019 IBM Corporation</a:t>
            </a:r>
          </a:p>
        </p:txBody>
      </p:sp>
      <p:sp>
        <p:nvSpPr>
          <p:cNvPr id="28674" name="Rectangle 2"/>
          <p:cNvSpPr>
            <a:spLocks noGrp="1" noChangeArrowheads="1"/>
          </p:cNvSpPr>
          <p:nvPr>
            <p:ph type="ctrTitle"/>
          </p:nvPr>
        </p:nvSpPr>
        <p:spPr>
          <a:xfrm>
            <a:off x="227013" y="2343150"/>
            <a:ext cx="8631614" cy="1077913"/>
          </a:xfrm>
        </p:spPr>
        <p:txBody>
          <a:bodyPr anchor="b"/>
          <a:lstStyle>
            <a:lvl1pPr>
              <a:defRPr sz="3500"/>
            </a:lvl1pPr>
          </a:lstStyle>
          <a:p>
            <a:pPr lvl="0"/>
            <a:r>
              <a:rPr lang="en-US" noProof="0"/>
              <a:t>Click to edit Master title style</a:t>
            </a:r>
            <a:endParaRPr lang="en-US" noProof="0" dirty="0"/>
          </a:p>
        </p:txBody>
      </p:sp>
      <p:sp>
        <p:nvSpPr>
          <p:cNvPr id="28677" name="Rectangle 5"/>
          <p:cNvSpPr>
            <a:spLocks noGrp="1" noChangeArrowheads="1"/>
          </p:cNvSpPr>
          <p:nvPr>
            <p:ph type="subTitle" sz="quarter" idx="1"/>
          </p:nvPr>
        </p:nvSpPr>
        <p:spPr>
          <a:xfrm>
            <a:off x="249237" y="917575"/>
            <a:ext cx="8593311" cy="492125"/>
          </a:xfrm>
        </p:spPr>
        <p:txBody>
          <a:bodyPr anchor="b"/>
          <a:lstStyle>
            <a:lvl1pPr marL="0" indent="0">
              <a:buFont typeface="Wingdings" charset="0"/>
              <a:buNone/>
              <a:defRPr sz="1100"/>
            </a:lvl1pPr>
          </a:lstStyle>
          <a:p>
            <a:pPr lvl="0"/>
            <a:r>
              <a:rPr lang="en-US" noProof="0"/>
              <a:t>Click to edit Master subtitle style</a:t>
            </a:r>
            <a:endParaRPr lang="en-US" noProof="0" dirty="0"/>
          </a:p>
        </p:txBody>
      </p:sp>
    </p:spTree>
    <p:extLst>
      <p:ext uri="{BB962C8B-B14F-4D97-AF65-F5344CB8AC3E}">
        <p14:creationId xmlns:p14="http://schemas.microsoft.com/office/powerpoint/2010/main" val="298066232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b="1"/>
            </a:lvl1pPr>
          </a:lstStyle>
          <a:p>
            <a:r>
              <a:rPr lang="en-US" dirty="0"/>
              <a:t>Click to edit Master title style</a:t>
            </a:r>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051206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P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482B97-80B9-7548-95B5-17D0C9CF66B3}"/>
              </a:ext>
            </a:extLst>
          </p:cNvPr>
          <p:cNvSpPr txBox="1">
            <a:spLocks noChangeArrowheads="1"/>
          </p:cNvSpPr>
          <p:nvPr/>
        </p:nvSpPr>
        <p:spPr bwMode="auto">
          <a:xfrm>
            <a:off x="1839913" y="6446838"/>
            <a:ext cx="546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1200">
                <a:solidFill>
                  <a:srgbClr val="000000"/>
                </a:solidFill>
              </a:rPr>
              <a:t>IBM Internal and Business Partners Use Only - </a:t>
            </a:r>
            <a:r>
              <a:rPr lang="en-US" altLang="en-US" sz="1200" b="1">
                <a:solidFill>
                  <a:srgbClr val="000000"/>
                </a:solidFill>
              </a:rPr>
              <a:t>Not for External Distribution</a:t>
            </a:r>
          </a:p>
        </p:txBody>
      </p:sp>
      <p:sp>
        <p:nvSpPr>
          <p:cNvPr id="2" name="Title 1"/>
          <p:cNvSpPr>
            <a:spLocks noGrp="1"/>
          </p:cNvSpPr>
          <p:nvPr>
            <p:ph type="title"/>
          </p:nvPr>
        </p:nvSpPr>
        <p:spPr/>
        <p:txBody>
          <a:bodyPr/>
          <a:lstStyle>
            <a:lvl1pPr>
              <a:defRPr b="1" baseline="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b="1"/>
            </a:lvl1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4003977"/>
      </p:ext>
    </p:extLst>
  </p:cSld>
  <p:clrMapOvr>
    <a:masterClrMapping/>
  </p:clrMapOvr>
  <p:hf sldNum="0"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400435589"/>
      </p:ext>
    </p:extLst>
  </p:cSld>
  <p:clrMapOvr>
    <a:masterClrMapping/>
  </p:clrMapOvr>
  <p:hf sldNum="0"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266700" y="1471749"/>
            <a:ext cx="4194175"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13275" y="1471749"/>
            <a:ext cx="4195763"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0137762"/>
      </p:ext>
    </p:extLst>
  </p:cSld>
  <p:clrMapOvr>
    <a:masterClrMapping/>
  </p:clrMapOvr>
  <p:hf sldNum="0"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a:t>Click to edit Master title style</a:t>
            </a:r>
          </a:p>
        </p:txBody>
      </p:sp>
    </p:spTree>
    <p:extLst>
      <p:ext uri="{BB962C8B-B14F-4D97-AF65-F5344CB8AC3E}">
        <p14:creationId xmlns:p14="http://schemas.microsoft.com/office/powerpoint/2010/main" val="23254916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350250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7F3045E-CC62-48D9-879C-6E30649444D1}"/>
              </a:ext>
            </a:extLst>
          </p:cNvPr>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lvl1pPr>
          </a:lstStyle>
          <a:p>
            <a:pPr lvl="0"/>
            <a:r>
              <a:rPr lang="en-US" altLang="en-US" dirty="0"/>
              <a:t>Click to edit Master title style</a:t>
            </a:r>
          </a:p>
        </p:txBody>
      </p:sp>
    </p:spTree>
    <p:extLst>
      <p:ext uri="{BB962C8B-B14F-4D97-AF65-F5344CB8AC3E}">
        <p14:creationId xmlns:p14="http://schemas.microsoft.com/office/powerpoint/2010/main" val="333944321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Standard">
    <p:spTree>
      <p:nvGrpSpPr>
        <p:cNvPr id="1" name=""/>
        <p:cNvGrpSpPr/>
        <p:nvPr/>
      </p:nvGrpSpPr>
      <p:grpSpPr>
        <a:xfrm>
          <a:off x="0" y="0"/>
          <a:ext cx="0" cy="0"/>
          <a:chOff x="0" y="0"/>
          <a:chExt cx="0" cy="0"/>
        </a:xfrm>
      </p:grpSpPr>
      <p:sp>
        <p:nvSpPr>
          <p:cNvPr id="2" name="Title 1"/>
          <p:cNvSpPr>
            <a:spLocks noGrp="1"/>
          </p:cNvSpPr>
          <p:nvPr>
            <p:ph type="title"/>
          </p:nvPr>
        </p:nvSpPr>
        <p:spPr>
          <a:xfrm>
            <a:off x="457200" y="586832"/>
            <a:ext cx="8229600" cy="607980"/>
          </a:xfrm>
        </p:spPr>
        <p:txBody>
          <a:bodyPr/>
          <a:lstStyle>
            <a:lvl1pPr>
              <a:defRPr sz="2600"/>
            </a:lvl1pPr>
          </a:lstStyle>
          <a:p>
            <a:r>
              <a:rPr lang="en-US" dirty="0"/>
              <a:t>Click to edit Master title style</a:t>
            </a:r>
          </a:p>
        </p:txBody>
      </p:sp>
      <p:sp>
        <p:nvSpPr>
          <p:cNvPr id="7" name="Content Placeholder 2"/>
          <p:cNvSpPr>
            <a:spLocks noGrp="1"/>
          </p:cNvSpPr>
          <p:nvPr>
            <p:ph idx="12"/>
          </p:nvPr>
        </p:nvSpPr>
        <p:spPr>
          <a:xfrm>
            <a:off x="457200" y="1601892"/>
            <a:ext cx="8229600" cy="4567771"/>
          </a:xfrm>
        </p:spPr>
        <p:txBody>
          <a:bodyPr/>
          <a:lstStyle>
            <a:lvl1pPr>
              <a:buFont typeface="Arial" pitchFamily="34" charset="0"/>
              <a:buChar char="•"/>
              <a:defRPr/>
            </a:lvl1pPr>
            <a:lvl2pPr marL="457200" indent="-228600">
              <a:buFont typeface="Arial" pitchFamily="34" charset="0"/>
              <a:buChar char="−"/>
              <a:defRPr sz="1800"/>
            </a:lvl2pPr>
            <a:lvl3pPr marL="685800">
              <a:buFont typeface="Arial" pitchFamily="34" charset="0"/>
              <a:buChar char="−"/>
              <a:defRPr sz="1600"/>
            </a:lvl3pPr>
            <a:lvl4pPr marL="914400">
              <a:buFont typeface="Arial" pitchFamily="34" charset="0"/>
              <a:buChar char="−"/>
              <a:defRPr sz="1400"/>
            </a:lvl4pPr>
          </a:lstStyle>
          <a:p>
            <a:pPr lvl="0"/>
            <a:r>
              <a:rPr lang="en-US"/>
              <a:t>Click to edit Master text styles</a:t>
            </a:r>
          </a:p>
        </p:txBody>
      </p:sp>
    </p:spTree>
    <p:extLst>
      <p:ext uri="{BB962C8B-B14F-4D97-AF65-F5344CB8AC3E}">
        <p14:creationId xmlns:p14="http://schemas.microsoft.com/office/powerpoint/2010/main" val="375293996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Only 1">
    <p:spTree>
      <p:nvGrpSpPr>
        <p:cNvPr id="1" name="Shape 81"/>
        <p:cNvGrpSpPr/>
        <p:nvPr/>
      </p:nvGrpSpPr>
      <p:grpSpPr>
        <a:xfrm>
          <a:off x="0" y="0"/>
          <a:ext cx="0" cy="0"/>
          <a:chOff x="0" y="0"/>
          <a:chExt cx="0" cy="0"/>
        </a:xfrm>
      </p:grpSpPr>
      <p:sp>
        <p:nvSpPr>
          <p:cNvPr id="3" name="Title 2">
            <a:extLst>
              <a:ext uri="{FF2B5EF4-FFF2-40B4-BE49-F238E27FC236}">
                <a16:creationId xmlns:a16="http://schemas.microsoft.com/office/drawing/2014/main" id="{F705671F-6371-4C6F-9225-F33263E16B15}"/>
              </a:ext>
            </a:extLst>
          </p:cNvPr>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lvl1pPr>
          </a:lstStyle>
          <a:p>
            <a:pPr lvl="0"/>
            <a:r>
              <a:rPr lang="en-US" altLang="en-US" dirty="0"/>
              <a:t>Click to edit Master title style</a:t>
            </a:r>
          </a:p>
        </p:txBody>
      </p:sp>
      <p:sp>
        <p:nvSpPr>
          <p:cNvPr id="4" name="Rectangle 6">
            <a:extLst>
              <a:ext uri="{FF2B5EF4-FFF2-40B4-BE49-F238E27FC236}">
                <a16:creationId xmlns:a16="http://schemas.microsoft.com/office/drawing/2014/main" id="{F6ABA602-4A87-456B-898A-DC87CEA224C5}"/>
              </a:ext>
            </a:extLst>
          </p:cNvPr>
          <p:cNvSpPr>
            <a:spLocks noChangeArrowheads="1"/>
          </p:cNvSpPr>
          <p:nvPr userDrawn="1"/>
        </p:nvSpPr>
        <p:spPr bwMode="black">
          <a:xfrm>
            <a:off x="7497439" y="6490347"/>
            <a:ext cx="1646561" cy="231775"/>
          </a:xfrm>
          <a:prstGeom prst="rect">
            <a:avLst/>
          </a:prstGeom>
          <a:solidFill>
            <a:schemeClr val="bg1"/>
          </a:solidFill>
          <a:ln>
            <a:noFill/>
          </a:ln>
          <a:effectLst>
            <a:outerShdw blurRad="50800" dist="50800" dir="5400000" algn="ctr" rotWithShape="0">
              <a:srgbClr val="000000">
                <a:alpha val="0"/>
              </a:srgbClr>
            </a:outerShdw>
          </a:effectLst>
        </p:spPr>
        <p:txBody>
          <a:bodyPr wrap="square"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2020 IBM Corporation</a:t>
            </a:r>
          </a:p>
        </p:txBody>
      </p:sp>
    </p:spTree>
    <p:extLst>
      <p:ext uri="{BB962C8B-B14F-4D97-AF65-F5344CB8AC3E}">
        <p14:creationId xmlns:p14="http://schemas.microsoft.com/office/powerpoint/2010/main" val="71362416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1125"/>
            </a:lvl1pPr>
            <a:lvl2pPr>
              <a:defRPr sz="1125"/>
            </a:lvl2pPr>
            <a:lvl3pPr>
              <a:defRPr sz="1125"/>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id="{A01BC4A1-55F5-0D44-B38F-FEA7804E2D49}"/>
              </a:ext>
            </a:extLst>
          </p:cNvPr>
          <p:cNvSpPr>
            <a:spLocks noGrp="1"/>
          </p:cNvSpPr>
          <p:nvPr>
            <p:ph type="dt" sz="half" idx="15"/>
          </p:nvPr>
        </p:nvSpPr>
        <p:spPr>
          <a:xfrm>
            <a:off x="1816100" y="6291263"/>
            <a:ext cx="914400" cy="268287"/>
          </a:xfrm>
          <a:prstGeom prst="rect">
            <a:avLst/>
          </a:prstGeom>
        </p:spPr>
        <p:txBody>
          <a:bodyPr/>
          <a:lstStyle>
            <a:lvl1pPr>
              <a:defRPr/>
            </a:lvl1pPr>
          </a:lstStyle>
          <a:p>
            <a:pPr>
              <a:defRPr/>
            </a:pPr>
            <a:fld id="{6B490F0F-D9F6-8A4E-9962-798AB9688C2B}" type="datetime1">
              <a:rPr lang="en-US"/>
              <a:pPr>
                <a:defRPr/>
              </a:pPr>
              <a:t>11/12/20</a:t>
            </a:fld>
            <a:endParaRPr lang="en-US" dirty="0"/>
          </a:p>
        </p:txBody>
      </p:sp>
      <p:sp>
        <p:nvSpPr>
          <p:cNvPr id="6" name="Footer Placeholder 4">
            <a:extLst>
              <a:ext uri="{FF2B5EF4-FFF2-40B4-BE49-F238E27FC236}">
                <a16:creationId xmlns:a16="http://schemas.microsoft.com/office/drawing/2014/main" id="{4D977E2E-EF1F-2443-B2E1-CC3F8608EB44}"/>
              </a:ext>
            </a:extLst>
          </p:cNvPr>
          <p:cNvSpPr>
            <a:spLocks noGrp="1"/>
          </p:cNvSpPr>
          <p:nvPr>
            <p:ph type="ftr" sz="quarter" idx="16"/>
          </p:nvPr>
        </p:nvSpPr>
        <p:spPr>
          <a:xfrm>
            <a:off x="3124200" y="6356350"/>
            <a:ext cx="2895600" cy="365125"/>
          </a:xfrm>
          <a:prstGeom prst="rect">
            <a:avLst/>
          </a:prstGeom>
        </p:spPr>
        <p:txBody>
          <a:bodyPr/>
          <a:lstStyle>
            <a:lvl1pPr>
              <a:defRPr/>
            </a:lvl1pPr>
          </a:lstStyle>
          <a:p>
            <a:pPr>
              <a:defRPr/>
            </a:pPr>
            <a:r>
              <a:rPr lang="en-US"/>
              <a:t>World of Watson 2016 </a:t>
            </a:r>
          </a:p>
        </p:txBody>
      </p:sp>
      <p:sp>
        <p:nvSpPr>
          <p:cNvPr id="9" name="Slide Number Placeholder 5">
            <a:extLst>
              <a:ext uri="{FF2B5EF4-FFF2-40B4-BE49-F238E27FC236}">
                <a16:creationId xmlns:a16="http://schemas.microsoft.com/office/drawing/2014/main" id="{E28EFB98-117F-CC4F-99D1-4140A8416D1D}"/>
              </a:ext>
            </a:extLst>
          </p:cNvPr>
          <p:cNvSpPr>
            <a:spLocks noGrp="1"/>
          </p:cNvSpPr>
          <p:nvPr>
            <p:ph type="sldNum" sz="quarter" idx="17"/>
          </p:nvPr>
        </p:nvSpPr>
        <p:spPr>
          <a:xfrm>
            <a:off x="230188" y="6291263"/>
            <a:ext cx="457200" cy="268287"/>
          </a:xfrm>
          <a:prstGeom prst="rect">
            <a:avLst/>
          </a:prstGeom>
        </p:spPr>
        <p:txBody>
          <a:bodyPr/>
          <a:lstStyle>
            <a:lvl1pPr>
              <a:defRPr/>
            </a:lvl1pPr>
          </a:lstStyle>
          <a:p>
            <a:pPr>
              <a:defRPr/>
            </a:pPr>
            <a:fld id="{A3714E4E-CB16-0849-A828-D8636B7EBE38}" type="slidenum">
              <a:rPr lang="en-US"/>
              <a:pPr>
                <a:defRPr/>
              </a:pPr>
              <a:t>‹#›</a:t>
            </a:fld>
            <a:endParaRPr lang="en-US" dirty="0"/>
          </a:p>
        </p:txBody>
      </p:sp>
    </p:spTree>
    <p:extLst>
      <p:ext uri="{BB962C8B-B14F-4D97-AF65-F5344CB8AC3E}">
        <p14:creationId xmlns:p14="http://schemas.microsoft.com/office/powerpoint/2010/main" val="110485420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5F4CE41-5312-6744-8F47-F37F65B87A47}"/>
              </a:ext>
            </a:extLst>
          </p:cNvPr>
          <p:cNvSpPr>
            <a:spLocks noGrp="1"/>
          </p:cNvSpPr>
          <p:nvPr>
            <p:ph type="sldNum" sz="quarter" idx="10"/>
          </p:nvPr>
        </p:nvSpPr>
        <p:spPr>
          <a:xfrm>
            <a:off x="0" y="0"/>
            <a:ext cx="0" cy="0"/>
          </a:xfrm>
        </p:spPr>
        <p:txBody>
          <a:bodyPr/>
          <a:lstStyle>
            <a:lvl1pPr>
              <a:defRPr/>
            </a:lvl1pPr>
          </a:lstStyle>
          <a:p>
            <a:pPr>
              <a:defRPr/>
            </a:pPr>
            <a:fld id="{19C4609F-6943-CC49-8A3E-8AFB8C6B7010}" type="slidenum">
              <a:rPr lang="en-US"/>
              <a:pPr>
                <a:defRPr/>
              </a:pPr>
              <a:t>‹#›</a:t>
            </a:fld>
            <a:endParaRPr lang="en-US"/>
          </a:p>
        </p:txBody>
      </p:sp>
      <p:sp>
        <p:nvSpPr>
          <p:cNvPr id="4" name="Footer Placeholder 3">
            <a:extLst>
              <a:ext uri="{FF2B5EF4-FFF2-40B4-BE49-F238E27FC236}">
                <a16:creationId xmlns:a16="http://schemas.microsoft.com/office/drawing/2014/main" id="{4A422F50-503B-D843-8A8A-850B04B64FB1}"/>
              </a:ext>
            </a:extLst>
          </p:cNvPr>
          <p:cNvSpPr>
            <a:spLocks noGrp="1"/>
          </p:cNvSpPr>
          <p:nvPr>
            <p:ph type="ftr" sz="quarter" idx="11"/>
          </p:nvPr>
        </p:nvSpPr>
        <p:spPr>
          <a:xfrm>
            <a:off x="0" y="0"/>
            <a:ext cx="0" cy="0"/>
          </a:xfrm>
        </p:spPr>
        <p:txBody>
          <a:bodyPr/>
          <a:lstStyle>
            <a:lvl1pPr>
              <a:defRPr/>
            </a:lvl1pPr>
          </a:lstStyle>
          <a:p>
            <a:pPr>
              <a:defRPr/>
            </a:pPr>
            <a:r>
              <a:rPr lang="de-DE"/>
              <a:t>Group Name / DOC ID / Month XX, 2017 / © 2017 IBM Corporation</a:t>
            </a:r>
            <a:endParaRPr lang="en-US"/>
          </a:p>
        </p:txBody>
      </p:sp>
    </p:spTree>
    <p:extLst>
      <p:ext uri="{BB962C8B-B14F-4D97-AF65-F5344CB8AC3E}">
        <p14:creationId xmlns:p14="http://schemas.microsoft.com/office/powerpoint/2010/main" val="185506223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pPr lvl="0"/>
            <a:r>
              <a:rPr lang="en-US" noProof="0" dirty="0"/>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4" name="Slide Number Placeholder 2">
            <a:extLst>
              <a:ext uri="{FF2B5EF4-FFF2-40B4-BE49-F238E27FC236}">
                <a16:creationId xmlns:a16="http://schemas.microsoft.com/office/drawing/2014/main" id="{6247D4EF-9022-B142-9CC0-CC6CCE3518AF}"/>
              </a:ext>
            </a:extLst>
          </p:cNvPr>
          <p:cNvSpPr>
            <a:spLocks noGrp="1"/>
          </p:cNvSpPr>
          <p:nvPr>
            <p:ph type="sldNum" sz="quarter" idx="16"/>
          </p:nvPr>
        </p:nvSpPr>
        <p:spPr>
          <a:xfrm>
            <a:off x="0" y="0"/>
            <a:ext cx="0" cy="0"/>
          </a:xfrm>
        </p:spPr>
        <p:txBody>
          <a:bodyPr/>
          <a:lstStyle>
            <a:lvl1pPr>
              <a:defRPr/>
            </a:lvl1pPr>
          </a:lstStyle>
          <a:p>
            <a:pPr>
              <a:defRPr/>
            </a:pPr>
            <a:fld id="{61D4DA95-0806-D940-AEEE-59E6739520AE}" type="slidenum">
              <a:rPr lang="en-US"/>
              <a:pPr>
                <a:defRPr/>
              </a:pPr>
              <a:t>‹#›</a:t>
            </a:fld>
            <a:endParaRPr lang="en-US"/>
          </a:p>
        </p:txBody>
      </p:sp>
      <p:sp>
        <p:nvSpPr>
          <p:cNvPr id="5" name="Footer Placeholder 3">
            <a:extLst>
              <a:ext uri="{FF2B5EF4-FFF2-40B4-BE49-F238E27FC236}">
                <a16:creationId xmlns:a16="http://schemas.microsoft.com/office/drawing/2014/main" id="{9588D6C9-45CC-6940-8164-8D8FDE55C6EB}"/>
              </a:ext>
            </a:extLst>
          </p:cNvPr>
          <p:cNvSpPr>
            <a:spLocks noGrp="1"/>
          </p:cNvSpPr>
          <p:nvPr>
            <p:ph type="ftr" sz="quarter" idx="17"/>
          </p:nvPr>
        </p:nvSpPr>
        <p:spPr>
          <a:xfrm>
            <a:off x="0" y="0"/>
            <a:ext cx="0" cy="0"/>
          </a:xfrm>
        </p:spPr>
        <p:txBody>
          <a:bodyPr/>
          <a:lstStyle>
            <a:lvl1pPr>
              <a:defRPr/>
            </a:lvl1pPr>
          </a:lstStyle>
          <a:p>
            <a:pPr>
              <a:defRPr/>
            </a:pPr>
            <a:r>
              <a:rPr lang="en-US"/>
              <a:t>Watson Data Platform / July, 2017 / © 2017 IBM Corporation</a:t>
            </a:r>
          </a:p>
        </p:txBody>
      </p:sp>
    </p:spTree>
    <p:extLst>
      <p:ext uri="{BB962C8B-B14F-4D97-AF65-F5344CB8AC3E}">
        <p14:creationId xmlns:p14="http://schemas.microsoft.com/office/powerpoint/2010/main" val="404055126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68580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68580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68580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6858000"/>
          </a:xfrm>
          <a:prstGeom prst="rect">
            <a:avLst/>
          </a:prstGeom>
          <a:solidFill>
            <a:srgbClr val="F9F9F9"/>
          </a:solidFill>
          <a:ln w="3175"/>
        </p:spPr>
        <p:txBody>
          <a:bodyPr lIns="19050" tIns="19050" rIns="19050" bIns="19050" anchor="ctr"/>
          <a:lstStyle>
            <a:lvl1pPr algn="ctr" defTabSz="309562">
              <a:spcBef>
                <a:spcPts val="0"/>
              </a:spcBef>
              <a:defRPr sz="600">
                <a:solidFill>
                  <a:srgbClr val="000000"/>
                </a:solidFill>
                <a:latin typeface="+mj-lt"/>
                <a:ea typeface="+mj-ea"/>
                <a:cs typeface="+mj-cs"/>
                <a:sym typeface="Helvetica"/>
              </a:defRPr>
            </a:lvl1pPr>
          </a:lstStyle>
          <a:p>
            <a:endParaRPr/>
          </a:p>
        </p:txBody>
      </p:sp>
      <p:sp>
        <p:nvSpPr>
          <p:cNvPr id="1266" name="Section Title Subtitle…"/>
          <p:cNvSpPr>
            <a:spLocks noGrp="1"/>
          </p:cNvSpPr>
          <p:nvPr>
            <p:ph type="body" sz="quarter" idx="17"/>
          </p:nvPr>
        </p:nvSpPr>
        <p:spPr>
          <a:xfrm>
            <a:off x="139404" y="196850"/>
            <a:ext cx="1572974" cy="2144177"/>
          </a:xfrm>
          <a:prstGeom prst="rect">
            <a:avLst/>
          </a:prstGeom>
        </p:spPr>
        <p:txBody>
          <a:bodyPr>
            <a:spAutoFit/>
          </a:bodyPr>
          <a:lstStyle>
            <a:lvl1pPr defTabSz="171450">
              <a:lnSpc>
                <a:spcPts val="1000"/>
              </a:lnSpc>
              <a:spcBef>
                <a:spcPts val="0"/>
              </a:spcBef>
              <a:defRPr sz="700" b="1">
                <a:solidFill>
                  <a:srgbClr val="000000"/>
                </a:solidFill>
                <a:latin typeface="+mj-lt"/>
                <a:ea typeface="+mj-ea"/>
                <a:cs typeface="+mj-cs"/>
                <a:sym typeface="Helvetica"/>
              </a:defRPr>
            </a:lvl1pPr>
          </a:lstStyle>
          <a:p>
            <a:r>
              <a:t>Section Title</a:t>
            </a:r>
            <a:br/>
            <a:r>
              <a:t>Subtitle</a:t>
            </a:r>
          </a:p>
          <a:p>
            <a:endParaRPr/>
          </a:p>
          <a:p>
            <a:r>
              <a:t>Copy to come lorem ipsum dolor sit amet nonummy ut wisi consectetuer laoreet volat put lex corper. Lorpsum dolor sit amet nonummy ut wisi consectetuer laoreet volat put lex cormet noper.</a:t>
            </a:r>
          </a:p>
          <a:p>
            <a:endParaRPr/>
          </a:p>
          <a:p>
            <a:r>
              <a:t>What consectetuer laoreet volat put lex corper. Lorpsum dolor sit amet nonummy ut wisi consectetuer laoreet volat put lex cormet noper.</a:t>
            </a:r>
          </a:p>
        </p:txBody>
      </p:sp>
      <p:sp>
        <p:nvSpPr>
          <p:cNvPr id="7" name="Slide Number">
            <a:extLst>
              <a:ext uri="{FF2B5EF4-FFF2-40B4-BE49-F238E27FC236}">
                <a16:creationId xmlns:a16="http://schemas.microsoft.com/office/drawing/2014/main" id="{5804334E-ED39-5E4D-A274-8AB865C4331C}"/>
              </a:ext>
            </a:extLst>
          </p:cNvPr>
          <p:cNvSpPr>
            <a:spLocks noGrp="1"/>
          </p:cNvSpPr>
          <p:nvPr>
            <p:ph type="sldNum" sz="quarter" idx="18"/>
          </p:nvPr>
        </p:nvSpPr>
        <p:spPr>
          <a:xfrm>
            <a:off x="4479925" y="6540500"/>
            <a:ext cx="179388" cy="236538"/>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pPr>
              <a:defRPr/>
            </a:pPr>
            <a:fld id="{AECC9101-E10A-1F47-9FCF-D20067C2B56A}" type="slidenum">
              <a:rPr/>
              <a:pPr>
                <a:defRPr/>
              </a:pPr>
              <a:t>‹#›</a:t>
            </a:fld>
            <a:endParaRPr/>
          </a:p>
        </p:txBody>
      </p:sp>
    </p:spTree>
    <p:extLst>
      <p:ext uri="{BB962C8B-B14F-4D97-AF65-F5344CB8AC3E}">
        <p14:creationId xmlns:p14="http://schemas.microsoft.com/office/powerpoint/2010/main" val="1233344516"/>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a:extLst>
              <a:ext uri="{FF2B5EF4-FFF2-40B4-BE49-F238E27FC236}">
                <a16:creationId xmlns:a16="http://schemas.microsoft.com/office/drawing/2014/main" id="{E6A0C3A3-7C27-3241-90AE-B7CAC689A0BF}"/>
              </a:ext>
            </a:extLst>
          </p:cNvPr>
          <p:cNvSpPr>
            <a:spLocks noGrp="1"/>
          </p:cNvSpPr>
          <p:nvPr>
            <p:ph type="sldNum" sz="quarter" idx="10"/>
          </p:nvPr>
        </p:nvSpPr>
        <p:spPr>
          <a:xfrm>
            <a:off x="0" y="0"/>
            <a:ext cx="0" cy="0"/>
          </a:xfrm>
        </p:spPr>
        <p:txBody>
          <a:bodyPr/>
          <a:lstStyle>
            <a:lvl1pPr>
              <a:defRPr/>
            </a:lvl1pPr>
          </a:lstStyle>
          <a:p>
            <a:pPr>
              <a:defRPr/>
            </a:pPr>
            <a:fld id="{4F4DC1AC-6390-7B4F-A169-C6F6FA5C4E98}" type="slidenum">
              <a:rPr lang="en-US"/>
              <a:pPr>
                <a:defRPr/>
              </a:pPr>
              <a:t>‹#›</a:t>
            </a:fld>
            <a:endParaRPr lang="en-US"/>
          </a:p>
        </p:txBody>
      </p:sp>
      <p:sp>
        <p:nvSpPr>
          <p:cNvPr id="4" name="Footer Placeholder 3">
            <a:extLst>
              <a:ext uri="{FF2B5EF4-FFF2-40B4-BE49-F238E27FC236}">
                <a16:creationId xmlns:a16="http://schemas.microsoft.com/office/drawing/2014/main" id="{AC95C181-2E27-E245-BB8E-BAA57842E928}"/>
              </a:ext>
            </a:extLst>
          </p:cNvPr>
          <p:cNvSpPr>
            <a:spLocks noGrp="1"/>
          </p:cNvSpPr>
          <p:nvPr>
            <p:ph type="ftr" sz="quarter" idx="11"/>
          </p:nvPr>
        </p:nvSpPr>
        <p:spPr>
          <a:xfrm>
            <a:off x="0" y="0"/>
            <a:ext cx="0" cy="0"/>
          </a:xfrm>
        </p:spPr>
        <p:txBody>
          <a:bodyPr/>
          <a:lstStyle>
            <a:lvl1pPr>
              <a:defRPr/>
            </a:lvl1pPr>
          </a:lstStyle>
          <a:p>
            <a:pPr>
              <a:defRPr/>
            </a:pPr>
            <a:r>
              <a:rPr lang="de-DE"/>
              <a:t>© 2018 IBM Corporation                 </a:t>
            </a:r>
            <a:endParaRPr lang="en-US"/>
          </a:p>
        </p:txBody>
      </p:sp>
    </p:spTree>
    <p:extLst>
      <p:ext uri="{BB962C8B-B14F-4D97-AF65-F5344CB8AC3E}">
        <p14:creationId xmlns:p14="http://schemas.microsoft.com/office/powerpoint/2010/main" val="248054077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18055A46-A20B-9A4C-928F-C81C8DBF7D48}"/>
              </a:ext>
            </a:extLst>
          </p:cNvPr>
          <p:cNvSpPr>
            <a:spLocks noGrp="1"/>
          </p:cNvSpPr>
          <p:nvPr>
            <p:ph type="sldNum" sz="quarter" idx="10"/>
          </p:nvPr>
        </p:nvSpPr>
        <p:spPr>
          <a:xfrm>
            <a:off x="0" y="0"/>
            <a:ext cx="0" cy="0"/>
          </a:xfrm>
        </p:spPr>
        <p:txBody>
          <a:bodyPr/>
          <a:lstStyle>
            <a:lvl1pPr>
              <a:defRPr/>
            </a:lvl1pPr>
          </a:lstStyle>
          <a:p>
            <a:pPr>
              <a:defRPr/>
            </a:pPr>
            <a:fld id="{7E324729-79C6-574C-AD72-998C69DEC8E0}" type="slidenum">
              <a:rPr lang="en-US"/>
              <a:pPr>
                <a:defRPr/>
              </a:pPr>
              <a:t>‹#›</a:t>
            </a:fld>
            <a:endParaRPr lang="en-US"/>
          </a:p>
        </p:txBody>
      </p:sp>
      <p:sp>
        <p:nvSpPr>
          <p:cNvPr id="4" name="Footer Placeholder 3">
            <a:extLst>
              <a:ext uri="{FF2B5EF4-FFF2-40B4-BE49-F238E27FC236}">
                <a16:creationId xmlns:a16="http://schemas.microsoft.com/office/drawing/2014/main" id="{909954DF-8BE2-C649-BE6E-3EC5D0AFC56E}"/>
              </a:ext>
            </a:extLst>
          </p:cNvPr>
          <p:cNvSpPr>
            <a:spLocks noGrp="1"/>
          </p:cNvSpPr>
          <p:nvPr>
            <p:ph type="ftr" sz="quarter" idx="11"/>
          </p:nvPr>
        </p:nvSpPr>
        <p:spPr>
          <a:xfrm>
            <a:off x="0" y="0"/>
            <a:ext cx="0" cy="0"/>
          </a:xfrm>
        </p:spPr>
        <p:txBody>
          <a:bodyPr/>
          <a:lstStyle>
            <a:lvl1pPr>
              <a:defRPr/>
            </a:lvl1pPr>
          </a:lstStyle>
          <a:p>
            <a:pPr>
              <a:defRPr/>
            </a:pPr>
            <a:r>
              <a:rPr lang="de-DE"/>
              <a:t>© 2018 IBM Corporation                 </a:t>
            </a:r>
            <a:endParaRPr lang="en-US"/>
          </a:p>
        </p:txBody>
      </p:sp>
    </p:spTree>
    <p:extLst>
      <p:ext uri="{BB962C8B-B14F-4D97-AF65-F5344CB8AC3E}">
        <p14:creationId xmlns:p14="http://schemas.microsoft.com/office/powerpoint/2010/main" val="248119751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905E99C5-E2A0-9843-90C7-819F612741D5}"/>
              </a:ext>
            </a:extLst>
          </p:cNvPr>
          <p:cNvSpPr>
            <a:spLocks noGrp="1"/>
          </p:cNvSpPr>
          <p:nvPr>
            <p:ph type="sldNum" sz="quarter" idx="10"/>
          </p:nvPr>
        </p:nvSpPr>
        <p:spPr>
          <a:xfrm>
            <a:off x="0" y="0"/>
            <a:ext cx="0" cy="0"/>
          </a:xfrm>
        </p:spPr>
        <p:txBody>
          <a:bodyPr/>
          <a:lstStyle>
            <a:lvl1pPr>
              <a:defRPr/>
            </a:lvl1pPr>
          </a:lstStyle>
          <a:p>
            <a:pPr>
              <a:defRPr/>
            </a:pPr>
            <a:fld id="{8E3302D6-B908-7C4D-8031-44A59F551E52}" type="slidenum">
              <a:rPr lang="en-US"/>
              <a:pPr>
                <a:defRPr/>
              </a:pPr>
              <a:t>‹#›</a:t>
            </a:fld>
            <a:endParaRPr lang="en-US"/>
          </a:p>
        </p:txBody>
      </p:sp>
      <p:sp>
        <p:nvSpPr>
          <p:cNvPr id="3" name="Footer Placeholder 3">
            <a:extLst>
              <a:ext uri="{FF2B5EF4-FFF2-40B4-BE49-F238E27FC236}">
                <a16:creationId xmlns:a16="http://schemas.microsoft.com/office/drawing/2014/main" id="{1485B136-89A3-DC49-8E77-5D5951EDF76B}"/>
              </a:ext>
            </a:extLst>
          </p:cNvPr>
          <p:cNvSpPr>
            <a:spLocks noGrp="1"/>
          </p:cNvSpPr>
          <p:nvPr>
            <p:ph type="ftr" sz="quarter" idx="11"/>
          </p:nvPr>
        </p:nvSpPr>
        <p:spPr>
          <a:xfrm>
            <a:off x="0" y="0"/>
            <a:ext cx="0" cy="0"/>
          </a:xfrm>
        </p:spPr>
        <p:txBody>
          <a:bodyPr/>
          <a:lstStyle>
            <a:lvl1pPr>
              <a:defRPr/>
            </a:lvl1pPr>
          </a:lstStyle>
          <a:p>
            <a:pPr>
              <a:defRPr/>
            </a:pPr>
            <a:r>
              <a:rPr lang="de-DE"/>
              <a:t>© 2018 IBM Corporation                 </a:t>
            </a:r>
            <a:endParaRPr lang="en-US"/>
          </a:p>
        </p:txBody>
      </p:sp>
    </p:spTree>
    <p:extLst>
      <p:ext uri="{BB962C8B-B14F-4D97-AF65-F5344CB8AC3E}">
        <p14:creationId xmlns:p14="http://schemas.microsoft.com/office/powerpoint/2010/main" val="10244539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99617"/>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34366001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66750" y="1149351"/>
            <a:ext cx="7810500" cy="2324100"/>
          </a:xfrm>
          <a:prstGeom prst="rect">
            <a:avLst/>
          </a:prstGeom>
        </p:spPr>
        <p:txBody>
          <a:bodyPr anchor="b"/>
          <a:lstStyle/>
          <a:p>
            <a:r>
              <a:t>Title Text</a:t>
            </a:r>
          </a:p>
        </p:txBody>
      </p:sp>
      <p:sp>
        <p:nvSpPr>
          <p:cNvPr id="12" name="Body Level One…"/>
          <p:cNvSpPr txBox="1">
            <a:spLocks noGrp="1"/>
          </p:cNvSpPr>
          <p:nvPr>
            <p:ph type="body" sz="quarter" idx="1"/>
          </p:nvPr>
        </p:nvSpPr>
        <p:spPr>
          <a:xfrm>
            <a:off x="666750" y="3536950"/>
            <a:ext cx="7810500" cy="793751"/>
          </a:xfrm>
          <a:prstGeom prst="rect">
            <a:avLst/>
          </a:prstGeom>
        </p:spPr>
        <p:txBody>
          <a:bodyPr anchor="t"/>
          <a:lstStyle>
            <a:lvl1pPr marL="0" indent="0" algn="ctr">
              <a:spcBef>
                <a:spcPts val="0"/>
              </a:spcBef>
              <a:buSzTx/>
              <a:buNone/>
              <a:defRPr sz="2025"/>
            </a:lvl1pPr>
            <a:lvl2pPr marL="0" indent="0" algn="ctr">
              <a:spcBef>
                <a:spcPts val="0"/>
              </a:spcBef>
              <a:buSzTx/>
              <a:buNone/>
              <a:defRPr sz="2025"/>
            </a:lvl2pPr>
            <a:lvl3pPr marL="0" indent="0" algn="ctr">
              <a:spcBef>
                <a:spcPts val="0"/>
              </a:spcBef>
              <a:buSzTx/>
              <a:buNone/>
              <a:defRPr sz="2025"/>
            </a:lvl3pPr>
            <a:lvl4pPr marL="0" indent="0" algn="ctr">
              <a:spcBef>
                <a:spcPts val="0"/>
              </a:spcBef>
              <a:buSzTx/>
              <a:buNone/>
              <a:defRPr sz="2025"/>
            </a:lvl4pPr>
            <a:lvl5pPr marL="0" indent="0" algn="ctr">
              <a:spcBef>
                <a:spcPts val="0"/>
              </a:spcBef>
              <a:buSzTx/>
              <a:buNone/>
              <a:defRPr sz="2025"/>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9952239"/>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666750" y="2266951"/>
            <a:ext cx="7810500" cy="23241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60470930"/>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4937244" y="476249"/>
            <a:ext cx="3571875" cy="573405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619126" y="476250"/>
            <a:ext cx="3833813" cy="2774951"/>
          </a:xfrm>
          <a:prstGeom prst="rect">
            <a:avLst/>
          </a:prstGeom>
        </p:spPr>
        <p:txBody>
          <a:bodyPr anchor="b"/>
          <a:lstStyle>
            <a:lvl1pPr>
              <a:defRPr sz="3150"/>
            </a:lvl1pPr>
          </a:lstStyle>
          <a:p>
            <a:r>
              <a:t>Title Text</a:t>
            </a:r>
          </a:p>
        </p:txBody>
      </p:sp>
      <p:sp>
        <p:nvSpPr>
          <p:cNvPr id="40" name="Body Level One…"/>
          <p:cNvSpPr txBox="1">
            <a:spLocks noGrp="1"/>
          </p:cNvSpPr>
          <p:nvPr>
            <p:ph type="body" sz="quarter" idx="1"/>
          </p:nvPr>
        </p:nvSpPr>
        <p:spPr>
          <a:xfrm>
            <a:off x="619126" y="3263900"/>
            <a:ext cx="3833813" cy="2863851"/>
          </a:xfrm>
          <a:prstGeom prst="rect">
            <a:avLst/>
          </a:prstGeom>
        </p:spPr>
        <p:txBody>
          <a:bodyPr anchor="t"/>
          <a:lstStyle>
            <a:lvl1pPr marL="0" indent="0" algn="ctr">
              <a:spcBef>
                <a:spcPts val="0"/>
              </a:spcBef>
              <a:buSzTx/>
              <a:buNone/>
              <a:defRPr sz="2025"/>
            </a:lvl1pPr>
            <a:lvl2pPr marL="0" indent="0" algn="ctr">
              <a:spcBef>
                <a:spcPts val="0"/>
              </a:spcBef>
              <a:buSzTx/>
              <a:buNone/>
              <a:defRPr sz="2025"/>
            </a:lvl2pPr>
            <a:lvl3pPr marL="0" indent="0" algn="ctr">
              <a:spcBef>
                <a:spcPts val="0"/>
              </a:spcBef>
              <a:buSzTx/>
              <a:buNone/>
              <a:defRPr sz="2025"/>
            </a:lvl3pPr>
            <a:lvl4pPr marL="0" indent="0" algn="ctr">
              <a:spcBef>
                <a:spcPts val="0"/>
              </a:spcBef>
              <a:buSzTx/>
              <a:buNone/>
              <a:defRPr sz="2025"/>
            </a:lvl4pPr>
            <a:lvl5pPr marL="0" indent="0" algn="ctr">
              <a:spcBef>
                <a:spcPts val="0"/>
              </a:spcBef>
              <a:buSzTx/>
              <a:buNone/>
              <a:defRPr sz="2025"/>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7679106"/>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7049803"/>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1800"/>
            </a:lvl1pPr>
            <a:lvl2pPr>
              <a:defRPr sz="1800"/>
            </a:lvl2pPr>
            <a:lvl3pPr>
              <a:defRPr sz="1800"/>
            </a:lvl3pPr>
            <a:lvl4pPr>
              <a:defRPr sz="1800"/>
            </a:lvl4pPr>
            <a:lvl5pPr>
              <a:defRPr sz="1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61998914"/>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4938714" y="1574800"/>
            <a:ext cx="3571875" cy="46482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633413" y="1574800"/>
            <a:ext cx="3833813" cy="4648200"/>
          </a:xfrm>
          <a:prstGeom prst="rect">
            <a:avLst/>
          </a:prstGeom>
        </p:spPr>
        <p:txBody>
          <a:bodyPr/>
          <a:lstStyle>
            <a:lvl1pPr marL="209550" indent="-209550">
              <a:spcBef>
                <a:spcPts val="1688"/>
              </a:spcBef>
              <a:defRPr sz="1425"/>
            </a:lvl1pPr>
            <a:lvl2pPr marL="419100" indent="-209550">
              <a:spcBef>
                <a:spcPts val="1688"/>
              </a:spcBef>
              <a:defRPr sz="1425"/>
            </a:lvl2pPr>
            <a:lvl3pPr marL="628650" indent="-209550">
              <a:spcBef>
                <a:spcPts val="1688"/>
              </a:spcBef>
              <a:defRPr sz="1425"/>
            </a:lvl3pPr>
            <a:lvl4pPr marL="838200" indent="-209550">
              <a:spcBef>
                <a:spcPts val="1688"/>
              </a:spcBef>
              <a:defRPr sz="1425"/>
            </a:lvl4pPr>
            <a:lvl5pPr marL="1047750" indent="-209550">
              <a:spcBef>
                <a:spcPts val="1688"/>
              </a:spcBef>
              <a:defRPr sz="1425"/>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80641048"/>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633414" y="889000"/>
            <a:ext cx="7877175" cy="5080000"/>
          </a:xfrm>
          <a:prstGeom prst="rect">
            <a:avLst/>
          </a:prstGeom>
        </p:spPr>
        <p:txBody>
          <a:bodyPr/>
          <a:lstStyle>
            <a:lvl1pPr>
              <a:defRPr sz="1800"/>
            </a:lvl1pPr>
            <a:lvl2pPr>
              <a:defRPr sz="1800"/>
            </a:lvl2pPr>
            <a:lvl3pPr>
              <a:defRPr sz="1800"/>
            </a:lvl3pPr>
            <a:lvl4pPr>
              <a:defRPr sz="1800"/>
            </a:lvl4pPr>
            <a:lvl5pPr>
              <a:defRPr sz="1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73307394"/>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5910262" y="3524250"/>
            <a:ext cx="2776538" cy="2774951"/>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5910262" y="565150"/>
            <a:ext cx="2776538" cy="277495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452438" y="565149"/>
            <a:ext cx="5314950" cy="573405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8946129"/>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895351" y="4476751"/>
            <a:ext cx="7358063" cy="287258"/>
          </a:xfrm>
          <a:prstGeom prst="rect">
            <a:avLst/>
          </a:prstGeom>
        </p:spPr>
        <p:txBody>
          <a:bodyPr anchor="t">
            <a:spAutoFit/>
          </a:bodyPr>
          <a:lstStyle>
            <a:lvl1pPr marL="0" indent="0" algn="ctr">
              <a:spcBef>
                <a:spcPts val="0"/>
              </a:spcBef>
              <a:buSzTx/>
              <a:buNone/>
              <a:defRPr sz="1200" i="1"/>
            </a:lvl1pPr>
          </a:lstStyle>
          <a:p>
            <a:r>
              <a:t>–Johnny Appleseed</a:t>
            </a:r>
          </a:p>
        </p:txBody>
      </p:sp>
      <p:sp>
        <p:nvSpPr>
          <p:cNvPr id="94" name="“Type a quote here.”"/>
          <p:cNvSpPr txBox="1">
            <a:spLocks noGrp="1"/>
          </p:cNvSpPr>
          <p:nvPr>
            <p:ph type="body" sz="quarter" idx="14"/>
          </p:nvPr>
        </p:nvSpPr>
        <p:spPr>
          <a:xfrm>
            <a:off x="895351" y="3055055"/>
            <a:ext cx="7358063" cy="379591"/>
          </a:xfrm>
          <a:prstGeom prst="rect">
            <a:avLst/>
          </a:prstGeom>
        </p:spPr>
        <p:txBody>
          <a:bodyPr>
            <a:spAutoFit/>
          </a:bodyPr>
          <a:lstStyle>
            <a:lvl1pPr marL="0" indent="0" algn="ctr">
              <a:spcBef>
                <a:spcPts val="0"/>
              </a:spcBef>
              <a:buSzTx/>
              <a:buNone/>
              <a:defRPr sz="1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74240205"/>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9144000" cy="6858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7432394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69015320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3204290"/>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 name="Picture 11" descr="Picture 11"/>
          <p:cNvPicPr>
            <a:picLocks noChangeAspect="1"/>
          </p:cNvPicPr>
          <p:nvPr/>
        </p:nvPicPr>
        <p:blipFill>
          <a:blip r:embed="rId2"/>
          <a:srcRect l="7840" t="11952" r="7840" b="8997"/>
          <a:stretch>
            <a:fillRect/>
          </a:stretch>
        </p:blipFill>
        <p:spPr>
          <a:xfrm>
            <a:off x="0" y="0"/>
            <a:ext cx="9144000" cy="6858000"/>
          </a:xfrm>
          <a:prstGeom prst="rect">
            <a:avLst/>
          </a:prstGeom>
          <a:ln w="12700">
            <a:miter lim="400000"/>
          </a:ln>
        </p:spPr>
      </p:pic>
      <p:sp>
        <p:nvSpPr>
          <p:cNvPr id="118" name="Title Text"/>
          <p:cNvSpPr txBox="1">
            <a:spLocks noGrp="1"/>
          </p:cNvSpPr>
          <p:nvPr>
            <p:ph type="title"/>
          </p:nvPr>
        </p:nvSpPr>
        <p:spPr>
          <a:xfrm>
            <a:off x="228599" y="271709"/>
            <a:ext cx="4114802" cy="5972460"/>
          </a:xfrm>
          <a:prstGeom prst="rect">
            <a:avLst/>
          </a:prstGeom>
        </p:spPr>
        <p:txBody>
          <a:bodyPr lIns="0" tIns="0" rIns="0" bIns="0" anchor="t"/>
          <a:lstStyle>
            <a:lvl1pPr algn="l" defTabSz="457200">
              <a:lnSpc>
                <a:spcPct val="90000"/>
              </a:lnSpc>
              <a:defRPr sz="2400">
                <a:latin typeface="IBM Plex Sans"/>
                <a:ea typeface="IBM Plex Sans"/>
                <a:cs typeface="IBM Plex Sans"/>
                <a:sym typeface="IBM Plex Sans"/>
              </a:defRPr>
            </a:lvl1pPr>
          </a:lstStyle>
          <a:p>
            <a:r>
              <a:t>Title Text</a:t>
            </a:r>
          </a:p>
        </p:txBody>
      </p:sp>
      <p:pic>
        <p:nvPicPr>
          <p:cNvPr id="119" name="Picture 9" descr="Picture 9"/>
          <p:cNvPicPr>
            <a:picLocks noChangeAspect="1"/>
          </p:cNvPicPr>
          <p:nvPr/>
        </p:nvPicPr>
        <p:blipFill>
          <a:blip r:embed="rId3"/>
          <a:stretch>
            <a:fillRect/>
          </a:stretch>
        </p:blipFill>
        <p:spPr>
          <a:xfrm>
            <a:off x="7474331" y="71527"/>
            <a:ext cx="1599819" cy="673647"/>
          </a:xfrm>
          <a:prstGeom prst="rect">
            <a:avLst/>
          </a:prstGeom>
          <a:ln w="12700">
            <a:miter lim="400000"/>
          </a:ln>
        </p:spPr>
      </p:pic>
      <p:pic>
        <p:nvPicPr>
          <p:cNvPr id="120" name="Picture 8" descr="Picture 8"/>
          <p:cNvPicPr>
            <a:picLocks noChangeAspect="1"/>
          </p:cNvPicPr>
          <p:nvPr/>
        </p:nvPicPr>
        <p:blipFill>
          <a:blip r:embed="rId4"/>
          <a:stretch>
            <a:fillRect/>
          </a:stretch>
        </p:blipFill>
        <p:spPr>
          <a:xfrm>
            <a:off x="8393812" y="6278723"/>
            <a:ext cx="521589" cy="281963"/>
          </a:xfrm>
          <a:prstGeom prst="rect">
            <a:avLst/>
          </a:prstGeom>
          <a:ln w="12700">
            <a:miter lim="400000"/>
          </a:ln>
        </p:spPr>
      </p:pic>
      <p:sp>
        <p:nvSpPr>
          <p:cNvPr id="121"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solidFill>
                  <a:srgbClr val="FFFFFF"/>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842107474"/>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ibm sign-off">
    <p:bg>
      <p:bgPr>
        <a:solidFill>
          <a:srgbClr val="000000"/>
        </a:solidFill>
        <a:effectLst/>
      </p:bgPr>
    </p:bg>
    <p:spTree>
      <p:nvGrpSpPr>
        <p:cNvPr id="1" name=""/>
        <p:cNvGrpSpPr/>
        <p:nvPr/>
      </p:nvGrpSpPr>
      <p:grpSpPr>
        <a:xfrm>
          <a:off x="0" y="0"/>
          <a:ext cx="0" cy="0"/>
          <a:chOff x="0" y="0"/>
          <a:chExt cx="0" cy="0"/>
        </a:xfrm>
      </p:grpSpPr>
      <p:sp>
        <p:nvSpPr>
          <p:cNvPr id="128" name="Slide Number"/>
          <p:cNvSpPr txBox="1">
            <a:spLocks noGrp="1"/>
          </p:cNvSpPr>
          <p:nvPr>
            <p:ph type="sldNum" sz="quarter" idx="2"/>
          </p:nvPr>
        </p:nvSpPr>
        <p:spPr>
          <a:xfrm>
            <a:off x="8812808" y="6480580"/>
            <a:ext cx="102592" cy="92333"/>
          </a:xfrm>
          <a:prstGeom prst="rect">
            <a:avLst/>
          </a:prstGeom>
        </p:spPr>
        <p:txBody>
          <a:bodyPr lIns="0" tIns="0" rIns="0" bIns="0" anchor="ctr"/>
          <a:lstStyle>
            <a:lvl1pPr algn="r" defTabSz="685800">
              <a:defRPr sz="600">
                <a:solidFill>
                  <a:srgbClr val="FFFFFF"/>
                </a:solidFill>
                <a:latin typeface="IBM Plex Sans"/>
                <a:ea typeface="IBM Plex Sans"/>
                <a:cs typeface="IBM Plex Sans"/>
                <a:sym typeface="IBM Plex Sans"/>
              </a:defRPr>
            </a:lvl1pPr>
          </a:lstStyle>
          <a:p>
            <a:fld id="{86CB4B4D-7CA3-9044-876B-883B54F8677D}" type="slidenum">
              <a:t>‹#›</a:t>
            </a:fld>
            <a:endParaRPr/>
          </a:p>
        </p:txBody>
      </p:sp>
      <p:pic>
        <p:nvPicPr>
          <p:cNvPr id="129" name="Picture 6" descr="Picture 6"/>
          <p:cNvPicPr>
            <a:picLocks noChangeAspect="1"/>
          </p:cNvPicPr>
          <p:nvPr/>
        </p:nvPicPr>
        <p:blipFill>
          <a:blip r:embed="rId2"/>
          <a:stretch>
            <a:fillRect/>
          </a:stretch>
        </p:blipFill>
        <p:spPr>
          <a:xfrm>
            <a:off x="3925953" y="2914867"/>
            <a:ext cx="1292094" cy="701464"/>
          </a:xfrm>
          <a:prstGeom prst="rect">
            <a:avLst/>
          </a:prstGeom>
          <a:ln w="12700">
            <a:miter lim="400000"/>
          </a:ln>
        </p:spPr>
      </p:pic>
    </p:spTree>
    <p:extLst>
      <p:ext uri="{BB962C8B-B14F-4D97-AF65-F5344CB8AC3E}">
        <p14:creationId xmlns:p14="http://schemas.microsoft.com/office/powerpoint/2010/main" val="3367503580"/>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big text">
    <p:bg>
      <p:bgPr>
        <a:solidFill>
          <a:srgbClr val="8C8888"/>
        </a:solidFill>
        <a:effectLst/>
      </p:bgPr>
    </p:bg>
    <p:spTree>
      <p:nvGrpSpPr>
        <p:cNvPr id="1" name=""/>
        <p:cNvGrpSpPr/>
        <p:nvPr/>
      </p:nvGrpSpPr>
      <p:grpSpPr>
        <a:xfrm>
          <a:off x="0" y="0"/>
          <a:ext cx="0" cy="0"/>
          <a:chOff x="0" y="0"/>
          <a:chExt cx="0" cy="0"/>
        </a:xfrm>
      </p:grpSpPr>
      <p:sp>
        <p:nvSpPr>
          <p:cNvPr id="136" name="Title Text"/>
          <p:cNvSpPr txBox="1">
            <a:spLocks noGrp="1"/>
          </p:cNvSpPr>
          <p:nvPr>
            <p:ph type="title"/>
          </p:nvPr>
        </p:nvSpPr>
        <p:spPr>
          <a:xfrm>
            <a:off x="228600" y="353568"/>
            <a:ext cx="8686800" cy="5964768"/>
          </a:xfrm>
          <a:prstGeom prst="rect">
            <a:avLst/>
          </a:prstGeom>
        </p:spPr>
        <p:txBody>
          <a:bodyPr lIns="0" tIns="0" rIns="0" bIns="0" anchor="t"/>
          <a:lstStyle>
            <a:lvl1pPr algn="l" defTabSz="457200">
              <a:lnSpc>
                <a:spcPct val="90000"/>
              </a:lnSpc>
              <a:defRPr sz="9600" b="1">
                <a:solidFill>
                  <a:srgbClr val="FFFFFF"/>
                </a:solidFill>
                <a:latin typeface="IBM Plex Sans"/>
                <a:ea typeface="IBM Plex Sans"/>
                <a:cs typeface="IBM Plex Sans"/>
                <a:sym typeface="IBM Plex Sans"/>
              </a:defRPr>
            </a:lvl1pPr>
          </a:lstStyle>
          <a:p>
            <a:r>
              <a:t>Title Text</a:t>
            </a:r>
          </a:p>
        </p:txBody>
      </p:sp>
      <p:sp>
        <p:nvSpPr>
          <p:cNvPr id="137" name="Slide Number"/>
          <p:cNvSpPr txBox="1">
            <a:spLocks noGrp="1"/>
          </p:cNvSpPr>
          <p:nvPr>
            <p:ph type="sldNum" sz="quarter" idx="2"/>
          </p:nvPr>
        </p:nvSpPr>
        <p:spPr>
          <a:xfrm>
            <a:off x="8812808" y="6480580"/>
            <a:ext cx="102592" cy="92333"/>
          </a:xfrm>
          <a:prstGeom prst="rect">
            <a:avLst/>
          </a:prstGeom>
        </p:spPr>
        <p:txBody>
          <a:bodyPr lIns="0" tIns="0" rIns="0" bIns="0" anchor="ctr"/>
          <a:lstStyle>
            <a:lvl1pPr algn="r" defTabSz="685800">
              <a:defRPr sz="600">
                <a:solidFill>
                  <a:srgbClr val="FFFFFF"/>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4170103532"/>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t>Think 2018 / 4395 / March 19, 2018 / © 2018 IBM Corporation</a:t>
            </a:r>
            <a:endParaRPr lang="en-US"/>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6273780"/>
            <a:ext cx="521589" cy="281961"/>
          </a:xfrm>
          <a:prstGeom prst="rect">
            <a:avLst/>
          </a:prstGeom>
        </p:spPr>
      </p:pic>
    </p:spTree>
    <p:extLst>
      <p:ext uri="{BB962C8B-B14F-4D97-AF65-F5344CB8AC3E}">
        <p14:creationId xmlns:p14="http://schemas.microsoft.com/office/powerpoint/2010/main" val="285172608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4395 / March 19,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1750981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14424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4395 / March 19, 2018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7783653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4395 / March 19, 2018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12090363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Tree>
    <p:extLst>
      <p:ext uri="{BB962C8B-B14F-4D97-AF65-F5344CB8AC3E}">
        <p14:creationId xmlns:p14="http://schemas.microsoft.com/office/powerpoint/2010/main" val="119764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rgbClr val="0D0D0D"/>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0" i="0">
                <a:solidFill>
                  <a:schemeClr val="tx1"/>
                </a:solidFill>
                <a:latin typeface="Arial"/>
                <a:cs typeface="Arial"/>
              </a:defRPr>
            </a:lvl1pPr>
          </a:lstStyle>
          <a:p>
            <a:pPr marL="12700">
              <a:lnSpc>
                <a:spcPct val="100000"/>
              </a:lnSpc>
              <a:spcBef>
                <a:spcPts val="15"/>
              </a:spcBef>
            </a:pPr>
            <a:r>
              <a:t>© 2020 IBM</a:t>
            </a:r>
            <a:r>
              <a:rPr spc="-100"/>
              <a:t> </a:t>
            </a:r>
            <a:r>
              <a:t>Corporation</a:t>
            </a:r>
          </a:p>
        </p:txBody>
      </p:sp>
      <p:sp>
        <p:nvSpPr>
          <p:cNvPr id="6" name="Holder 6"/>
          <p:cNvSpPr>
            <a:spLocks noGrp="1"/>
          </p:cNvSpPr>
          <p:nvPr>
            <p:ph type="dt" sz="half" idx="6"/>
          </p:nvPr>
        </p:nvSpPr>
        <p:spPr/>
        <p:txBody>
          <a:bodyPr lIns="0" tIns="0" rIns="0" bIns="0"/>
          <a:lstStyle>
            <a:lvl1pPr>
              <a:defRPr sz="900" b="0" i="0">
                <a:solidFill>
                  <a:schemeClr val="tx1"/>
                </a:solidFill>
                <a:latin typeface="Arial"/>
                <a:cs typeface="Arial"/>
              </a:defRPr>
            </a:lvl1pPr>
          </a:lstStyle>
          <a:p>
            <a:pPr>
              <a:lnSpc>
                <a:spcPts val="994"/>
              </a:lnSpc>
            </a:pPr>
            <a:r>
              <a:t>© </a:t>
            </a:r>
            <a:r>
              <a:rPr spc="-5"/>
              <a:t>2019 </a:t>
            </a:r>
            <a:r>
              <a:t>IBM</a:t>
            </a:r>
            <a:r>
              <a:rPr spc="-90"/>
              <a:t> </a:t>
            </a:r>
            <a:r>
              <a:t>Corporation</a:t>
            </a:r>
          </a:p>
        </p:txBody>
      </p:sp>
      <p:sp>
        <p:nvSpPr>
          <p:cNvPr id="7" name="Holder 7"/>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a:t>‹#›</a:t>
            </a:fld>
            <a:endParaRPr spc="-5"/>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33575104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4395 / March 19, 2018 / © 2018 IBM Corporation</a:t>
            </a:r>
            <a:endParaRPr lang="en-US"/>
          </a:p>
        </p:txBody>
      </p:sp>
    </p:spTree>
    <p:extLst>
      <p:ext uri="{BB962C8B-B14F-4D97-AF65-F5344CB8AC3E}">
        <p14:creationId xmlns:p14="http://schemas.microsoft.com/office/powerpoint/2010/main" val="78714260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4373860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183218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387785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542269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220705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85504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2529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828204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6" name="Text Placeholder 5"/>
          <p:cNvSpPr>
            <a:spLocks noGrp="1"/>
          </p:cNvSpPr>
          <p:nvPr>
            <p:ph type="body" sz="quarter" idx="12"/>
          </p:nvPr>
        </p:nvSpPr>
        <p:spPr>
          <a:xfrm>
            <a:off x="4800600" y="1481716"/>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935762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343039723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Tree>
    <p:extLst>
      <p:ext uri="{BB962C8B-B14F-4D97-AF65-F5344CB8AC3E}">
        <p14:creationId xmlns:p14="http://schemas.microsoft.com/office/powerpoint/2010/main" val="224670423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Tree>
    <p:extLst>
      <p:ext uri="{BB962C8B-B14F-4D97-AF65-F5344CB8AC3E}">
        <p14:creationId xmlns:p14="http://schemas.microsoft.com/office/powerpoint/2010/main" val="53201759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Tree>
    <p:extLst>
      <p:ext uri="{BB962C8B-B14F-4D97-AF65-F5344CB8AC3E}">
        <p14:creationId xmlns:p14="http://schemas.microsoft.com/office/powerpoint/2010/main" val="323320282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6443224"/>
            <a:ext cx="20574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12" name="Text Placeholder 11"/>
          <p:cNvSpPr>
            <a:spLocks noGrp="1"/>
          </p:cNvSpPr>
          <p:nvPr>
            <p:ph type="body" sz="quarter" idx="13"/>
          </p:nvPr>
        </p:nvSpPr>
        <p:spPr>
          <a:xfrm>
            <a:off x="228600" y="243841"/>
            <a:ext cx="41148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07874683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4395 / March 19, 2018 / © 2018 IBM Corporation</a:t>
            </a:r>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613821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4395 / March 19, 2018 / © 2018 IBM Corporation</a:t>
            </a:r>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6413232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883485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4395 / March 19, 2018 / © 2018 IBM Corporation</a:t>
            </a:r>
            <a:endParaRPr lang="en-US"/>
          </a:p>
        </p:txBody>
      </p:sp>
    </p:spTree>
    <p:extLst>
      <p:ext uri="{BB962C8B-B14F-4D97-AF65-F5344CB8AC3E}">
        <p14:creationId xmlns:p14="http://schemas.microsoft.com/office/powerpoint/2010/main" val="224278000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4395 / March 19, 2018 / © 2018 IBM Corporation</a:t>
            </a:r>
            <a:endParaRPr lang="en-US"/>
          </a:p>
        </p:txBody>
      </p:sp>
    </p:spTree>
    <p:extLst>
      <p:ext uri="{BB962C8B-B14F-4D97-AF65-F5344CB8AC3E}">
        <p14:creationId xmlns:p14="http://schemas.microsoft.com/office/powerpoint/2010/main" val="183306700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04595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12" name="Text Placeholder 11"/>
          <p:cNvSpPr>
            <a:spLocks noGrp="1"/>
          </p:cNvSpPr>
          <p:nvPr>
            <p:ph type="body" sz="quarter" idx="13"/>
          </p:nvPr>
        </p:nvSpPr>
        <p:spPr>
          <a:xfrm>
            <a:off x="228600" y="243841"/>
            <a:ext cx="4114800" cy="400049"/>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60436086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608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14755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63492679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357538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266115658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Tree>
    <p:extLst>
      <p:ext uri="{BB962C8B-B14F-4D97-AF65-F5344CB8AC3E}">
        <p14:creationId xmlns:p14="http://schemas.microsoft.com/office/powerpoint/2010/main" val="295265755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67808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64783348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4395 / March 19,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7"/>
            <a:ext cx="1297608" cy="701463"/>
          </a:xfrm>
          <a:prstGeom prst="rect">
            <a:avLst/>
          </a:prstGeom>
        </p:spPr>
      </p:pic>
    </p:spTree>
    <p:extLst>
      <p:ext uri="{BB962C8B-B14F-4D97-AF65-F5344CB8AC3E}">
        <p14:creationId xmlns:p14="http://schemas.microsoft.com/office/powerpoint/2010/main" val="176470375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005435" y="5428437"/>
            <a:ext cx="811723" cy="1008940"/>
          </a:xfrm>
          <a:prstGeom prst="rect">
            <a:avLst/>
          </a:prstGeom>
        </p:spPr>
      </p:pic>
      <p:sp>
        <p:nvSpPr>
          <p:cNvPr id="10" name="Text Placeholder 9"/>
          <p:cNvSpPr>
            <a:spLocks noGrp="1"/>
          </p:cNvSpPr>
          <p:nvPr>
            <p:ph type="body" sz="quarter" idx="10" hasCustomPrompt="1"/>
          </p:nvPr>
        </p:nvSpPr>
        <p:spPr>
          <a:xfrm>
            <a:off x="228600" y="71968"/>
            <a:ext cx="8686800" cy="5063067"/>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2714350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8" name="Content Placeholder 7"/>
          <p:cNvSpPr>
            <a:spLocks noGrp="1"/>
          </p:cNvSpPr>
          <p:nvPr>
            <p:ph sz="quarter" idx="15"/>
          </p:nvPr>
        </p:nvSpPr>
        <p:spPr>
          <a:xfrm>
            <a:off x="6858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4572000" cy="2815167"/>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5722143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71708"/>
            <a:ext cx="4114801" cy="5972459"/>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6481" y="733130"/>
            <a:ext cx="5557520" cy="6124871"/>
          </a:xfrm>
          <a:prstGeom prst="rect">
            <a:avLst/>
          </a:prstGeom>
        </p:spPr>
      </p:pic>
      <p:pic>
        <p:nvPicPr>
          <p:cNvPr id="45" name="Picture 4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599" y="6301399"/>
            <a:ext cx="486170" cy="256035"/>
          </a:xfrm>
          <a:prstGeom prst="rect">
            <a:avLst/>
          </a:prstGeom>
        </p:spPr>
      </p:pic>
    </p:spTree>
    <p:extLst>
      <p:ext uri="{BB962C8B-B14F-4D97-AF65-F5344CB8AC3E}">
        <p14:creationId xmlns:p14="http://schemas.microsoft.com/office/powerpoint/2010/main" val="1739879691"/>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71708"/>
            <a:ext cx="4114801" cy="5972459"/>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51587" y="5838081"/>
            <a:ext cx="566641" cy="704313"/>
          </a:xfrm>
          <a:prstGeom prst="rect">
            <a:avLst/>
          </a:prstGeom>
        </p:spPr>
      </p:pic>
      <p:pic>
        <p:nvPicPr>
          <p:cNvPr id="47" name="Picture 4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600" y="6151576"/>
            <a:ext cx="486170" cy="256035"/>
          </a:xfrm>
          <a:prstGeom prst="rect">
            <a:avLst/>
          </a:prstGeom>
        </p:spPr>
      </p:pic>
    </p:spTree>
    <p:extLst>
      <p:ext uri="{BB962C8B-B14F-4D97-AF65-F5344CB8AC3E}">
        <p14:creationId xmlns:p14="http://schemas.microsoft.com/office/powerpoint/2010/main" val="19112121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alpha val="20000"/>
                  </a:schemeClr>
                </a:solidFill>
              </a:defRPr>
            </a:lvl1pPr>
          </a:lstStyle>
          <a:p>
            <a:r>
              <a:rPr lang="en-US"/>
              <a:t>Group Name / DOC ID / Month XX, 2018 / © 2018 IBM Corporation</a:t>
            </a:r>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48760" y="5851428"/>
            <a:ext cx="566641" cy="704313"/>
          </a:xfrm>
          <a:prstGeom prst="rect">
            <a:avLst/>
          </a:prstGeom>
        </p:spPr>
      </p:pic>
    </p:spTree>
    <p:extLst>
      <p:ext uri="{BB962C8B-B14F-4D97-AF65-F5344CB8AC3E}">
        <p14:creationId xmlns:p14="http://schemas.microsoft.com/office/powerpoint/2010/main" val="284227720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4546627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2018 / © 2018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316961142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Group Name / DOC ID / Month XX, 2018 / © 2018 IBM Corporation</a:t>
            </a:r>
          </a:p>
        </p:txBody>
      </p:sp>
      <p:sp>
        <p:nvSpPr>
          <p:cNvPr id="8" name="Text Placeholder 7"/>
          <p:cNvSpPr>
            <a:spLocks noGrp="1"/>
          </p:cNvSpPr>
          <p:nvPr>
            <p:ph type="body" sz="quarter" idx="12"/>
          </p:nvPr>
        </p:nvSpPr>
        <p:spPr>
          <a:xfrm>
            <a:off x="228600" y="2072640"/>
            <a:ext cx="4114800" cy="414528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83208370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Group Name / DOC ID / Month XX, 2018 / © 2018 IBM Corporation</a:t>
            </a:r>
          </a:p>
        </p:txBody>
      </p:sp>
      <p:sp>
        <p:nvSpPr>
          <p:cNvPr id="8" name="Text Placeholder 7"/>
          <p:cNvSpPr>
            <a:spLocks noGrp="1"/>
          </p:cNvSpPr>
          <p:nvPr>
            <p:ph type="body" sz="quarter" idx="12"/>
          </p:nvPr>
        </p:nvSpPr>
        <p:spPr>
          <a:xfrm>
            <a:off x="228600" y="2072640"/>
            <a:ext cx="4114800" cy="414528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35423793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Tree>
    <p:extLst>
      <p:ext uri="{BB962C8B-B14F-4D97-AF65-F5344CB8AC3E}">
        <p14:creationId xmlns:p14="http://schemas.microsoft.com/office/powerpoint/2010/main" val="148095634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Group Name / DOC ID / Month XX, 2018 / © 2018 IBM Corporation</a:t>
            </a:r>
          </a:p>
        </p:txBody>
      </p:sp>
    </p:spTree>
    <p:extLst>
      <p:ext uri="{BB962C8B-B14F-4D97-AF65-F5344CB8AC3E}">
        <p14:creationId xmlns:p14="http://schemas.microsoft.com/office/powerpoint/2010/main" val="198958410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99707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3429000"/>
            <a:ext cx="2285997" cy="342900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2286000" cy="342900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5454110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666749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376004"/>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Group Name / DOC ID / Month XX, 2018 / © 2018 IBM Corporation</a:t>
            </a:r>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401431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0101791"/>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86587"/>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95614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087755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4800600" y="1499617"/>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950910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Tree>
    <p:extLst>
      <p:ext uri="{BB962C8B-B14F-4D97-AF65-F5344CB8AC3E}">
        <p14:creationId xmlns:p14="http://schemas.microsoft.com/office/powerpoint/2010/main" val="80733305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Tree>
    <p:extLst>
      <p:ext uri="{BB962C8B-B14F-4D97-AF65-F5344CB8AC3E}">
        <p14:creationId xmlns:p14="http://schemas.microsoft.com/office/powerpoint/2010/main" val="38125105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3382629"/>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Tree>
    <p:extLst>
      <p:ext uri="{BB962C8B-B14F-4D97-AF65-F5344CB8AC3E}">
        <p14:creationId xmlns:p14="http://schemas.microsoft.com/office/powerpoint/2010/main" val="165810716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12" name="Text Placeholder 11"/>
          <p:cNvSpPr>
            <a:spLocks noGrp="1"/>
          </p:cNvSpPr>
          <p:nvPr>
            <p:ph type="body" sz="quarter" idx="13"/>
          </p:nvPr>
        </p:nvSpPr>
        <p:spPr>
          <a:xfrm>
            <a:off x="228600" y="243841"/>
            <a:ext cx="4114800" cy="400049"/>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0811910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4572000" cy="2815167"/>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29849003"/>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7186728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2352674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371769698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342126983"/>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84779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52693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11944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353097791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43206853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88017"/>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402080"/>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50862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14036505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2018 / © 2018 IBM Corporation</a:t>
            </a:r>
          </a:p>
        </p:txBody>
      </p:sp>
    </p:spTree>
    <p:extLst>
      <p:ext uri="{BB962C8B-B14F-4D97-AF65-F5344CB8AC3E}">
        <p14:creationId xmlns:p14="http://schemas.microsoft.com/office/powerpoint/2010/main" val="191590949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2614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2018 / © 2018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250173852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01474" y="2948528"/>
            <a:ext cx="2941052" cy="488504"/>
          </a:xfrm>
          <a:prstGeom prst="rect">
            <a:avLst/>
          </a:prstGeom>
        </p:spPr>
      </p:pic>
      <p:sp>
        <p:nvSpPr>
          <p:cNvPr id="3" name="Title 4"/>
          <p:cNvSpPr txBox="1">
            <a:spLocks/>
          </p:cNvSpPr>
          <p:nvPr userDrawn="1"/>
        </p:nvSpPr>
        <p:spPr>
          <a:xfrm>
            <a:off x="2514600" y="3192780"/>
            <a:ext cx="4114800" cy="108712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chemeClr val="bg2"/>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2069690466"/>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71708"/>
            <a:ext cx="4114801" cy="5972459"/>
          </a:xfrm>
        </p:spPr>
        <p:txBody>
          <a:bodyPr/>
          <a:lstStyle>
            <a:lvl1pPr>
              <a:lnSpc>
                <a:spcPct val="90000"/>
              </a:lnSpc>
              <a:defRPr sz="2400" b="0" i="0">
                <a:solidFill>
                  <a:schemeClr val="tx1"/>
                </a:solidFill>
              </a:defRPr>
            </a:lvl1pPr>
          </a:lstStyle>
          <a:p>
            <a:r>
              <a:rPr lang="en-US" dirty="0"/>
              <a:t>Click to edit Master title style</a:t>
            </a:r>
          </a:p>
        </p:txBody>
      </p:sp>
      <p:sp>
        <p:nvSpPr>
          <p:cNvPr id="5"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3238" y="5755362"/>
            <a:ext cx="685800" cy="847345"/>
          </a:xfrm>
          <a:prstGeom prst="rect">
            <a:avLst/>
          </a:prstGeom>
        </p:spPr>
      </p:pic>
    </p:spTree>
    <p:extLst>
      <p:ext uri="{BB962C8B-B14F-4D97-AF65-F5344CB8AC3E}">
        <p14:creationId xmlns:p14="http://schemas.microsoft.com/office/powerpoint/2010/main" val="2973169770"/>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68224"/>
            <a:ext cx="4114800" cy="5991669"/>
          </a:xfrm>
        </p:spPr>
        <p:txBody>
          <a:bodyPr/>
          <a:lstStyle>
            <a:lvl1pPr>
              <a:lnSpc>
                <a:spcPct val="90000"/>
              </a:lnSpc>
              <a:defRPr b="0" i="0">
                <a:solidFill>
                  <a:schemeClr val="tx1"/>
                </a:solidFill>
              </a:defRPr>
            </a:lvl1pPr>
          </a:lstStyle>
          <a:p>
            <a:r>
              <a:rPr lang="en-US" dirty="0"/>
              <a:t>Click to edit Master title style</a:t>
            </a:r>
          </a:p>
        </p:txBody>
      </p:sp>
      <p:sp>
        <p:nvSpPr>
          <p:cNvPr id="6"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121644073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Watson / © 2018 IBM Corporation</a:t>
            </a:r>
            <a:endParaRPr lang="en-US" dirty="0"/>
          </a:p>
        </p:txBody>
      </p:sp>
    </p:spTree>
    <p:extLst>
      <p:ext uri="{BB962C8B-B14F-4D97-AF65-F5344CB8AC3E}">
        <p14:creationId xmlns:p14="http://schemas.microsoft.com/office/powerpoint/2010/main" val="6281924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68580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154531215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b="0" i="0"/>
            </a:lvl1pPr>
            <a:lvl2pPr marL="173038" indent="-173038">
              <a:spcBef>
                <a:spcPts val="0"/>
              </a:spcBef>
              <a:tabLst/>
              <a:defRPr b="0" i="0"/>
            </a:lvl2pPr>
            <a:lvl3pPr>
              <a:spcBef>
                <a:spcPts val="0"/>
              </a:spcBef>
              <a:defRPr b="0" i="0"/>
            </a:lvl3pPr>
            <a:lvl4pPr>
              <a:spcBef>
                <a:spcPts val="0"/>
              </a:spcBef>
              <a:defRPr b="0" i="0"/>
            </a:lvl4pPr>
            <a:lvl5pPr>
              <a:spcBef>
                <a:spcPts val="0"/>
              </a:spcBef>
              <a:defRPr b="0" i="0"/>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b="0" i="0"/>
            </a:lvl1pPr>
            <a:lvl2pPr>
              <a:spcBef>
                <a:spcPts val="0"/>
              </a:spcBef>
              <a:defRPr b="0" i="0"/>
            </a:lvl2pPr>
            <a:lvl3pPr>
              <a:spcBef>
                <a:spcPts val="0"/>
              </a:spcBef>
              <a:defRPr b="0" i="0"/>
            </a:lvl3pPr>
            <a:lvl4pPr>
              <a:spcBef>
                <a:spcPts val="0"/>
              </a:spcBef>
              <a:defRPr b="0" i="0"/>
            </a:lvl4pPr>
            <a:lvl5pPr>
              <a:spcBef>
                <a:spcPts val="0"/>
              </a:spcBef>
              <a:defRPr b="0" i="0"/>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126422701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
        <p:nvSpPr>
          <p:cNvPr id="6"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418034301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b="0" i="0">
                <a:solidFill>
                  <a:schemeClr val="tx1"/>
                </a:solidFill>
              </a:defRPr>
            </a:lvl1pPr>
          </a:lstStyle>
          <a:p>
            <a:r>
              <a:rPr lang="en-US" dirty="0"/>
              <a:t>Drag picture to placeholder or click icon to add</a:t>
            </a:r>
          </a:p>
        </p:txBody>
      </p:sp>
      <p:sp>
        <p:nvSpPr>
          <p:cNvPr id="7"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376168305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526404348"/>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234143627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b="0" i="0"/>
            </a:lvl1pPr>
            <a:lvl2pPr>
              <a:spcBef>
                <a:spcPts val="1100"/>
              </a:spcBef>
              <a:defRPr b="0" i="0"/>
            </a:lvl2pPr>
            <a:lvl3pPr>
              <a:spcBef>
                <a:spcPts val="1100"/>
              </a:spcBef>
              <a:defRPr b="0" i="0"/>
            </a:lvl3pPr>
            <a:lvl4pPr>
              <a:spcBef>
                <a:spcPts val="1100"/>
              </a:spcBef>
              <a:defRPr b="0" i="0"/>
            </a:lvl4pPr>
            <a:lvl5pPr>
              <a:spcBef>
                <a:spcPts val="1100"/>
              </a:spcBef>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b="0" i="0"/>
            </a:lvl1pPr>
          </a:lstStyle>
          <a:p>
            <a:pPr lvl="0"/>
            <a:r>
              <a:rPr lang="en-US" dirty="0"/>
              <a:t>Click to edit Master text styles</a:t>
            </a:r>
          </a:p>
        </p:txBody>
      </p:sp>
      <p:sp>
        <p:nvSpPr>
          <p:cNvPr id="7"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2562045794"/>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120454650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457960"/>
            <a:ext cx="4114800" cy="4786208"/>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3402424510"/>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6" name="Content Placeholder 5"/>
          <p:cNvSpPr>
            <a:spLocks noGrp="1"/>
          </p:cNvSpPr>
          <p:nvPr>
            <p:ph sz="quarter" idx="12"/>
          </p:nvPr>
        </p:nvSpPr>
        <p:spPr>
          <a:xfrm>
            <a:off x="228600" y="1327358"/>
            <a:ext cx="4114800" cy="4916809"/>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b="0" i="0"/>
            </a:lvl1pPr>
            <a:lvl2pPr>
              <a:defRPr sz="1400" b="0" i="0"/>
            </a:lvl2pPr>
            <a:lvl3pPr>
              <a:defRPr sz="1400" b="0" i="0"/>
            </a:lvl3pPr>
            <a:lvl4pPr>
              <a:defRPr sz="14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921950218"/>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457959"/>
            <a:ext cx="1828800" cy="4786207"/>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457959"/>
            <a:ext cx="1828800" cy="4786207"/>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457959"/>
            <a:ext cx="1828800" cy="4786207"/>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2558435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1802102"/>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548640"/>
            <a:ext cx="4114800" cy="85344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406562510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68224"/>
            <a:ext cx="4114800" cy="85344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463039"/>
            <a:ext cx="1828800" cy="4781127"/>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4176718460"/>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463041"/>
            <a:ext cx="1828800" cy="4668593"/>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161103438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28600" y="1377696"/>
            <a:ext cx="4114800" cy="47548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481716"/>
            <a:ext cx="4114800" cy="4668593"/>
          </a:xfrm>
        </p:spPr>
        <p:txBody>
          <a:bodyPr/>
          <a:lstStyle>
            <a:lvl1pPr>
              <a:defRPr b="0" i="0">
                <a:solidFill>
                  <a:schemeClr val="bg2"/>
                </a:solidFill>
              </a:defRPr>
            </a:lvl1pPr>
            <a:lvl2pPr marL="0" indent="0">
              <a:spcBef>
                <a:spcPts val="1100"/>
              </a:spcBef>
              <a:buFontTx/>
              <a:buNone/>
              <a:defRPr sz="1100" b="0" i="0">
                <a:solidFill>
                  <a:schemeClr val="bg2"/>
                </a:solidFill>
              </a:defRPr>
            </a:lvl2pPr>
            <a:lvl3pPr>
              <a:defRPr sz="1100" b="0" i="0">
                <a:solidFill>
                  <a:schemeClr val="bg2"/>
                </a:solidFill>
              </a:defRPr>
            </a:lvl3pPr>
            <a:lvl4pPr>
              <a:defRPr sz="1100" b="0" i="0">
                <a:solidFill>
                  <a:schemeClr val="bg2"/>
                </a:solidFill>
              </a:defRPr>
            </a:lvl4pPr>
            <a:lvl5pPr>
              <a:defRPr sz="11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b="0" i="0"/>
            </a:lvl1pPr>
          </a:lstStyle>
          <a:p>
            <a:pPr lvl="0"/>
            <a:r>
              <a:rPr lang="en-US" dirty="0"/>
              <a:t>Click to edit Master text styles</a:t>
            </a:r>
          </a:p>
        </p:txBody>
      </p:sp>
      <p:sp>
        <p:nvSpPr>
          <p:cNvPr id="8"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3698331977"/>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accent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28600" y="1377696"/>
            <a:ext cx="4114800" cy="47548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481716"/>
            <a:ext cx="4114800" cy="4668593"/>
          </a:xfrm>
        </p:spPr>
        <p:txBody>
          <a:bodyPr/>
          <a:lstStyle>
            <a:lvl1pPr>
              <a:defRPr b="0" i="0">
                <a:solidFill>
                  <a:schemeClr val="bg2"/>
                </a:solidFill>
              </a:defRPr>
            </a:lvl1pPr>
            <a:lvl2pPr marL="0" indent="0">
              <a:spcBef>
                <a:spcPts val="1100"/>
              </a:spcBef>
              <a:buFontTx/>
              <a:buNone/>
              <a:defRPr sz="1100" b="0" i="0">
                <a:solidFill>
                  <a:schemeClr val="bg2"/>
                </a:solidFill>
              </a:defRPr>
            </a:lvl2pPr>
            <a:lvl3pPr>
              <a:defRPr sz="1100" b="0" i="0">
                <a:solidFill>
                  <a:schemeClr val="bg2"/>
                </a:solidFill>
              </a:defRPr>
            </a:lvl3pPr>
            <a:lvl4pPr>
              <a:defRPr sz="1100" b="0" i="0">
                <a:solidFill>
                  <a:schemeClr val="bg2"/>
                </a:solidFill>
              </a:defRPr>
            </a:lvl4pPr>
            <a:lvl5pPr>
              <a:defRPr sz="11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b="0" i="0"/>
            </a:lvl1pPr>
          </a:lstStyle>
          <a:p>
            <a:pPr lvl="0"/>
            <a:r>
              <a:rPr lang="en-US" dirty="0"/>
              <a:t>Click to edit Master text styles</a:t>
            </a:r>
          </a:p>
        </p:txBody>
      </p:sp>
      <p:sp>
        <p:nvSpPr>
          <p:cNvPr id="8"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561795683"/>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68225"/>
            <a:ext cx="4114800" cy="5870532"/>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6"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188776180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250198776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1628229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6858000" y="6443224"/>
            <a:ext cx="2057400" cy="18288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228600" y="243841"/>
            <a:ext cx="4114800" cy="400049"/>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b="0" i="0"/>
            </a:lvl1pPr>
            <a:lvl2pPr>
              <a:defRPr sz="1400" b="0" i="0"/>
            </a:lvl2pPr>
            <a:lvl3pPr>
              <a:defRPr sz="1400" b="0" i="0"/>
            </a:lvl3pPr>
            <a:lvl4pPr>
              <a:defRPr sz="14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1443508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Watson / © 2018 IBM Corporation</a:t>
            </a:r>
            <a:endParaRPr lang="en-US" dirty="0"/>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076491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2628176"/>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
        <p:nvSpPr>
          <p:cNvPr id="9" name="Footer Placeholder 3"/>
          <p:cNvSpPr>
            <a:spLocks noGrp="1"/>
          </p:cNvSpPr>
          <p:nvPr>
            <p:ph type="ftr" sz="quarter" idx="11"/>
          </p:nvPr>
        </p:nvSpPr>
        <p:spPr>
          <a:xfrm>
            <a:off x="228600" y="6435307"/>
            <a:ext cx="6400800" cy="182880"/>
          </a:xfrm>
        </p:spPr>
        <p:txBody>
          <a:bodyPr/>
          <a:lstStyle>
            <a:lvl1pPr>
              <a:defRPr b="0" i="0">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133448716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
        <p:nvSpPr>
          <p:cNvPr id="5"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150224951"/>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b="0" i="0">
                <a:solidFill>
                  <a:schemeClr val="bg2"/>
                </a:solidFill>
              </a:defRPr>
            </a:lvl1pPr>
            <a:lvl2pPr>
              <a:defRPr sz="1000" b="0" i="0">
                <a:solidFill>
                  <a:schemeClr val="bg2"/>
                </a:solidFill>
              </a:defRPr>
            </a:lvl2pPr>
            <a:lvl3pPr>
              <a:defRPr sz="1000" b="0" i="0">
                <a:solidFill>
                  <a:schemeClr val="bg2"/>
                </a:solidFill>
              </a:defRPr>
            </a:lvl3pPr>
            <a:lvl4pPr>
              <a:defRPr sz="1000" b="0" i="0">
                <a:solidFill>
                  <a:schemeClr val="bg2"/>
                </a:solidFill>
              </a:defRPr>
            </a:lvl4pPr>
            <a:lvl5pPr>
              <a:defRPr sz="10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5" name="Footer Placeholder 3"/>
          <p:cNvSpPr>
            <a:spLocks noGrp="1"/>
          </p:cNvSpPr>
          <p:nvPr>
            <p:ph type="ftr" sz="quarter" idx="11"/>
          </p:nvPr>
        </p:nvSpPr>
        <p:spPr>
          <a:xfrm>
            <a:off x="228600" y="6435307"/>
            <a:ext cx="6400800" cy="182880"/>
          </a:xfrm>
        </p:spPr>
        <p:txBody>
          <a:bodyPr/>
          <a:lstStyle>
            <a:lvl1pPr>
              <a:defRPr b="0" i="0">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180209425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b="0" i="0">
                <a:solidFill>
                  <a:schemeClr val="bg2"/>
                </a:solidFill>
              </a:defRPr>
            </a:lvl1pPr>
            <a:lvl2pPr>
              <a:defRPr sz="1100" b="0" i="0">
                <a:solidFill>
                  <a:schemeClr val="bg2"/>
                </a:solidFill>
              </a:defRPr>
            </a:lvl2pPr>
            <a:lvl3pPr>
              <a:defRPr sz="1100" b="0" i="0">
                <a:solidFill>
                  <a:schemeClr val="bg2"/>
                </a:solidFill>
              </a:defRPr>
            </a:lvl3pPr>
            <a:lvl4pPr>
              <a:defRPr sz="1100" b="0" i="0">
                <a:solidFill>
                  <a:schemeClr val="bg2"/>
                </a:solidFill>
              </a:defRPr>
            </a:lvl4pPr>
            <a:lvl5pPr>
              <a:defRPr sz="11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8" name="Footer Placeholder 3"/>
          <p:cNvSpPr>
            <a:spLocks noGrp="1"/>
          </p:cNvSpPr>
          <p:nvPr>
            <p:ph type="ftr" sz="quarter" idx="11"/>
          </p:nvPr>
        </p:nvSpPr>
        <p:spPr>
          <a:xfrm>
            <a:off x="228600" y="6435307"/>
            <a:ext cx="6400800" cy="182880"/>
          </a:xfrm>
        </p:spPr>
        <p:txBody>
          <a:bodyPr/>
          <a:lstStyle>
            <a:lvl1pPr>
              <a:defRPr b="0" i="0">
                <a:solidFill>
                  <a:schemeClr val="bg2"/>
                </a:solidFill>
              </a:defRPr>
            </a:lvl1pPr>
          </a:lstStyle>
          <a:p>
            <a:r>
              <a:rPr lang="de-DE" dirty="0"/>
              <a:t>IBM Watson / © 2018 IBM Corporation</a:t>
            </a:r>
            <a:endParaRPr lang="en-US" dirty="0"/>
          </a:p>
        </p:txBody>
      </p:sp>
    </p:spTree>
    <p:extLst>
      <p:ext uri="{BB962C8B-B14F-4D97-AF65-F5344CB8AC3E}">
        <p14:creationId xmlns:p14="http://schemas.microsoft.com/office/powerpoint/2010/main" val="342992157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463041"/>
            <a:ext cx="1828800" cy="4668593"/>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272889744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228600" y="1488651"/>
            <a:ext cx="1828800" cy="4605867"/>
          </a:xfrm>
        </p:spPr>
        <p:txBody>
          <a:bodyPr/>
          <a:lstStyle>
            <a:lvl1pPr>
              <a:defRPr sz="14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889000"/>
            <a:ext cx="6400800" cy="5099051"/>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2106463865"/>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228600" y="1488651"/>
            <a:ext cx="1828800" cy="4605867"/>
          </a:xfrm>
        </p:spPr>
        <p:txBody>
          <a:bodyPr/>
          <a:lstStyle>
            <a:lvl1pPr>
              <a:defRPr sz="14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182724128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228600" y="1463040"/>
            <a:ext cx="1828800" cy="4669536"/>
          </a:xfrm>
        </p:spPr>
        <p:txBody>
          <a:bodyPr/>
          <a:lstStyle>
            <a:lvl1pPr>
              <a:defRPr sz="16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b="0" i="0"/>
            </a:lvl1pPr>
            <a:lvl2pPr marL="0" indent="0">
              <a:buNone/>
              <a:defRPr sz="1000" b="0" i="0"/>
            </a:lvl2pPr>
            <a:lvl3pPr>
              <a:defRPr sz="1000" b="0" i="0"/>
            </a:lvl3pPr>
            <a:lvl4pPr>
              <a:defRPr sz="1000" b="0" i="0"/>
            </a:lvl4pPr>
            <a:lvl5pPr>
              <a:defRPr sz="10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lvl1pPr>
              <a:defRPr b="0" i="0"/>
            </a:lvl1pPr>
          </a:lstStyle>
          <a:p>
            <a:r>
              <a:rPr lang="en-US" dirty="0"/>
              <a:t>Drag picture to placeholder or click icon to add</a:t>
            </a:r>
          </a:p>
        </p:txBody>
      </p:sp>
      <p:sp>
        <p:nvSpPr>
          <p:cNvPr id="8"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6036887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7" name="Text Placeholder 6"/>
          <p:cNvSpPr>
            <a:spLocks noGrp="1"/>
          </p:cNvSpPr>
          <p:nvPr>
            <p:ph type="body" sz="quarter" idx="12"/>
          </p:nvPr>
        </p:nvSpPr>
        <p:spPr>
          <a:xfrm>
            <a:off x="228600" y="1463040"/>
            <a:ext cx="1828800" cy="4669536"/>
          </a:xfrm>
        </p:spPr>
        <p:txBody>
          <a:bodyPr/>
          <a:lstStyle>
            <a:lvl1pPr>
              <a:defRPr sz="16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b="0" i="0"/>
            </a:lvl1pPr>
            <a:lvl2pPr marL="0" indent="0">
              <a:buNone/>
              <a:defRPr sz="1000" b="0" i="0"/>
            </a:lvl2pPr>
            <a:lvl3pPr>
              <a:defRPr sz="1000" b="0" i="0"/>
            </a:lvl3pPr>
            <a:lvl4pPr>
              <a:defRPr sz="1000" b="0" i="0"/>
            </a:lvl4pPr>
            <a:lvl5pPr>
              <a:defRPr sz="10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5" indent="-117475">
              <a:tabLst/>
              <a:defRPr sz="2400" b="0" i="0"/>
            </a:lvl1pPr>
            <a:lvl2pPr marL="0" indent="0">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28026871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256033"/>
            <a:ext cx="1828800" cy="5878660"/>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300567"/>
            <a:ext cx="6400800" cy="6129867"/>
          </a:xfrm>
        </p:spPr>
        <p:txBody>
          <a:bodyPr/>
          <a:lstStyle>
            <a:lvl1pPr>
              <a:defRPr b="0" i="0"/>
            </a:lvl1pPr>
          </a:lstStyle>
          <a:p>
            <a:r>
              <a:rPr lang="en-US" dirty="0"/>
              <a:t>Click icon to add table</a:t>
            </a:r>
          </a:p>
        </p:txBody>
      </p:sp>
      <p:sp>
        <p:nvSpPr>
          <p:cNvPr id="8"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174393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rgbClr val="0D0D0D"/>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900" b="0" i="0">
                <a:solidFill>
                  <a:schemeClr val="tx1"/>
                </a:solidFill>
                <a:latin typeface="Arial"/>
                <a:cs typeface="Arial"/>
              </a:defRPr>
            </a:lvl1pPr>
          </a:lstStyle>
          <a:p>
            <a:pPr marL="12700">
              <a:lnSpc>
                <a:spcPct val="100000"/>
              </a:lnSpc>
              <a:spcBef>
                <a:spcPts val="15"/>
              </a:spcBef>
            </a:pPr>
            <a:r>
              <a:t>© 2020 IBM</a:t>
            </a:r>
            <a:r>
              <a:rPr spc="-100"/>
              <a:t> </a:t>
            </a:r>
            <a:r>
              <a:t>Corporation</a:t>
            </a:r>
          </a:p>
        </p:txBody>
      </p:sp>
      <p:sp>
        <p:nvSpPr>
          <p:cNvPr id="4" name="Holder 4"/>
          <p:cNvSpPr>
            <a:spLocks noGrp="1"/>
          </p:cNvSpPr>
          <p:nvPr>
            <p:ph type="dt" sz="half" idx="6"/>
          </p:nvPr>
        </p:nvSpPr>
        <p:spPr/>
        <p:txBody>
          <a:bodyPr lIns="0" tIns="0" rIns="0" bIns="0"/>
          <a:lstStyle>
            <a:lvl1pPr>
              <a:defRPr sz="900" b="0" i="0">
                <a:solidFill>
                  <a:schemeClr val="tx1"/>
                </a:solidFill>
                <a:latin typeface="Arial"/>
                <a:cs typeface="Arial"/>
              </a:defRPr>
            </a:lvl1pPr>
          </a:lstStyle>
          <a:p>
            <a:pPr>
              <a:lnSpc>
                <a:spcPts val="994"/>
              </a:lnSpc>
            </a:pPr>
            <a:r>
              <a:t>© </a:t>
            </a:r>
            <a:r>
              <a:rPr spc="-5"/>
              <a:t>2019 </a:t>
            </a:r>
            <a:r>
              <a:t>IBM</a:t>
            </a:r>
            <a:r>
              <a:rPr spc="-90"/>
              <a:t> </a:t>
            </a:r>
            <a:r>
              <a:t>Corporation</a:t>
            </a:r>
          </a:p>
        </p:txBody>
      </p:sp>
      <p:sp>
        <p:nvSpPr>
          <p:cNvPr id="5" name="Holder 5"/>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a:t>‹#›</a:t>
            </a:fld>
            <a:endParaRPr spc="-5"/>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20106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5"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433199769"/>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28221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333595279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53106" y="2098345"/>
            <a:ext cx="1636776" cy="2022328"/>
          </a:xfrm>
          <a:prstGeom prst="rect">
            <a:avLst/>
          </a:prstGeom>
        </p:spPr>
      </p:pic>
      <p:sp>
        <p:nvSpPr>
          <p:cNvPr id="7"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261879635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solidFill>
              </a:defRPr>
            </a:lvl1pPr>
          </a:lstStyle>
          <a:p>
            <a:endParaRPr lang="en-CA"/>
          </a:p>
        </p:txBody>
      </p:sp>
      <p:sp>
        <p:nvSpPr>
          <p:cNvPr id="4" name="Title 3"/>
          <p:cNvSpPr>
            <a:spLocks noGrp="1"/>
          </p:cNvSpPr>
          <p:nvPr>
            <p:ph type="title"/>
          </p:nvPr>
        </p:nvSpPr>
        <p:spPr>
          <a:xfrm>
            <a:off x="228601" y="271709"/>
            <a:ext cx="4114801" cy="5972459"/>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3" y="321735"/>
            <a:ext cx="521589" cy="281940"/>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5132" t="30197" r="15583" b="32340"/>
          <a:stretch/>
        </p:blipFill>
        <p:spPr>
          <a:xfrm>
            <a:off x="7410749" y="6139911"/>
            <a:ext cx="1574103" cy="531956"/>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18001" t="20400" r="17675" b="20719"/>
          <a:stretch/>
        </p:blipFill>
        <p:spPr>
          <a:xfrm>
            <a:off x="4467226" y="540364"/>
            <a:ext cx="4297421" cy="4916867"/>
          </a:xfrm>
          <a:prstGeom prst="rect">
            <a:avLst/>
          </a:prstGeom>
        </p:spPr>
      </p:pic>
    </p:spTree>
    <p:extLst>
      <p:ext uri="{BB962C8B-B14F-4D97-AF65-F5344CB8AC3E}">
        <p14:creationId xmlns:p14="http://schemas.microsoft.com/office/powerpoint/2010/main" val="72322793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CA"/>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F640223D-8E4F-EE4C-8DB9-9646CFE95726}" type="slidenum">
              <a:rPr lang="en-CA" smtClean="0"/>
              <a:t>‹#›</a:t>
            </a:fld>
            <a:endParaRPr lang="en-CA"/>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2234948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628720705"/>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CA"/>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76527724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CA"/>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03308680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70"/>
            <a:ext cx="8686800" cy="5964767"/>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6322940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6858000"/>
          </a:xfrm>
        </p:spPr>
        <p:txBody>
          <a:bodyPr/>
          <a:lstStyle/>
          <a:p>
            <a:r>
              <a:rPr lang="en-US" dirty="0"/>
              <a:t>Click icon to add picture</a:t>
            </a:r>
          </a:p>
        </p:txBody>
      </p:sp>
    </p:spTree>
    <p:extLst>
      <p:ext uri="{BB962C8B-B14F-4D97-AF65-F5344CB8AC3E}">
        <p14:creationId xmlns:p14="http://schemas.microsoft.com/office/powerpoint/2010/main" val="298965235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6"/>
            <a:ext cx="5187462" cy="6027740"/>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CA"/>
          </a:p>
        </p:txBody>
      </p:sp>
    </p:spTree>
    <p:extLst>
      <p:ext uri="{BB962C8B-B14F-4D97-AF65-F5344CB8AC3E}">
        <p14:creationId xmlns:p14="http://schemas.microsoft.com/office/powerpoint/2010/main" val="321137375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7420"/>
            <a:ext cx="4114800" cy="400049"/>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768509658"/>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02980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2"/>
            <a:ext cx="4114800" cy="478620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5865645"/>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Content Placeholder 5"/>
          <p:cNvSpPr>
            <a:spLocks noGrp="1"/>
          </p:cNvSpPr>
          <p:nvPr>
            <p:ph sz="quarter" idx="12"/>
          </p:nvPr>
        </p:nvSpPr>
        <p:spPr>
          <a:xfrm>
            <a:off x="228600" y="1327360"/>
            <a:ext cx="4114800" cy="4916809"/>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63072"/>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4800600" y="1457961"/>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1"/>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1"/>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1"/>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83489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Click icon to add picture</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63042"/>
            <a:ext cx="4114800" cy="478112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487417"/>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a:t>Click icon to add picture</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7" name="Text Placeholder 6"/>
          <p:cNvSpPr>
            <a:spLocks noGrp="1"/>
          </p:cNvSpPr>
          <p:nvPr>
            <p:ph type="body" sz="quarter" idx="14"/>
          </p:nvPr>
        </p:nvSpPr>
        <p:spPr>
          <a:xfrm>
            <a:off x="228600" y="1463040"/>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40"/>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646041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4800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78088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4800600" y="1499618"/>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730539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88017"/>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402080"/>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153911"/>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Click icon to add picture</a:t>
            </a:r>
          </a:p>
        </p:txBody>
      </p:sp>
      <p:sp>
        <p:nvSpPr>
          <p:cNvPr id="2" name="Title 1"/>
          <p:cNvSpPr>
            <a:spLocks noGrp="1"/>
          </p:cNvSpPr>
          <p:nvPr>
            <p:ph type="title"/>
          </p:nvPr>
        </p:nvSpPr>
        <p:spPr>
          <a:xfrm>
            <a:off x="228600" y="268226"/>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324734587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6"/>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363598940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2805659150"/>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12" name="Text Placeholder 11"/>
          <p:cNvSpPr>
            <a:spLocks noGrp="1"/>
          </p:cNvSpPr>
          <p:nvPr>
            <p:ph type="body" sz="quarter" idx="13"/>
          </p:nvPr>
        </p:nvSpPr>
        <p:spPr>
          <a:xfrm>
            <a:off x="228600" y="243842"/>
            <a:ext cx="4114800" cy="400049"/>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463042"/>
            <a:ext cx="4114800" cy="465164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07063877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91922709"/>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3"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0674479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88360169"/>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335906423"/>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1333814475"/>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59397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dirty="0"/>
              <a:t>Click icon to add table</a:t>
            </a:r>
          </a:p>
        </p:txBody>
      </p:sp>
    </p:spTree>
    <p:extLst>
      <p:ext uri="{BB962C8B-B14F-4D97-AF65-F5344CB8AC3E}">
        <p14:creationId xmlns:p14="http://schemas.microsoft.com/office/powerpoint/2010/main" val="319002962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1"/>
            <a:ext cx="64008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55776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901655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6858000"/>
          </a:xfrm>
        </p:spPr>
        <p:txBody>
          <a:bodyPr/>
          <a:lstStyle/>
          <a:p>
            <a:r>
              <a:rPr lang="en-US"/>
              <a:t>Click icon to add picture</a:t>
            </a:r>
          </a:p>
        </p:txBody>
      </p:sp>
    </p:spTree>
    <p:extLst>
      <p:ext uri="{BB962C8B-B14F-4D97-AF65-F5344CB8AC3E}">
        <p14:creationId xmlns:p14="http://schemas.microsoft.com/office/powerpoint/2010/main" val="852559649"/>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454615"/>
            <a:ext cx="4215008" cy="4608576"/>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9936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228600" y="256034"/>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a:t>Click icon to add table</a:t>
            </a:r>
          </a:p>
        </p:txBody>
      </p:sp>
    </p:spTree>
    <p:extLst>
      <p:ext uri="{BB962C8B-B14F-4D97-AF65-F5344CB8AC3E}">
        <p14:creationId xmlns:p14="http://schemas.microsoft.com/office/powerpoint/2010/main" val="92777238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Tree>
    <p:extLst>
      <p:ext uri="{BB962C8B-B14F-4D97-AF65-F5344CB8AC3E}">
        <p14:creationId xmlns:p14="http://schemas.microsoft.com/office/powerpoint/2010/main" val="309273548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41652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968814239"/>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640223D-8E4F-EE4C-8DB9-9646CFE95726}" type="slidenum">
              <a:rPr lang="en-CA" smtClean="0"/>
              <a:t>‹#›</a:t>
            </a:fld>
            <a:endParaRPr lang="en-CA"/>
          </a:p>
        </p:txBody>
      </p:sp>
      <p:sp>
        <p:nvSpPr>
          <p:cNvPr id="4" name="Footer Placeholder 3"/>
          <p:cNvSpPr>
            <a:spLocks noGrp="1"/>
          </p:cNvSpPr>
          <p:nvPr>
            <p:ph type="ftr" sz="quarter" idx="11"/>
          </p:nvPr>
        </p:nvSpPr>
        <p:spPr/>
        <p:txBody>
          <a:bodyPr/>
          <a:lstStyle/>
          <a:p>
            <a:endParaRPr lang="en-CA"/>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9"/>
            <a:ext cx="1292094" cy="701463"/>
          </a:xfrm>
          <a:prstGeom prst="rect">
            <a:avLst/>
          </a:prstGeom>
        </p:spPr>
      </p:pic>
    </p:spTree>
    <p:extLst>
      <p:ext uri="{BB962C8B-B14F-4D97-AF65-F5344CB8AC3E}">
        <p14:creationId xmlns:p14="http://schemas.microsoft.com/office/powerpoint/2010/main" val="279979622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D7FA-764B-394D-943F-0876921974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24AE6-243E-904B-8196-26507F9FFB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750178-EDC4-714F-911D-111ADFF7AB75}"/>
              </a:ext>
            </a:extLst>
          </p:cNvPr>
          <p:cNvSpPr>
            <a:spLocks noGrp="1"/>
          </p:cNvSpPr>
          <p:nvPr>
            <p:ph type="dt" sz="half" idx="10"/>
          </p:nvPr>
        </p:nvSpPr>
        <p:spPr/>
        <p:txBody>
          <a:bodyPr/>
          <a:lstStyle/>
          <a:p>
            <a:fld id="{37017CC0-CE34-F743-80BB-4A95C81C64D0}" type="datetimeFigureOut">
              <a:rPr lang="en-US" smtClean="0"/>
              <a:t>11/12/20</a:t>
            </a:fld>
            <a:endParaRPr lang="en-US"/>
          </a:p>
        </p:txBody>
      </p:sp>
      <p:sp>
        <p:nvSpPr>
          <p:cNvPr id="5" name="Footer Placeholder 4">
            <a:extLst>
              <a:ext uri="{FF2B5EF4-FFF2-40B4-BE49-F238E27FC236}">
                <a16:creationId xmlns:a16="http://schemas.microsoft.com/office/drawing/2014/main" id="{0400851D-981D-4745-BAE1-8BEB24995E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6A99E-AD13-6A4D-9B63-D88CCA4CEE87}"/>
              </a:ext>
            </a:extLst>
          </p:cNvPr>
          <p:cNvSpPr>
            <a:spLocks noGrp="1"/>
          </p:cNvSpPr>
          <p:nvPr>
            <p:ph type="sldNum" sz="quarter" idx="12"/>
          </p:nvPr>
        </p:nvSpPr>
        <p:spPr/>
        <p:txBody>
          <a:bodyPr/>
          <a:lstStyle/>
          <a:p>
            <a:fld id="{CF1B2FFC-8B67-9946-9F9A-F0530BB06929}" type="slidenum">
              <a:rPr lang="en-US" smtClean="0"/>
              <a:t>‹#›</a:t>
            </a:fld>
            <a:endParaRPr lang="en-US"/>
          </a:p>
        </p:txBody>
      </p:sp>
    </p:spTree>
    <p:extLst>
      <p:ext uri="{BB962C8B-B14F-4D97-AF65-F5344CB8AC3E}">
        <p14:creationId xmlns:p14="http://schemas.microsoft.com/office/powerpoint/2010/main" val="2573907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893447435"/>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76094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1_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237068"/>
            <a:ext cx="4114800" cy="295403"/>
          </a:xfrm>
          <a:prstGeom prst="rect">
            <a:avLst/>
          </a:prstGeom>
        </p:spPr>
        <p:txBody>
          <a:bodyPr/>
          <a:lstStyle>
            <a:lvl1pPr>
              <a:defRPr sz="1600"/>
            </a:lvl1pPr>
          </a:lstStyle>
          <a:p>
            <a:r>
              <a:t>Title Text</a:t>
            </a:r>
          </a:p>
        </p:txBody>
      </p:sp>
      <p:sp>
        <p:nvSpPr>
          <p:cNvPr id="39" name="Body Level One…"/>
          <p:cNvSpPr txBox="1">
            <a:spLocks noGrp="1"/>
          </p:cNvSpPr>
          <p:nvPr>
            <p:ph type="body" sz="half" idx="1"/>
          </p:nvPr>
        </p:nvSpPr>
        <p:spPr>
          <a:xfrm>
            <a:off x="228600" y="1761068"/>
            <a:ext cx="4114800" cy="4145283"/>
          </a:xfrm>
          <a:prstGeom prst="rect">
            <a:avLst/>
          </a:prstGeom>
        </p:spPr>
        <p:txBody>
          <a:bodyPr>
            <a:normAutofit/>
          </a:bodyPr>
          <a:lstStyle>
            <a:lvl1pPr>
              <a:lnSpc>
                <a:spcPct val="90000"/>
              </a:lnSpc>
              <a:spcBef>
                <a:spcPts val="0"/>
              </a:spcBef>
              <a:defRPr sz="9600" b="1"/>
            </a:lvl1pPr>
            <a:lvl2pPr marL="1186455" indent="-1186455">
              <a:lnSpc>
                <a:spcPct val="90000"/>
              </a:lnSpc>
              <a:spcBef>
                <a:spcPts val="0"/>
              </a:spcBef>
              <a:defRPr sz="9600" b="1"/>
            </a:lvl2pPr>
            <a:lvl3pPr marL="1410278" indent="-1186455">
              <a:lnSpc>
                <a:spcPct val="90000"/>
              </a:lnSpc>
              <a:spcBef>
                <a:spcPts val="0"/>
              </a:spcBef>
              <a:defRPr sz="9600" b="1"/>
            </a:lvl3pPr>
            <a:lvl4pPr marL="1610964" indent="-1153799">
              <a:lnSpc>
                <a:spcPct val="90000"/>
              </a:lnSpc>
              <a:spcBef>
                <a:spcPts val="0"/>
              </a:spcBef>
              <a:defRPr sz="9600" b="1"/>
            </a:lvl4pPr>
            <a:lvl5pPr marL="1816646" indent="-118645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4572000" y="0"/>
            <a:ext cx="4572000" cy="6858000"/>
          </a:xfrm>
          <a:prstGeom prst="rect">
            <a:avLst/>
          </a:prstGeom>
        </p:spPr>
        <p:txBody>
          <a:bodyPr lIns="91439" tIns="45719" rIns="91439" bIns="45719"/>
          <a:lstStyle/>
          <a:p>
            <a:endParaRPr dirty="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010632781"/>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460413"/>
            <a:ext cx="8541385"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2" y="231648"/>
            <a:ext cx="4474777" cy="1219200"/>
          </a:xfrm>
        </p:spPr>
        <p:txBody>
          <a:bodyPr/>
          <a:lstStyle/>
          <a:p>
            <a:r>
              <a:rPr lang="en-US" noProof="0"/>
              <a:t>Click to edit Master title style</a:t>
            </a:r>
          </a:p>
        </p:txBody>
      </p:sp>
      <p:sp>
        <p:nvSpPr>
          <p:cNvPr id="4" name="Date Placeholder 3"/>
          <p:cNvSpPr>
            <a:spLocks noGrp="1"/>
          </p:cNvSpPr>
          <p:nvPr>
            <p:ph type="dt" sz="half" idx="10"/>
          </p:nvPr>
        </p:nvSpPr>
        <p:spPr/>
        <p:txBody>
          <a:bodyPr/>
          <a:lstStyle>
            <a:lvl1pPr>
              <a:defRPr/>
            </a:lvl1pPr>
          </a:lstStyle>
          <a:p>
            <a:pPr>
              <a:defRPr/>
            </a:pPr>
            <a:fld id="{35D3A38F-3834-1741-9E62-223EFF4D511F}" type="datetime1">
              <a:rPr lang="en-US" altLang="en-US">
                <a:solidFill>
                  <a:srgbClr val="464646"/>
                </a:solidFill>
              </a:rPr>
              <a:pPr>
                <a:defRPr/>
              </a:pPr>
              <a:t>11/12/20</a:t>
            </a:fld>
            <a:endParaRPr lang="en-US" altLang="en-US">
              <a:solidFill>
                <a:srgbClr val="464646"/>
              </a:solidFill>
            </a:endParaRPr>
          </a:p>
        </p:txBody>
      </p:sp>
      <p:sp>
        <p:nvSpPr>
          <p:cNvPr id="5" name="Footer Placeholder 4"/>
          <p:cNvSpPr>
            <a:spLocks noGrp="1"/>
          </p:cNvSpPr>
          <p:nvPr>
            <p:ph type="ftr" sz="quarter" idx="11"/>
          </p:nvPr>
        </p:nvSpPr>
        <p:spPr/>
        <p:txBody>
          <a:bodyPr/>
          <a:lstStyle>
            <a:lvl1pPr>
              <a:defRPr/>
            </a:lvl1pPr>
          </a:lstStyle>
          <a:p>
            <a:pPr>
              <a:defRPr/>
            </a:pPr>
            <a:r>
              <a:rPr lang="en-US">
                <a:solidFill>
                  <a:srgbClr val="464646"/>
                </a:solidFill>
              </a:rPr>
              <a:t>World of Watson2016 </a:t>
            </a:r>
          </a:p>
        </p:txBody>
      </p:sp>
      <p:sp>
        <p:nvSpPr>
          <p:cNvPr id="6" name="Slide Number Placeholder 5"/>
          <p:cNvSpPr>
            <a:spLocks noGrp="1"/>
          </p:cNvSpPr>
          <p:nvPr>
            <p:ph type="sldNum" sz="quarter" idx="12"/>
          </p:nvPr>
        </p:nvSpPr>
        <p:spPr/>
        <p:txBody>
          <a:bodyPr/>
          <a:lstStyle>
            <a:lvl1pPr>
              <a:defRPr/>
            </a:lvl1pPr>
          </a:lstStyle>
          <a:p>
            <a:pPr>
              <a:defRPr/>
            </a:pPr>
            <a:fld id="{018E5654-68EA-4D41-B8F2-13BCE14D7404}" type="slidenum">
              <a:rPr lang="en-US" altLang="en-US">
                <a:solidFill>
                  <a:srgbClr val="464646"/>
                </a:solidFill>
              </a:rPr>
              <a:pPr>
                <a:defRPr/>
              </a:pPr>
              <a:t>‹#›</a:t>
            </a:fld>
            <a:endParaRPr lang="en-US" altLang="en-US">
              <a:solidFill>
                <a:srgbClr val="464646"/>
              </a:solidFill>
            </a:endParaRPr>
          </a:p>
        </p:txBody>
      </p:sp>
    </p:spTree>
    <p:extLst>
      <p:ext uri="{BB962C8B-B14F-4D97-AF65-F5344CB8AC3E}">
        <p14:creationId xmlns:p14="http://schemas.microsoft.com/office/powerpoint/2010/main" val="2971900"/>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4746226"/>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384721"/>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675" b="0" i="0">
                <a:solidFill>
                  <a:schemeClr val="tx1"/>
                </a:solidFill>
                <a:latin typeface="Arial"/>
                <a:cs typeface="Arial"/>
              </a:defRPr>
            </a:lvl1pPr>
          </a:lstStyle>
          <a:p>
            <a:pPr marL="9525">
              <a:spcBef>
                <a:spcPts val="11"/>
              </a:spcBef>
            </a:pPr>
            <a:r>
              <a:rPr lang="en-US"/>
              <a:t>© 2020 IBM</a:t>
            </a:r>
            <a:r>
              <a:rPr lang="en-US" spc="-75"/>
              <a:t> </a:t>
            </a:r>
            <a:r>
              <a:rPr lang="en-US"/>
              <a:t>Corporation</a:t>
            </a:r>
            <a:endParaRPr lang="en-US" dirty="0"/>
          </a:p>
        </p:txBody>
      </p:sp>
      <p:sp>
        <p:nvSpPr>
          <p:cNvPr id="5" name="Holder 5"/>
          <p:cNvSpPr>
            <a:spLocks noGrp="1"/>
          </p:cNvSpPr>
          <p:nvPr>
            <p:ph type="dt" sz="half" idx="6"/>
          </p:nvPr>
        </p:nvSpPr>
        <p:spPr/>
        <p:txBody>
          <a:bodyPr lIns="0" tIns="0" rIns="0" bIns="0"/>
          <a:lstStyle>
            <a:lvl1pPr>
              <a:defRPr sz="675" b="0" i="0">
                <a:solidFill>
                  <a:schemeClr val="tx1"/>
                </a:solidFill>
                <a:latin typeface="Arial"/>
                <a:cs typeface="Arial"/>
              </a:defRPr>
            </a:lvl1pPr>
          </a:lstStyle>
          <a:p>
            <a:pPr>
              <a:lnSpc>
                <a:spcPts val="746"/>
              </a:lnSpc>
            </a:pPr>
            <a:r>
              <a:rPr lang="en-US"/>
              <a:t>© </a:t>
            </a:r>
            <a:r>
              <a:rPr lang="en-US" spc="-4"/>
              <a:t>2019 </a:t>
            </a:r>
            <a:r>
              <a:rPr lang="en-US"/>
              <a:t>IBM</a:t>
            </a:r>
            <a:r>
              <a:rPr lang="en-US" spc="-68"/>
              <a:t> </a:t>
            </a:r>
            <a:r>
              <a:rPr lang="en-US"/>
              <a:t>Corporation</a:t>
            </a:r>
            <a:endParaRPr lang="en-US" dirty="0"/>
          </a:p>
        </p:txBody>
      </p:sp>
      <p:sp>
        <p:nvSpPr>
          <p:cNvPr id="6" name="Holder 6"/>
          <p:cNvSpPr>
            <a:spLocks noGrp="1"/>
          </p:cNvSpPr>
          <p:nvPr>
            <p:ph type="sldNum" sz="quarter" idx="7"/>
          </p:nvPr>
        </p:nvSpPr>
        <p:spPr/>
        <p:txBody>
          <a:bodyPr lIns="0" tIns="0" rIns="0" bIns="0"/>
          <a:lstStyle>
            <a:lvl1pPr>
              <a:defRPr sz="750" b="0" i="0">
                <a:solidFill>
                  <a:schemeClr val="tx1"/>
                </a:solidFill>
                <a:latin typeface="Arial"/>
                <a:cs typeface="Arial"/>
              </a:defRPr>
            </a:lvl1pPr>
          </a:lstStyle>
          <a:p>
            <a:pPr marL="28575"/>
            <a:fld id="{81D60167-4931-47E6-BA6A-407CBD079E47}" type="slidenum">
              <a:rPr lang="en-US" spc="-4" smtClean="0"/>
              <a:pPr marL="28575"/>
              <a:t>‹#›</a:t>
            </a:fld>
            <a:endParaRPr lang="en-US" spc="-4" dirty="0"/>
          </a:p>
        </p:txBody>
      </p:sp>
    </p:spTree>
    <p:extLst>
      <p:ext uri="{BB962C8B-B14F-4D97-AF65-F5344CB8AC3E}">
        <p14:creationId xmlns:p14="http://schemas.microsoft.com/office/powerpoint/2010/main" val="3333714392"/>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142997" y="2443353"/>
            <a:ext cx="4858004" cy="288541"/>
          </a:xfrm>
        </p:spPr>
        <p:txBody>
          <a:bodyPr lIns="0" tIns="0" rIns="0" bIns="0"/>
          <a:lstStyle>
            <a:lvl1pPr>
              <a:defRPr sz="1875" b="0" i="0">
                <a:solidFill>
                  <a:srgbClr val="0D0D0D"/>
                </a:solidFill>
                <a:latin typeface="Arial"/>
                <a:cs typeface="Arial"/>
              </a:defRPr>
            </a:lvl1pPr>
          </a:lstStyle>
          <a:p>
            <a:endParaRPr/>
          </a:p>
        </p:txBody>
      </p:sp>
      <p:sp>
        <p:nvSpPr>
          <p:cNvPr id="3" name="Holder 3"/>
          <p:cNvSpPr>
            <a:spLocks noGrp="1"/>
          </p:cNvSpPr>
          <p:nvPr>
            <p:ph type="body" idx="1"/>
          </p:nvPr>
        </p:nvSpPr>
        <p:spPr>
          <a:xfrm>
            <a:off x="844778" y="1316481"/>
            <a:ext cx="7454442" cy="230832"/>
          </a:xfrm>
        </p:spPr>
        <p:txBody>
          <a:bodyPr lIns="0" tIns="0" rIns="0" bIns="0"/>
          <a:lstStyle>
            <a:lvl1pPr>
              <a:defRPr sz="15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675" b="0" i="0">
                <a:solidFill>
                  <a:schemeClr val="tx1"/>
                </a:solidFill>
                <a:latin typeface="Arial"/>
                <a:cs typeface="Arial"/>
              </a:defRPr>
            </a:lvl1pPr>
          </a:lstStyle>
          <a:p>
            <a:pPr marL="9525">
              <a:spcBef>
                <a:spcPts val="11"/>
              </a:spcBef>
            </a:pPr>
            <a:r>
              <a:rPr lang="en-US"/>
              <a:t>© 2020 IBM</a:t>
            </a:r>
            <a:r>
              <a:rPr lang="en-US" spc="-75"/>
              <a:t> </a:t>
            </a:r>
            <a:r>
              <a:rPr lang="en-US"/>
              <a:t>Corporation</a:t>
            </a:r>
            <a:endParaRPr lang="en-US" dirty="0"/>
          </a:p>
        </p:txBody>
      </p:sp>
      <p:sp>
        <p:nvSpPr>
          <p:cNvPr id="5" name="Holder 5"/>
          <p:cNvSpPr>
            <a:spLocks noGrp="1"/>
          </p:cNvSpPr>
          <p:nvPr>
            <p:ph type="dt" sz="half" idx="6"/>
          </p:nvPr>
        </p:nvSpPr>
        <p:spPr/>
        <p:txBody>
          <a:bodyPr lIns="0" tIns="0" rIns="0" bIns="0"/>
          <a:lstStyle>
            <a:lvl1pPr>
              <a:defRPr sz="675" b="0" i="0">
                <a:solidFill>
                  <a:schemeClr val="tx1"/>
                </a:solidFill>
                <a:latin typeface="Arial"/>
                <a:cs typeface="Arial"/>
              </a:defRPr>
            </a:lvl1pPr>
          </a:lstStyle>
          <a:p>
            <a:pPr>
              <a:lnSpc>
                <a:spcPts val="746"/>
              </a:lnSpc>
            </a:pPr>
            <a:r>
              <a:rPr lang="en-US"/>
              <a:t>© </a:t>
            </a:r>
            <a:r>
              <a:rPr lang="en-US" spc="-4"/>
              <a:t>2019 </a:t>
            </a:r>
            <a:r>
              <a:rPr lang="en-US"/>
              <a:t>IBM</a:t>
            </a:r>
            <a:r>
              <a:rPr lang="en-US" spc="-68"/>
              <a:t> </a:t>
            </a:r>
            <a:r>
              <a:rPr lang="en-US"/>
              <a:t>Corporation</a:t>
            </a:r>
            <a:endParaRPr lang="en-US" dirty="0"/>
          </a:p>
        </p:txBody>
      </p:sp>
      <p:sp>
        <p:nvSpPr>
          <p:cNvPr id="6" name="Holder 6"/>
          <p:cNvSpPr>
            <a:spLocks noGrp="1"/>
          </p:cNvSpPr>
          <p:nvPr>
            <p:ph type="sldNum" sz="quarter" idx="7"/>
          </p:nvPr>
        </p:nvSpPr>
        <p:spPr/>
        <p:txBody>
          <a:bodyPr lIns="0" tIns="0" rIns="0" bIns="0"/>
          <a:lstStyle>
            <a:lvl1pPr>
              <a:defRPr sz="750" b="0" i="0">
                <a:solidFill>
                  <a:schemeClr val="tx1"/>
                </a:solidFill>
                <a:latin typeface="Arial"/>
                <a:cs typeface="Arial"/>
              </a:defRPr>
            </a:lvl1pPr>
          </a:lstStyle>
          <a:p>
            <a:pPr marL="28575"/>
            <a:fld id="{81D60167-4931-47E6-BA6A-407CBD079E47}" type="slidenum">
              <a:rPr lang="en-US" spc="-4" smtClean="0"/>
              <a:pPr marL="28575"/>
              <a:t>‹#›</a:t>
            </a:fld>
            <a:endParaRPr lang="en-US" spc="-4" dirty="0"/>
          </a:p>
        </p:txBody>
      </p:sp>
    </p:spTree>
    <p:extLst>
      <p:ext uri="{BB962C8B-B14F-4D97-AF65-F5344CB8AC3E}">
        <p14:creationId xmlns:p14="http://schemas.microsoft.com/office/powerpoint/2010/main" val="1333150472"/>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142997" y="2443353"/>
            <a:ext cx="4858004" cy="288541"/>
          </a:xfrm>
        </p:spPr>
        <p:txBody>
          <a:bodyPr lIns="0" tIns="0" rIns="0" bIns="0"/>
          <a:lstStyle>
            <a:lvl1pPr>
              <a:defRPr sz="1875" b="0" i="0">
                <a:solidFill>
                  <a:srgbClr val="0D0D0D"/>
                </a:solidFill>
                <a:latin typeface="Arial"/>
                <a:cs typeface="Arial"/>
              </a:defRPr>
            </a:lvl1pPr>
          </a:lstStyle>
          <a:p>
            <a:endParaRPr/>
          </a:p>
        </p:txBody>
      </p:sp>
      <p:sp>
        <p:nvSpPr>
          <p:cNvPr id="3" name="Holder 3"/>
          <p:cNvSpPr>
            <a:spLocks noGrp="1"/>
          </p:cNvSpPr>
          <p:nvPr>
            <p:ph sz="half" idx="2"/>
          </p:nvPr>
        </p:nvSpPr>
        <p:spPr>
          <a:xfrm>
            <a:off x="457200" y="1577341"/>
            <a:ext cx="397764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1"/>
            <a:ext cx="397764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675" b="0" i="0">
                <a:solidFill>
                  <a:schemeClr val="tx1"/>
                </a:solidFill>
                <a:latin typeface="Arial"/>
                <a:cs typeface="Arial"/>
              </a:defRPr>
            </a:lvl1pPr>
          </a:lstStyle>
          <a:p>
            <a:pPr marL="9525">
              <a:spcBef>
                <a:spcPts val="11"/>
              </a:spcBef>
            </a:pPr>
            <a:r>
              <a:rPr lang="en-US"/>
              <a:t>© 2020 IBM</a:t>
            </a:r>
            <a:r>
              <a:rPr lang="en-US" spc="-75"/>
              <a:t> </a:t>
            </a:r>
            <a:r>
              <a:rPr lang="en-US"/>
              <a:t>Corporation</a:t>
            </a:r>
            <a:endParaRPr lang="en-US" dirty="0"/>
          </a:p>
        </p:txBody>
      </p:sp>
      <p:sp>
        <p:nvSpPr>
          <p:cNvPr id="6" name="Holder 6"/>
          <p:cNvSpPr>
            <a:spLocks noGrp="1"/>
          </p:cNvSpPr>
          <p:nvPr>
            <p:ph type="dt" sz="half" idx="6"/>
          </p:nvPr>
        </p:nvSpPr>
        <p:spPr/>
        <p:txBody>
          <a:bodyPr lIns="0" tIns="0" rIns="0" bIns="0"/>
          <a:lstStyle>
            <a:lvl1pPr>
              <a:defRPr sz="675" b="0" i="0">
                <a:solidFill>
                  <a:schemeClr val="tx1"/>
                </a:solidFill>
                <a:latin typeface="Arial"/>
                <a:cs typeface="Arial"/>
              </a:defRPr>
            </a:lvl1pPr>
          </a:lstStyle>
          <a:p>
            <a:pPr>
              <a:lnSpc>
                <a:spcPts val="746"/>
              </a:lnSpc>
            </a:pPr>
            <a:r>
              <a:rPr lang="en-US"/>
              <a:t>© </a:t>
            </a:r>
            <a:r>
              <a:rPr lang="en-US" spc="-4"/>
              <a:t>2019 </a:t>
            </a:r>
            <a:r>
              <a:rPr lang="en-US"/>
              <a:t>IBM</a:t>
            </a:r>
            <a:r>
              <a:rPr lang="en-US" spc="-68"/>
              <a:t> </a:t>
            </a:r>
            <a:r>
              <a:rPr lang="en-US"/>
              <a:t>Corporation</a:t>
            </a:r>
            <a:endParaRPr lang="en-US" dirty="0"/>
          </a:p>
        </p:txBody>
      </p:sp>
      <p:sp>
        <p:nvSpPr>
          <p:cNvPr id="7" name="Holder 7"/>
          <p:cNvSpPr>
            <a:spLocks noGrp="1"/>
          </p:cNvSpPr>
          <p:nvPr>
            <p:ph type="sldNum" sz="quarter" idx="7"/>
          </p:nvPr>
        </p:nvSpPr>
        <p:spPr/>
        <p:txBody>
          <a:bodyPr lIns="0" tIns="0" rIns="0" bIns="0"/>
          <a:lstStyle>
            <a:lvl1pPr>
              <a:defRPr sz="750" b="0" i="0">
                <a:solidFill>
                  <a:schemeClr val="tx1"/>
                </a:solidFill>
                <a:latin typeface="Arial"/>
                <a:cs typeface="Arial"/>
              </a:defRPr>
            </a:lvl1pPr>
          </a:lstStyle>
          <a:p>
            <a:pPr marL="28575"/>
            <a:fld id="{81D60167-4931-47E6-BA6A-407CBD079E47}" type="slidenum">
              <a:rPr lang="en-US" spc="-4" smtClean="0"/>
              <a:pPr marL="28575"/>
              <a:t>‹#›</a:t>
            </a:fld>
            <a:endParaRPr lang="en-US" spc="-4" dirty="0"/>
          </a:p>
        </p:txBody>
      </p:sp>
    </p:spTree>
    <p:extLst>
      <p:ext uri="{BB962C8B-B14F-4D97-AF65-F5344CB8AC3E}">
        <p14:creationId xmlns:p14="http://schemas.microsoft.com/office/powerpoint/2010/main" val="802901579"/>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142997" y="2443353"/>
            <a:ext cx="4858004" cy="288541"/>
          </a:xfrm>
        </p:spPr>
        <p:txBody>
          <a:bodyPr lIns="0" tIns="0" rIns="0" bIns="0"/>
          <a:lstStyle>
            <a:lvl1pPr>
              <a:defRPr sz="1875" b="0" i="0">
                <a:solidFill>
                  <a:srgbClr val="0D0D0D"/>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675" b="0" i="0">
                <a:solidFill>
                  <a:schemeClr val="tx1"/>
                </a:solidFill>
                <a:latin typeface="Arial"/>
                <a:cs typeface="Arial"/>
              </a:defRPr>
            </a:lvl1pPr>
          </a:lstStyle>
          <a:p>
            <a:pPr marL="9525">
              <a:spcBef>
                <a:spcPts val="11"/>
              </a:spcBef>
            </a:pPr>
            <a:r>
              <a:rPr lang="en-US"/>
              <a:t>© 2020 IBM</a:t>
            </a:r>
            <a:r>
              <a:rPr lang="en-US" spc="-75"/>
              <a:t> </a:t>
            </a:r>
            <a:r>
              <a:rPr lang="en-US"/>
              <a:t>Corporation</a:t>
            </a:r>
            <a:endParaRPr lang="en-US" dirty="0"/>
          </a:p>
        </p:txBody>
      </p:sp>
      <p:sp>
        <p:nvSpPr>
          <p:cNvPr id="4" name="Holder 4"/>
          <p:cNvSpPr>
            <a:spLocks noGrp="1"/>
          </p:cNvSpPr>
          <p:nvPr>
            <p:ph type="dt" sz="half" idx="6"/>
          </p:nvPr>
        </p:nvSpPr>
        <p:spPr/>
        <p:txBody>
          <a:bodyPr lIns="0" tIns="0" rIns="0" bIns="0"/>
          <a:lstStyle>
            <a:lvl1pPr>
              <a:defRPr sz="675" b="0" i="0">
                <a:solidFill>
                  <a:schemeClr val="tx1"/>
                </a:solidFill>
                <a:latin typeface="Arial"/>
                <a:cs typeface="Arial"/>
              </a:defRPr>
            </a:lvl1pPr>
          </a:lstStyle>
          <a:p>
            <a:pPr>
              <a:lnSpc>
                <a:spcPts val="746"/>
              </a:lnSpc>
            </a:pPr>
            <a:r>
              <a:rPr lang="en-US"/>
              <a:t>© </a:t>
            </a:r>
            <a:r>
              <a:rPr lang="en-US" spc="-4"/>
              <a:t>2019 </a:t>
            </a:r>
            <a:r>
              <a:rPr lang="en-US"/>
              <a:t>IBM</a:t>
            </a:r>
            <a:r>
              <a:rPr lang="en-US" spc="-68"/>
              <a:t> </a:t>
            </a:r>
            <a:r>
              <a:rPr lang="en-US"/>
              <a:t>Corporation</a:t>
            </a:r>
            <a:endParaRPr lang="en-US" dirty="0"/>
          </a:p>
        </p:txBody>
      </p:sp>
      <p:sp>
        <p:nvSpPr>
          <p:cNvPr id="5" name="Holder 5"/>
          <p:cNvSpPr>
            <a:spLocks noGrp="1"/>
          </p:cNvSpPr>
          <p:nvPr>
            <p:ph type="sldNum" sz="quarter" idx="7"/>
          </p:nvPr>
        </p:nvSpPr>
        <p:spPr/>
        <p:txBody>
          <a:bodyPr lIns="0" tIns="0" rIns="0" bIns="0"/>
          <a:lstStyle>
            <a:lvl1pPr>
              <a:defRPr sz="750" b="0" i="0">
                <a:solidFill>
                  <a:schemeClr val="tx1"/>
                </a:solidFill>
                <a:latin typeface="Arial"/>
                <a:cs typeface="Arial"/>
              </a:defRPr>
            </a:lvl1pPr>
          </a:lstStyle>
          <a:p>
            <a:pPr marL="28575"/>
            <a:fld id="{81D60167-4931-47E6-BA6A-407CBD079E47}" type="slidenum">
              <a:rPr lang="en-US" spc="-4" smtClean="0"/>
              <a:pPr marL="28575"/>
              <a:t>‹#›</a:t>
            </a:fld>
            <a:endParaRPr lang="en-US" spc="-4" dirty="0"/>
          </a:p>
        </p:txBody>
      </p:sp>
    </p:spTree>
    <p:extLst>
      <p:ext uri="{BB962C8B-B14F-4D97-AF65-F5344CB8AC3E}">
        <p14:creationId xmlns:p14="http://schemas.microsoft.com/office/powerpoint/2010/main" val="2786457325"/>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4471C4"/>
          </a:solidFill>
        </p:spPr>
        <p:txBody>
          <a:bodyPr wrap="square" lIns="0" tIns="0" rIns="0" bIns="0" rtlCol="0"/>
          <a:lstStyle/>
          <a:p>
            <a:endParaRPr sz="1013" dirty="0"/>
          </a:p>
        </p:txBody>
      </p:sp>
      <p:sp>
        <p:nvSpPr>
          <p:cNvPr id="17" name="bk object 17"/>
          <p:cNvSpPr/>
          <p:nvPr/>
        </p:nvSpPr>
        <p:spPr>
          <a:xfrm>
            <a:off x="1466090" y="858011"/>
            <a:ext cx="6213475" cy="5143500"/>
          </a:xfrm>
          <a:custGeom>
            <a:avLst/>
            <a:gdLst/>
            <a:ahLst/>
            <a:cxnLst/>
            <a:rect l="l" t="t" r="r" b="b"/>
            <a:pathLst>
              <a:path w="6213475" h="5143500">
                <a:moveTo>
                  <a:pt x="4849749" y="0"/>
                </a:moveTo>
                <a:lnTo>
                  <a:pt x="1363599" y="0"/>
                </a:lnTo>
                <a:lnTo>
                  <a:pt x="1247902" y="82296"/>
                </a:lnTo>
                <a:lnTo>
                  <a:pt x="1209613" y="111393"/>
                </a:lnTo>
                <a:lnTo>
                  <a:pt x="1171792" y="141065"/>
                </a:lnTo>
                <a:lnTo>
                  <a:pt x="1134444" y="171307"/>
                </a:lnTo>
                <a:lnTo>
                  <a:pt x="1097577" y="202111"/>
                </a:lnTo>
                <a:lnTo>
                  <a:pt x="1061196" y="233470"/>
                </a:lnTo>
                <a:lnTo>
                  <a:pt x="1025308" y="265379"/>
                </a:lnTo>
                <a:lnTo>
                  <a:pt x="989920" y="297831"/>
                </a:lnTo>
                <a:lnTo>
                  <a:pt x="955038" y="330819"/>
                </a:lnTo>
                <a:lnTo>
                  <a:pt x="920669" y="364336"/>
                </a:lnTo>
                <a:lnTo>
                  <a:pt x="886819" y="398377"/>
                </a:lnTo>
                <a:lnTo>
                  <a:pt x="853495" y="432935"/>
                </a:lnTo>
                <a:lnTo>
                  <a:pt x="820703" y="468003"/>
                </a:lnTo>
                <a:lnTo>
                  <a:pt x="788450" y="503574"/>
                </a:lnTo>
                <a:lnTo>
                  <a:pt x="756742" y="539643"/>
                </a:lnTo>
                <a:lnTo>
                  <a:pt x="725586" y="576202"/>
                </a:lnTo>
                <a:lnTo>
                  <a:pt x="694989" y="613246"/>
                </a:lnTo>
                <a:lnTo>
                  <a:pt x="664956" y="650767"/>
                </a:lnTo>
                <a:lnTo>
                  <a:pt x="635495" y="688760"/>
                </a:lnTo>
                <a:lnTo>
                  <a:pt x="606612" y="727217"/>
                </a:lnTo>
                <a:lnTo>
                  <a:pt x="578313" y="766132"/>
                </a:lnTo>
                <a:lnTo>
                  <a:pt x="550605" y="805498"/>
                </a:lnTo>
                <a:lnTo>
                  <a:pt x="523494" y="845310"/>
                </a:lnTo>
                <a:lnTo>
                  <a:pt x="496988" y="885561"/>
                </a:lnTo>
                <a:lnTo>
                  <a:pt x="471091" y="926243"/>
                </a:lnTo>
                <a:lnTo>
                  <a:pt x="445812" y="967352"/>
                </a:lnTo>
                <a:lnTo>
                  <a:pt x="421157" y="1008879"/>
                </a:lnTo>
                <a:lnTo>
                  <a:pt x="397132" y="1050818"/>
                </a:lnTo>
                <a:lnTo>
                  <a:pt x="373743" y="1093164"/>
                </a:lnTo>
                <a:lnTo>
                  <a:pt x="350997" y="1135909"/>
                </a:lnTo>
                <a:lnTo>
                  <a:pt x="328901" y="1179048"/>
                </a:lnTo>
                <a:lnTo>
                  <a:pt x="307461" y="1222573"/>
                </a:lnTo>
                <a:lnTo>
                  <a:pt x="286684" y="1266477"/>
                </a:lnTo>
                <a:lnTo>
                  <a:pt x="266575" y="1310756"/>
                </a:lnTo>
                <a:lnTo>
                  <a:pt x="247143" y="1355401"/>
                </a:lnTo>
                <a:lnTo>
                  <a:pt x="228393" y="1400406"/>
                </a:lnTo>
                <a:lnTo>
                  <a:pt x="210331" y="1445766"/>
                </a:lnTo>
                <a:lnTo>
                  <a:pt x="192965" y="1491473"/>
                </a:lnTo>
                <a:lnTo>
                  <a:pt x="176301" y="1537521"/>
                </a:lnTo>
                <a:lnTo>
                  <a:pt x="160344" y="1583904"/>
                </a:lnTo>
                <a:lnTo>
                  <a:pt x="145103" y="1630614"/>
                </a:lnTo>
                <a:lnTo>
                  <a:pt x="130583" y="1677645"/>
                </a:lnTo>
                <a:lnTo>
                  <a:pt x="116791" y="1724992"/>
                </a:lnTo>
                <a:lnTo>
                  <a:pt x="103733" y="1772647"/>
                </a:lnTo>
                <a:lnTo>
                  <a:pt x="91416" y="1820604"/>
                </a:lnTo>
                <a:lnTo>
                  <a:pt x="79846" y="1868856"/>
                </a:lnTo>
                <a:lnTo>
                  <a:pt x="69030" y="1917397"/>
                </a:lnTo>
                <a:lnTo>
                  <a:pt x="58975" y="1966220"/>
                </a:lnTo>
                <a:lnTo>
                  <a:pt x="49687" y="2015319"/>
                </a:lnTo>
                <a:lnTo>
                  <a:pt x="41172" y="2064687"/>
                </a:lnTo>
                <a:lnTo>
                  <a:pt x="33437" y="2114318"/>
                </a:lnTo>
                <a:lnTo>
                  <a:pt x="26489" y="2164206"/>
                </a:lnTo>
                <a:lnTo>
                  <a:pt x="20334" y="2214343"/>
                </a:lnTo>
                <a:lnTo>
                  <a:pt x="14978" y="2264723"/>
                </a:lnTo>
                <a:lnTo>
                  <a:pt x="10428" y="2315341"/>
                </a:lnTo>
                <a:lnTo>
                  <a:pt x="6691" y="2366188"/>
                </a:lnTo>
                <a:lnTo>
                  <a:pt x="3773" y="2417259"/>
                </a:lnTo>
                <a:lnTo>
                  <a:pt x="1681" y="2468547"/>
                </a:lnTo>
                <a:lnTo>
                  <a:pt x="421" y="2520046"/>
                </a:lnTo>
                <a:lnTo>
                  <a:pt x="0" y="2571750"/>
                </a:lnTo>
                <a:lnTo>
                  <a:pt x="421" y="2623453"/>
                </a:lnTo>
                <a:lnTo>
                  <a:pt x="1681" y="2674952"/>
                </a:lnTo>
                <a:lnTo>
                  <a:pt x="3773" y="2726240"/>
                </a:lnTo>
                <a:lnTo>
                  <a:pt x="6691" y="2777311"/>
                </a:lnTo>
                <a:lnTo>
                  <a:pt x="10428" y="2828158"/>
                </a:lnTo>
                <a:lnTo>
                  <a:pt x="14978" y="2878776"/>
                </a:lnTo>
                <a:lnTo>
                  <a:pt x="20334" y="2929156"/>
                </a:lnTo>
                <a:lnTo>
                  <a:pt x="26489" y="2979293"/>
                </a:lnTo>
                <a:lnTo>
                  <a:pt x="33437" y="3029181"/>
                </a:lnTo>
                <a:lnTo>
                  <a:pt x="41172" y="3078812"/>
                </a:lnTo>
                <a:lnTo>
                  <a:pt x="49687" y="3128180"/>
                </a:lnTo>
                <a:lnTo>
                  <a:pt x="58975" y="3177279"/>
                </a:lnTo>
                <a:lnTo>
                  <a:pt x="69030" y="3226103"/>
                </a:lnTo>
                <a:lnTo>
                  <a:pt x="79846" y="3274644"/>
                </a:lnTo>
                <a:lnTo>
                  <a:pt x="91416" y="3322896"/>
                </a:lnTo>
                <a:lnTo>
                  <a:pt x="103733" y="3370853"/>
                </a:lnTo>
                <a:lnTo>
                  <a:pt x="116791" y="3418508"/>
                </a:lnTo>
                <a:lnTo>
                  <a:pt x="130583" y="3465855"/>
                </a:lnTo>
                <a:lnTo>
                  <a:pt x="145103" y="3512886"/>
                </a:lnTo>
                <a:lnTo>
                  <a:pt x="160344" y="3559597"/>
                </a:lnTo>
                <a:lnTo>
                  <a:pt x="176301" y="3605980"/>
                </a:lnTo>
                <a:lnTo>
                  <a:pt x="192965" y="3652028"/>
                </a:lnTo>
                <a:lnTo>
                  <a:pt x="210331" y="3697735"/>
                </a:lnTo>
                <a:lnTo>
                  <a:pt x="228393" y="3743095"/>
                </a:lnTo>
                <a:lnTo>
                  <a:pt x="247143" y="3788101"/>
                </a:lnTo>
                <a:lnTo>
                  <a:pt x="266575" y="3832747"/>
                </a:lnTo>
                <a:lnTo>
                  <a:pt x="286684" y="3877025"/>
                </a:lnTo>
                <a:lnTo>
                  <a:pt x="307461" y="3920931"/>
                </a:lnTo>
                <a:lnTo>
                  <a:pt x="328901" y="3964456"/>
                </a:lnTo>
                <a:lnTo>
                  <a:pt x="350997" y="4007595"/>
                </a:lnTo>
                <a:lnTo>
                  <a:pt x="373743" y="4050340"/>
                </a:lnTo>
                <a:lnTo>
                  <a:pt x="397132" y="4092687"/>
                </a:lnTo>
                <a:lnTo>
                  <a:pt x="421157" y="4134627"/>
                </a:lnTo>
                <a:lnTo>
                  <a:pt x="445812" y="4176155"/>
                </a:lnTo>
                <a:lnTo>
                  <a:pt x="471091" y="4217264"/>
                </a:lnTo>
                <a:lnTo>
                  <a:pt x="496988" y="4257947"/>
                </a:lnTo>
                <a:lnTo>
                  <a:pt x="523494" y="4298198"/>
                </a:lnTo>
                <a:lnTo>
                  <a:pt x="550605" y="4338011"/>
                </a:lnTo>
                <a:lnTo>
                  <a:pt x="578313" y="4377378"/>
                </a:lnTo>
                <a:lnTo>
                  <a:pt x="606612" y="4416294"/>
                </a:lnTo>
                <a:lnTo>
                  <a:pt x="635495" y="4454752"/>
                </a:lnTo>
                <a:lnTo>
                  <a:pt x="664956" y="4492746"/>
                </a:lnTo>
                <a:lnTo>
                  <a:pt x="694989" y="4530268"/>
                </a:lnTo>
                <a:lnTo>
                  <a:pt x="725586" y="4567313"/>
                </a:lnTo>
                <a:lnTo>
                  <a:pt x="756742" y="4603873"/>
                </a:lnTo>
                <a:lnTo>
                  <a:pt x="788450" y="4639943"/>
                </a:lnTo>
                <a:lnTo>
                  <a:pt x="820703" y="4675516"/>
                </a:lnTo>
                <a:lnTo>
                  <a:pt x="853495" y="4710585"/>
                </a:lnTo>
                <a:lnTo>
                  <a:pt x="886819" y="4745144"/>
                </a:lnTo>
                <a:lnTo>
                  <a:pt x="920669" y="4779186"/>
                </a:lnTo>
                <a:lnTo>
                  <a:pt x="955038" y="4812705"/>
                </a:lnTo>
                <a:lnTo>
                  <a:pt x="989920" y="4845694"/>
                </a:lnTo>
                <a:lnTo>
                  <a:pt x="1025308" y="4878148"/>
                </a:lnTo>
                <a:lnTo>
                  <a:pt x="1061196" y="4910058"/>
                </a:lnTo>
                <a:lnTo>
                  <a:pt x="1097577" y="4941419"/>
                </a:lnTo>
                <a:lnTo>
                  <a:pt x="1134444" y="4972225"/>
                </a:lnTo>
                <a:lnTo>
                  <a:pt x="1171792" y="5002468"/>
                </a:lnTo>
                <a:lnTo>
                  <a:pt x="1209613" y="5032142"/>
                </a:lnTo>
                <a:lnTo>
                  <a:pt x="1247902" y="5061242"/>
                </a:lnTo>
                <a:lnTo>
                  <a:pt x="1363599" y="5143500"/>
                </a:lnTo>
                <a:lnTo>
                  <a:pt x="4849749" y="5143500"/>
                </a:lnTo>
                <a:lnTo>
                  <a:pt x="4965446" y="5061242"/>
                </a:lnTo>
                <a:lnTo>
                  <a:pt x="5003734" y="5032142"/>
                </a:lnTo>
                <a:lnTo>
                  <a:pt x="5041555" y="5002468"/>
                </a:lnTo>
                <a:lnTo>
                  <a:pt x="5078903" y="4972225"/>
                </a:lnTo>
                <a:lnTo>
                  <a:pt x="5115770" y="4941419"/>
                </a:lnTo>
                <a:lnTo>
                  <a:pt x="5152151" y="4910058"/>
                </a:lnTo>
                <a:lnTo>
                  <a:pt x="5188039" y="4878148"/>
                </a:lnTo>
                <a:lnTo>
                  <a:pt x="5223427" y="4845694"/>
                </a:lnTo>
                <a:lnTo>
                  <a:pt x="5258309" y="4812705"/>
                </a:lnTo>
                <a:lnTo>
                  <a:pt x="5292678" y="4779186"/>
                </a:lnTo>
                <a:lnTo>
                  <a:pt x="5326528" y="4745144"/>
                </a:lnTo>
                <a:lnTo>
                  <a:pt x="5359852" y="4710585"/>
                </a:lnTo>
                <a:lnTo>
                  <a:pt x="5392644" y="4675516"/>
                </a:lnTo>
                <a:lnTo>
                  <a:pt x="5424897" y="4639943"/>
                </a:lnTo>
                <a:lnTo>
                  <a:pt x="5456605" y="4603873"/>
                </a:lnTo>
                <a:lnTo>
                  <a:pt x="5487761" y="4567313"/>
                </a:lnTo>
                <a:lnTo>
                  <a:pt x="5518358" y="4530268"/>
                </a:lnTo>
                <a:lnTo>
                  <a:pt x="5548391" y="4492746"/>
                </a:lnTo>
                <a:lnTo>
                  <a:pt x="5577852" y="4454752"/>
                </a:lnTo>
                <a:lnTo>
                  <a:pt x="5606735" y="4416294"/>
                </a:lnTo>
                <a:lnTo>
                  <a:pt x="5635034" y="4377378"/>
                </a:lnTo>
                <a:lnTo>
                  <a:pt x="5662742" y="4338011"/>
                </a:lnTo>
                <a:lnTo>
                  <a:pt x="5689853" y="4298198"/>
                </a:lnTo>
                <a:lnTo>
                  <a:pt x="5716359" y="4257947"/>
                </a:lnTo>
                <a:lnTo>
                  <a:pt x="5742256" y="4217264"/>
                </a:lnTo>
                <a:lnTo>
                  <a:pt x="5767535" y="4176155"/>
                </a:lnTo>
                <a:lnTo>
                  <a:pt x="5792190" y="4134627"/>
                </a:lnTo>
                <a:lnTo>
                  <a:pt x="5816215" y="4092687"/>
                </a:lnTo>
                <a:lnTo>
                  <a:pt x="5839604" y="4050340"/>
                </a:lnTo>
                <a:lnTo>
                  <a:pt x="5862350" y="4007595"/>
                </a:lnTo>
                <a:lnTo>
                  <a:pt x="5884446" y="3964456"/>
                </a:lnTo>
                <a:lnTo>
                  <a:pt x="5905886" y="3920931"/>
                </a:lnTo>
                <a:lnTo>
                  <a:pt x="5926663" y="3877025"/>
                </a:lnTo>
                <a:lnTo>
                  <a:pt x="5946772" y="3832747"/>
                </a:lnTo>
                <a:lnTo>
                  <a:pt x="5966204" y="3788101"/>
                </a:lnTo>
                <a:lnTo>
                  <a:pt x="5984954" y="3743095"/>
                </a:lnTo>
                <a:lnTo>
                  <a:pt x="6003016" y="3697735"/>
                </a:lnTo>
                <a:lnTo>
                  <a:pt x="6020382" y="3652028"/>
                </a:lnTo>
                <a:lnTo>
                  <a:pt x="6037046" y="3605980"/>
                </a:lnTo>
                <a:lnTo>
                  <a:pt x="6053003" y="3559597"/>
                </a:lnTo>
                <a:lnTo>
                  <a:pt x="6068244" y="3512886"/>
                </a:lnTo>
                <a:lnTo>
                  <a:pt x="6082764" y="3465855"/>
                </a:lnTo>
                <a:lnTo>
                  <a:pt x="6096556" y="3418508"/>
                </a:lnTo>
                <a:lnTo>
                  <a:pt x="6109614" y="3370853"/>
                </a:lnTo>
                <a:lnTo>
                  <a:pt x="6121931" y="3322896"/>
                </a:lnTo>
                <a:lnTo>
                  <a:pt x="6133501" y="3274644"/>
                </a:lnTo>
                <a:lnTo>
                  <a:pt x="6144317" y="3226103"/>
                </a:lnTo>
                <a:lnTo>
                  <a:pt x="6154372" y="3177279"/>
                </a:lnTo>
                <a:lnTo>
                  <a:pt x="6163660" y="3128180"/>
                </a:lnTo>
                <a:lnTo>
                  <a:pt x="6172175" y="3078812"/>
                </a:lnTo>
                <a:lnTo>
                  <a:pt x="6179910" y="3029181"/>
                </a:lnTo>
                <a:lnTo>
                  <a:pt x="6186858" y="2979293"/>
                </a:lnTo>
                <a:lnTo>
                  <a:pt x="6193013" y="2929156"/>
                </a:lnTo>
                <a:lnTo>
                  <a:pt x="6198369" y="2878776"/>
                </a:lnTo>
                <a:lnTo>
                  <a:pt x="6202919" y="2828158"/>
                </a:lnTo>
                <a:lnTo>
                  <a:pt x="6206656" y="2777311"/>
                </a:lnTo>
                <a:lnTo>
                  <a:pt x="6209574" y="2726240"/>
                </a:lnTo>
                <a:lnTo>
                  <a:pt x="6211666" y="2674952"/>
                </a:lnTo>
                <a:lnTo>
                  <a:pt x="6212926" y="2623453"/>
                </a:lnTo>
                <a:lnTo>
                  <a:pt x="6213347" y="2571750"/>
                </a:lnTo>
                <a:lnTo>
                  <a:pt x="6212926" y="2520046"/>
                </a:lnTo>
                <a:lnTo>
                  <a:pt x="6211666" y="2468547"/>
                </a:lnTo>
                <a:lnTo>
                  <a:pt x="6209574" y="2417259"/>
                </a:lnTo>
                <a:lnTo>
                  <a:pt x="6206656" y="2366188"/>
                </a:lnTo>
                <a:lnTo>
                  <a:pt x="6202919" y="2315341"/>
                </a:lnTo>
                <a:lnTo>
                  <a:pt x="6198369" y="2264723"/>
                </a:lnTo>
                <a:lnTo>
                  <a:pt x="6193013" y="2214343"/>
                </a:lnTo>
                <a:lnTo>
                  <a:pt x="6186858" y="2164206"/>
                </a:lnTo>
                <a:lnTo>
                  <a:pt x="6179910" y="2114318"/>
                </a:lnTo>
                <a:lnTo>
                  <a:pt x="6172175" y="2064687"/>
                </a:lnTo>
                <a:lnTo>
                  <a:pt x="6163660" y="2015319"/>
                </a:lnTo>
                <a:lnTo>
                  <a:pt x="6154372" y="1966220"/>
                </a:lnTo>
                <a:lnTo>
                  <a:pt x="6144317" y="1917397"/>
                </a:lnTo>
                <a:lnTo>
                  <a:pt x="6133501" y="1868856"/>
                </a:lnTo>
                <a:lnTo>
                  <a:pt x="6121931" y="1820604"/>
                </a:lnTo>
                <a:lnTo>
                  <a:pt x="6109614" y="1772647"/>
                </a:lnTo>
                <a:lnTo>
                  <a:pt x="6096556" y="1724992"/>
                </a:lnTo>
                <a:lnTo>
                  <a:pt x="6082764" y="1677645"/>
                </a:lnTo>
                <a:lnTo>
                  <a:pt x="6068244" y="1630614"/>
                </a:lnTo>
                <a:lnTo>
                  <a:pt x="6053003" y="1583904"/>
                </a:lnTo>
                <a:lnTo>
                  <a:pt x="6037046" y="1537521"/>
                </a:lnTo>
                <a:lnTo>
                  <a:pt x="6020382" y="1491473"/>
                </a:lnTo>
                <a:lnTo>
                  <a:pt x="6003016" y="1445766"/>
                </a:lnTo>
                <a:lnTo>
                  <a:pt x="5984954" y="1400406"/>
                </a:lnTo>
                <a:lnTo>
                  <a:pt x="5966204" y="1355401"/>
                </a:lnTo>
                <a:lnTo>
                  <a:pt x="5946772" y="1310756"/>
                </a:lnTo>
                <a:lnTo>
                  <a:pt x="5926663" y="1266477"/>
                </a:lnTo>
                <a:lnTo>
                  <a:pt x="5905886" y="1222573"/>
                </a:lnTo>
                <a:lnTo>
                  <a:pt x="5884446" y="1179048"/>
                </a:lnTo>
                <a:lnTo>
                  <a:pt x="5862350" y="1135909"/>
                </a:lnTo>
                <a:lnTo>
                  <a:pt x="5839604" y="1093164"/>
                </a:lnTo>
                <a:lnTo>
                  <a:pt x="5816215" y="1050818"/>
                </a:lnTo>
                <a:lnTo>
                  <a:pt x="5792190" y="1008879"/>
                </a:lnTo>
                <a:lnTo>
                  <a:pt x="5767535" y="967352"/>
                </a:lnTo>
                <a:lnTo>
                  <a:pt x="5742256" y="926243"/>
                </a:lnTo>
                <a:lnTo>
                  <a:pt x="5716359" y="885561"/>
                </a:lnTo>
                <a:lnTo>
                  <a:pt x="5689853" y="845310"/>
                </a:lnTo>
                <a:lnTo>
                  <a:pt x="5662742" y="805498"/>
                </a:lnTo>
                <a:lnTo>
                  <a:pt x="5635034" y="766132"/>
                </a:lnTo>
                <a:lnTo>
                  <a:pt x="5606735" y="727217"/>
                </a:lnTo>
                <a:lnTo>
                  <a:pt x="5577852" y="688760"/>
                </a:lnTo>
                <a:lnTo>
                  <a:pt x="5548391" y="650767"/>
                </a:lnTo>
                <a:lnTo>
                  <a:pt x="5518358" y="613246"/>
                </a:lnTo>
                <a:lnTo>
                  <a:pt x="5487761" y="576202"/>
                </a:lnTo>
                <a:lnTo>
                  <a:pt x="5456605" y="539643"/>
                </a:lnTo>
                <a:lnTo>
                  <a:pt x="5424897" y="503574"/>
                </a:lnTo>
                <a:lnTo>
                  <a:pt x="5392644" y="468003"/>
                </a:lnTo>
                <a:lnTo>
                  <a:pt x="5359852" y="432935"/>
                </a:lnTo>
                <a:lnTo>
                  <a:pt x="5326528" y="398377"/>
                </a:lnTo>
                <a:lnTo>
                  <a:pt x="5292678" y="364336"/>
                </a:lnTo>
                <a:lnTo>
                  <a:pt x="5258309" y="330819"/>
                </a:lnTo>
                <a:lnTo>
                  <a:pt x="5223427" y="297831"/>
                </a:lnTo>
                <a:lnTo>
                  <a:pt x="5188039" y="265379"/>
                </a:lnTo>
                <a:lnTo>
                  <a:pt x="5152151" y="233470"/>
                </a:lnTo>
                <a:lnTo>
                  <a:pt x="5115770" y="202111"/>
                </a:lnTo>
                <a:lnTo>
                  <a:pt x="5078903" y="171307"/>
                </a:lnTo>
                <a:lnTo>
                  <a:pt x="5041555" y="141065"/>
                </a:lnTo>
                <a:lnTo>
                  <a:pt x="5003734" y="111393"/>
                </a:lnTo>
                <a:lnTo>
                  <a:pt x="4965446" y="82296"/>
                </a:lnTo>
                <a:lnTo>
                  <a:pt x="4849749" y="0"/>
                </a:lnTo>
                <a:close/>
              </a:path>
            </a:pathLst>
          </a:custGeom>
          <a:solidFill>
            <a:srgbClr val="FFFFFF">
              <a:alpha val="79998"/>
            </a:srgbClr>
          </a:solidFill>
        </p:spPr>
        <p:txBody>
          <a:bodyPr wrap="square" lIns="0" tIns="0" rIns="0" bIns="0" rtlCol="0"/>
          <a:lstStyle/>
          <a:p>
            <a:endParaRPr sz="1013" dirty="0"/>
          </a:p>
        </p:txBody>
      </p:sp>
      <p:sp>
        <p:nvSpPr>
          <p:cNvPr id="18" name="bk object 18"/>
          <p:cNvSpPr/>
          <p:nvPr/>
        </p:nvSpPr>
        <p:spPr>
          <a:xfrm>
            <a:off x="1589532" y="858011"/>
            <a:ext cx="5966460" cy="5143500"/>
          </a:xfrm>
          <a:custGeom>
            <a:avLst/>
            <a:gdLst/>
            <a:ahLst/>
            <a:cxnLst/>
            <a:rect l="l" t="t" r="r" b="b"/>
            <a:pathLst>
              <a:path w="5966459" h="5143500">
                <a:moveTo>
                  <a:pt x="4494657" y="0"/>
                </a:moveTo>
                <a:lnTo>
                  <a:pt x="1471803" y="0"/>
                </a:lnTo>
                <a:lnTo>
                  <a:pt x="1436370" y="25400"/>
                </a:lnTo>
                <a:lnTo>
                  <a:pt x="1355226" y="76200"/>
                </a:lnTo>
                <a:lnTo>
                  <a:pt x="1275867" y="127000"/>
                </a:lnTo>
                <a:lnTo>
                  <a:pt x="1236874" y="165100"/>
                </a:lnTo>
                <a:lnTo>
                  <a:pt x="1198348" y="190500"/>
                </a:lnTo>
                <a:lnTo>
                  <a:pt x="1122726" y="241300"/>
                </a:lnTo>
                <a:lnTo>
                  <a:pt x="1085643" y="279400"/>
                </a:lnTo>
                <a:lnTo>
                  <a:pt x="1049055" y="304800"/>
                </a:lnTo>
                <a:lnTo>
                  <a:pt x="1012968" y="342900"/>
                </a:lnTo>
                <a:lnTo>
                  <a:pt x="977391" y="368300"/>
                </a:lnTo>
                <a:lnTo>
                  <a:pt x="942329" y="406400"/>
                </a:lnTo>
                <a:lnTo>
                  <a:pt x="907789" y="431800"/>
                </a:lnTo>
                <a:lnTo>
                  <a:pt x="873779" y="469900"/>
                </a:lnTo>
                <a:lnTo>
                  <a:pt x="840306" y="508000"/>
                </a:lnTo>
                <a:lnTo>
                  <a:pt x="807376" y="533400"/>
                </a:lnTo>
                <a:lnTo>
                  <a:pt x="774996" y="571500"/>
                </a:lnTo>
                <a:lnTo>
                  <a:pt x="743173" y="609600"/>
                </a:lnTo>
                <a:lnTo>
                  <a:pt x="711915" y="647700"/>
                </a:lnTo>
                <a:lnTo>
                  <a:pt x="681227" y="685800"/>
                </a:lnTo>
                <a:lnTo>
                  <a:pt x="651118" y="723900"/>
                </a:lnTo>
                <a:lnTo>
                  <a:pt x="621594" y="749300"/>
                </a:lnTo>
                <a:lnTo>
                  <a:pt x="592662" y="787400"/>
                </a:lnTo>
                <a:lnTo>
                  <a:pt x="564329" y="825500"/>
                </a:lnTo>
                <a:lnTo>
                  <a:pt x="536601" y="876300"/>
                </a:lnTo>
                <a:lnTo>
                  <a:pt x="509486" y="914400"/>
                </a:lnTo>
                <a:lnTo>
                  <a:pt x="482991" y="952500"/>
                </a:lnTo>
                <a:lnTo>
                  <a:pt x="457123" y="990600"/>
                </a:lnTo>
                <a:lnTo>
                  <a:pt x="431888" y="1028700"/>
                </a:lnTo>
                <a:lnTo>
                  <a:pt x="407294" y="1066800"/>
                </a:lnTo>
                <a:lnTo>
                  <a:pt x="383347" y="1117600"/>
                </a:lnTo>
                <a:lnTo>
                  <a:pt x="360055" y="1155700"/>
                </a:lnTo>
                <a:lnTo>
                  <a:pt x="337424" y="1193800"/>
                </a:lnTo>
                <a:lnTo>
                  <a:pt x="315461" y="1244600"/>
                </a:lnTo>
                <a:lnTo>
                  <a:pt x="294174" y="1282700"/>
                </a:lnTo>
                <a:lnTo>
                  <a:pt x="273568" y="1333500"/>
                </a:lnTo>
                <a:lnTo>
                  <a:pt x="253652" y="1371600"/>
                </a:lnTo>
                <a:lnTo>
                  <a:pt x="234432" y="1422400"/>
                </a:lnTo>
                <a:lnTo>
                  <a:pt x="215915" y="1460500"/>
                </a:lnTo>
                <a:lnTo>
                  <a:pt x="198107" y="1511300"/>
                </a:lnTo>
                <a:lnTo>
                  <a:pt x="181017" y="1549400"/>
                </a:lnTo>
                <a:lnTo>
                  <a:pt x="164650" y="1600200"/>
                </a:lnTo>
                <a:lnTo>
                  <a:pt x="149014" y="1638300"/>
                </a:lnTo>
                <a:lnTo>
                  <a:pt x="134116" y="1689100"/>
                </a:lnTo>
                <a:lnTo>
                  <a:pt x="119962" y="1739900"/>
                </a:lnTo>
                <a:lnTo>
                  <a:pt x="106560" y="1790700"/>
                </a:lnTo>
                <a:lnTo>
                  <a:pt x="93917" y="1828800"/>
                </a:lnTo>
                <a:lnTo>
                  <a:pt x="82038" y="1879600"/>
                </a:lnTo>
                <a:lnTo>
                  <a:pt x="70933" y="1930400"/>
                </a:lnTo>
                <a:lnTo>
                  <a:pt x="60606" y="1981200"/>
                </a:lnTo>
                <a:lnTo>
                  <a:pt x="51066" y="2019300"/>
                </a:lnTo>
                <a:lnTo>
                  <a:pt x="42319" y="2070100"/>
                </a:lnTo>
                <a:lnTo>
                  <a:pt x="34372" y="2120900"/>
                </a:lnTo>
                <a:lnTo>
                  <a:pt x="27232" y="2171700"/>
                </a:lnTo>
                <a:lnTo>
                  <a:pt x="20906" y="2222500"/>
                </a:lnTo>
                <a:lnTo>
                  <a:pt x="15401" y="2273300"/>
                </a:lnTo>
                <a:lnTo>
                  <a:pt x="10724" y="2324100"/>
                </a:lnTo>
                <a:lnTo>
                  <a:pt x="6882" y="2374900"/>
                </a:lnTo>
                <a:lnTo>
                  <a:pt x="3881" y="2425700"/>
                </a:lnTo>
                <a:lnTo>
                  <a:pt x="1729" y="2476500"/>
                </a:lnTo>
                <a:lnTo>
                  <a:pt x="433" y="2527300"/>
                </a:lnTo>
                <a:lnTo>
                  <a:pt x="0" y="2578100"/>
                </a:lnTo>
                <a:lnTo>
                  <a:pt x="433" y="2628900"/>
                </a:lnTo>
                <a:lnTo>
                  <a:pt x="1729" y="2679700"/>
                </a:lnTo>
                <a:lnTo>
                  <a:pt x="3881" y="2730500"/>
                </a:lnTo>
                <a:lnTo>
                  <a:pt x="6882" y="2781300"/>
                </a:lnTo>
                <a:lnTo>
                  <a:pt x="10724" y="2832100"/>
                </a:lnTo>
                <a:lnTo>
                  <a:pt x="15401" y="2882900"/>
                </a:lnTo>
                <a:lnTo>
                  <a:pt x="20906" y="2933700"/>
                </a:lnTo>
                <a:lnTo>
                  <a:pt x="27232" y="2984500"/>
                </a:lnTo>
                <a:lnTo>
                  <a:pt x="34372" y="3035300"/>
                </a:lnTo>
                <a:lnTo>
                  <a:pt x="42319" y="3086100"/>
                </a:lnTo>
                <a:lnTo>
                  <a:pt x="51066" y="3136900"/>
                </a:lnTo>
                <a:lnTo>
                  <a:pt x="60606" y="3175000"/>
                </a:lnTo>
                <a:lnTo>
                  <a:pt x="70933" y="3225800"/>
                </a:lnTo>
                <a:lnTo>
                  <a:pt x="82038" y="3276600"/>
                </a:lnTo>
                <a:lnTo>
                  <a:pt x="93917" y="3327400"/>
                </a:lnTo>
                <a:lnTo>
                  <a:pt x="106560" y="3365500"/>
                </a:lnTo>
                <a:lnTo>
                  <a:pt x="119962" y="3416300"/>
                </a:lnTo>
                <a:lnTo>
                  <a:pt x="134116" y="3467100"/>
                </a:lnTo>
                <a:lnTo>
                  <a:pt x="149014" y="3517900"/>
                </a:lnTo>
                <a:lnTo>
                  <a:pt x="164650" y="3556000"/>
                </a:lnTo>
                <a:lnTo>
                  <a:pt x="181017" y="3606800"/>
                </a:lnTo>
                <a:lnTo>
                  <a:pt x="198107" y="3644900"/>
                </a:lnTo>
                <a:lnTo>
                  <a:pt x="215915" y="3695700"/>
                </a:lnTo>
                <a:lnTo>
                  <a:pt x="234432" y="3733800"/>
                </a:lnTo>
                <a:lnTo>
                  <a:pt x="253652" y="3784600"/>
                </a:lnTo>
                <a:lnTo>
                  <a:pt x="273568" y="3822700"/>
                </a:lnTo>
                <a:lnTo>
                  <a:pt x="294174" y="3873500"/>
                </a:lnTo>
                <a:lnTo>
                  <a:pt x="315461" y="3911600"/>
                </a:lnTo>
                <a:lnTo>
                  <a:pt x="337424" y="3962400"/>
                </a:lnTo>
                <a:lnTo>
                  <a:pt x="360055" y="4000500"/>
                </a:lnTo>
                <a:lnTo>
                  <a:pt x="383347" y="4038600"/>
                </a:lnTo>
                <a:lnTo>
                  <a:pt x="407294" y="4089400"/>
                </a:lnTo>
                <a:lnTo>
                  <a:pt x="431888" y="4127500"/>
                </a:lnTo>
                <a:lnTo>
                  <a:pt x="457123" y="4165600"/>
                </a:lnTo>
                <a:lnTo>
                  <a:pt x="482991" y="4203700"/>
                </a:lnTo>
                <a:lnTo>
                  <a:pt x="509486" y="4241800"/>
                </a:lnTo>
                <a:lnTo>
                  <a:pt x="536601" y="4279900"/>
                </a:lnTo>
                <a:lnTo>
                  <a:pt x="564329" y="4330700"/>
                </a:lnTo>
                <a:lnTo>
                  <a:pt x="592662" y="4368800"/>
                </a:lnTo>
                <a:lnTo>
                  <a:pt x="621594" y="4406900"/>
                </a:lnTo>
                <a:lnTo>
                  <a:pt x="651118" y="4432300"/>
                </a:lnTo>
                <a:lnTo>
                  <a:pt x="681227" y="4470400"/>
                </a:lnTo>
                <a:lnTo>
                  <a:pt x="711915" y="4508500"/>
                </a:lnTo>
                <a:lnTo>
                  <a:pt x="743173" y="4546600"/>
                </a:lnTo>
                <a:lnTo>
                  <a:pt x="774996" y="4584700"/>
                </a:lnTo>
                <a:lnTo>
                  <a:pt x="807376" y="4622800"/>
                </a:lnTo>
                <a:lnTo>
                  <a:pt x="840306" y="4648200"/>
                </a:lnTo>
                <a:lnTo>
                  <a:pt x="873779" y="4686300"/>
                </a:lnTo>
                <a:lnTo>
                  <a:pt x="907789" y="4724400"/>
                </a:lnTo>
                <a:lnTo>
                  <a:pt x="942329" y="4749800"/>
                </a:lnTo>
                <a:lnTo>
                  <a:pt x="977391" y="4787900"/>
                </a:lnTo>
                <a:lnTo>
                  <a:pt x="1012968" y="4813300"/>
                </a:lnTo>
                <a:lnTo>
                  <a:pt x="1049055" y="4851400"/>
                </a:lnTo>
                <a:lnTo>
                  <a:pt x="1085643" y="4876800"/>
                </a:lnTo>
                <a:lnTo>
                  <a:pt x="1122726" y="4914900"/>
                </a:lnTo>
                <a:lnTo>
                  <a:pt x="1160297" y="4940300"/>
                </a:lnTo>
                <a:lnTo>
                  <a:pt x="1236874" y="4991100"/>
                </a:lnTo>
                <a:lnTo>
                  <a:pt x="1275867" y="5029200"/>
                </a:lnTo>
                <a:lnTo>
                  <a:pt x="1355226" y="5080000"/>
                </a:lnTo>
                <a:lnTo>
                  <a:pt x="1436370" y="5130800"/>
                </a:lnTo>
                <a:lnTo>
                  <a:pt x="1471803" y="5143500"/>
                </a:lnTo>
                <a:lnTo>
                  <a:pt x="4494657" y="5143500"/>
                </a:lnTo>
                <a:lnTo>
                  <a:pt x="4530090" y="5130800"/>
                </a:lnTo>
                <a:lnTo>
                  <a:pt x="4611233" y="5080000"/>
                </a:lnTo>
                <a:lnTo>
                  <a:pt x="4690592" y="5029200"/>
                </a:lnTo>
                <a:lnTo>
                  <a:pt x="4729585" y="4991100"/>
                </a:lnTo>
                <a:lnTo>
                  <a:pt x="4806162" y="4940300"/>
                </a:lnTo>
                <a:lnTo>
                  <a:pt x="4843733" y="4914900"/>
                </a:lnTo>
                <a:lnTo>
                  <a:pt x="4880816" y="4876800"/>
                </a:lnTo>
                <a:lnTo>
                  <a:pt x="4917404" y="4851400"/>
                </a:lnTo>
                <a:lnTo>
                  <a:pt x="4953491" y="4813300"/>
                </a:lnTo>
                <a:lnTo>
                  <a:pt x="4989068" y="4787900"/>
                </a:lnTo>
                <a:lnTo>
                  <a:pt x="5024130" y="4749800"/>
                </a:lnTo>
                <a:lnTo>
                  <a:pt x="5058670" y="4724400"/>
                </a:lnTo>
                <a:lnTo>
                  <a:pt x="5092680" y="4686300"/>
                </a:lnTo>
                <a:lnTo>
                  <a:pt x="5126153" y="4648200"/>
                </a:lnTo>
                <a:lnTo>
                  <a:pt x="5159083" y="4622800"/>
                </a:lnTo>
                <a:lnTo>
                  <a:pt x="5191463" y="4584700"/>
                </a:lnTo>
                <a:lnTo>
                  <a:pt x="5223286" y="4546600"/>
                </a:lnTo>
                <a:lnTo>
                  <a:pt x="5254544" y="4508500"/>
                </a:lnTo>
                <a:lnTo>
                  <a:pt x="5285231" y="4470400"/>
                </a:lnTo>
                <a:lnTo>
                  <a:pt x="5315341" y="4432300"/>
                </a:lnTo>
                <a:lnTo>
                  <a:pt x="5344865" y="4406900"/>
                </a:lnTo>
                <a:lnTo>
                  <a:pt x="5373797" y="4368800"/>
                </a:lnTo>
                <a:lnTo>
                  <a:pt x="5402130" y="4330700"/>
                </a:lnTo>
                <a:lnTo>
                  <a:pt x="5429858" y="4279900"/>
                </a:lnTo>
                <a:lnTo>
                  <a:pt x="5456973" y="4241800"/>
                </a:lnTo>
                <a:lnTo>
                  <a:pt x="5483468" y="4203700"/>
                </a:lnTo>
                <a:lnTo>
                  <a:pt x="5509336" y="4165600"/>
                </a:lnTo>
                <a:lnTo>
                  <a:pt x="5534571" y="4127500"/>
                </a:lnTo>
                <a:lnTo>
                  <a:pt x="5559165" y="4089400"/>
                </a:lnTo>
                <a:lnTo>
                  <a:pt x="5583112" y="4038600"/>
                </a:lnTo>
                <a:lnTo>
                  <a:pt x="5606404" y="4000500"/>
                </a:lnTo>
                <a:lnTo>
                  <a:pt x="5629035" y="3962400"/>
                </a:lnTo>
                <a:lnTo>
                  <a:pt x="5650998" y="3911600"/>
                </a:lnTo>
                <a:lnTo>
                  <a:pt x="5672285" y="3873500"/>
                </a:lnTo>
                <a:lnTo>
                  <a:pt x="5692891" y="3822700"/>
                </a:lnTo>
                <a:lnTo>
                  <a:pt x="5712807" y="3784600"/>
                </a:lnTo>
                <a:lnTo>
                  <a:pt x="5732027" y="3733800"/>
                </a:lnTo>
                <a:lnTo>
                  <a:pt x="5750544" y="3695700"/>
                </a:lnTo>
                <a:lnTo>
                  <a:pt x="5768352" y="3644900"/>
                </a:lnTo>
                <a:lnTo>
                  <a:pt x="5785442" y="3606800"/>
                </a:lnTo>
                <a:lnTo>
                  <a:pt x="5801809" y="3556000"/>
                </a:lnTo>
                <a:lnTo>
                  <a:pt x="5817445" y="3517900"/>
                </a:lnTo>
                <a:lnTo>
                  <a:pt x="5832343" y="3467100"/>
                </a:lnTo>
                <a:lnTo>
                  <a:pt x="5846497" y="3416300"/>
                </a:lnTo>
                <a:lnTo>
                  <a:pt x="5859899" y="3365500"/>
                </a:lnTo>
                <a:lnTo>
                  <a:pt x="5872542" y="3327400"/>
                </a:lnTo>
                <a:lnTo>
                  <a:pt x="5884421" y="3276600"/>
                </a:lnTo>
                <a:lnTo>
                  <a:pt x="5895526" y="3225800"/>
                </a:lnTo>
                <a:lnTo>
                  <a:pt x="5905853" y="3175000"/>
                </a:lnTo>
                <a:lnTo>
                  <a:pt x="5915393" y="3136900"/>
                </a:lnTo>
                <a:lnTo>
                  <a:pt x="5924140" y="3086100"/>
                </a:lnTo>
                <a:lnTo>
                  <a:pt x="5932087" y="3035300"/>
                </a:lnTo>
                <a:lnTo>
                  <a:pt x="5939227" y="2984500"/>
                </a:lnTo>
                <a:lnTo>
                  <a:pt x="5945553" y="2933700"/>
                </a:lnTo>
                <a:lnTo>
                  <a:pt x="5951058" y="2882900"/>
                </a:lnTo>
                <a:lnTo>
                  <a:pt x="5955735" y="2832100"/>
                </a:lnTo>
                <a:lnTo>
                  <a:pt x="5959577" y="2781300"/>
                </a:lnTo>
                <a:lnTo>
                  <a:pt x="5962578" y="2730500"/>
                </a:lnTo>
                <a:lnTo>
                  <a:pt x="5964730" y="2679700"/>
                </a:lnTo>
                <a:lnTo>
                  <a:pt x="5966026" y="2628900"/>
                </a:lnTo>
                <a:lnTo>
                  <a:pt x="5966460" y="2578100"/>
                </a:lnTo>
                <a:lnTo>
                  <a:pt x="5966026" y="2527300"/>
                </a:lnTo>
                <a:lnTo>
                  <a:pt x="5964730" y="2476500"/>
                </a:lnTo>
                <a:lnTo>
                  <a:pt x="5962578" y="2425700"/>
                </a:lnTo>
                <a:lnTo>
                  <a:pt x="5959577" y="2374900"/>
                </a:lnTo>
                <a:lnTo>
                  <a:pt x="5955735" y="2324100"/>
                </a:lnTo>
                <a:lnTo>
                  <a:pt x="5951058" y="2273300"/>
                </a:lnTo>
                <a:lnTo>
                  <a:pt x="5945553" y="2222500"/>
                </a:lnTo>
                <a:lnTo>
                  <a:pt x="5939227" y="2171700"/>
                </a:lnTo>
                <a:lnTo>
                  <a:pt x="5932087" y="2120900"/>
                </a:lnTo>
                <a:lnTo>
                  <a:pt x="5924140" y="2070100"/>
                </a:lnTo>
                <a:lnTo>
                  <a:pt x="5915393" y="2019300"/>
                </a:lnTo>
                <a:lnTo>
                  <a:pt x="5905853" y="1981200"/>
                </a:lnTo>
                <a:lnTo>
                  <a:pt x="5895526" y="1930400"/>
                </a:lnTo>
                <a:lnTo>
                  <a:pt x="5884421" y="1879600"/>
                </a:lnTo>
                <a:lnTo>
                  <a:pt x="5872542" y="1828800"/>
                </a:lnTo>
                <a:lnTo>
                  <a:pt x="5859899" y="1790700"/>
                </a:lnTo>
                <a:lnTo>
                  <a:pt x="5846497" y="1739900"/>
                </a:lnTo>
                <a:lnTo>
                  <a:pt x="5832343" y="1689100"/>
                </a:lnTo>
                <a:lnTo>
                  <a:pt x="5817445" y="1638300"/>
                </a:lnTo>
                <a:lnTo>
                  <a:pt x="5801809" y="1600200"/>
                </a:lnTo>
                <a:lnTo>
                  <a:pt x="5785442" y="1549400"/>
                </a:lnTo>
                <a:lnTo>
                  <a:pt x="5768352" y="1511300"/>
                </a:lnTo>
                <a:lnTo>
                  <a:pt x="5750544" y="1460500"/>
                </a:lnTo>
                <a:lnTo>
                  <a:pt x="5732027" y="1422400"/>
                </a:lnTo>
                <a:lnTo>
                  <a:pt x="5712807" y="1371600"/>
                </a:lnTo>
                <a:lnTo>
                  <a:pt x="5692891" y="1333500"/>
                </a:lnTo>
                <a:lnTo>
                  <a:pt x="5672285" y="1282700"/>
                </a:lnTo>
                <a:lnTo>
                  <a:pt x="5650998" y="1244600"/>
                </a:lnTo>
                <a:lnTo>
                  <a:pt x="5629035" y="1193800"/>
                </a:lnTo>
                <a:lnTo>
                  <a:pt x="5606404" y="1155700"/>
                </a:lnTo>
                <a:lnTo>
                  <a:pt x="5583112" y="1117600"/>
                </a:lnTo>
                <a:lnTo>
                  <a:pt x="5559165" y="1066800"/>
                </a:lnTo>
                <a:lnTo>
                  <a:pt x="5534571" y="1028700"/>
                </a:lnTo>
                <a:lnTo>
                  <a:pt x="5509336" y="990600"/>
                </a:lnTo>
                <a:lnTo>
                  <a:pt x="5483468" y="952500"/>
                </a:lnTo>
                <a:lnTo>
                  <a:pt x="5456973" y="914400"/>
                </a:lnTo>
                <a:lnTo>
                  <a:pt x="5429858" y="876300"/>
                </a:lnTo>
                <a:lnTo>
                  <a:pt x="5402130" y="825500"/>
                </a:lnTo>
                <a:lnTo>
                  <a:pt x="5373797" y="787400"/>
                </a:lnTo>
                <a:lnTo>
                  <a:pt x="5344865" y="749300"/>
                </a:lnTo>
                <a:lnTo>
                  <a:pt x="5315341" y="723900"/>
                </a:lnTo>
                <a:lnTo>
                  <a:pt x="5285231" y="685800"/>
                </a:lnTo>
                <a:lnTo>
                  <a:pt x="5254544" y="647700"/>
                </a:lnTo>
                <a:lnTo>
                  <a:pt x="5223286" y="609600"/>
                </a:lnTo>
                <a:lnTo>
                  <a:pt x="5191463" y="571500"/>
                </a:lnTo>
                <a:lnTo>
                  <a:pt x="5159083" y="533400"/>
                </a:lnTo>
                <a:lnTo>
                  <a:pt x="5126153" y="508000"/>
                </a:lnTo>
                <a:lnTo>
                  <a:pt x="5092680" y="469900"/>
                </a:lnTo>
                <a:lnTo>
                  <a:pt x="5058670" y="431800"/>
                </a:lnTo>
                <a:lnTo>
                  <a:pt x="5024130" y="406400"/>
                </a:lnTo>
                <a:lnTo>
                  <a:pt x="4989068" y="368300"/>
                </a:lnTo>
                <a:lnTo>
                  <a:pt x="4953491" y="342900"/>
                </a:lnTo>
                <a:lnTo>
                  <a:pt x="4917404" y="304800"/>
                </a:lnTo>
                <a:lnTo>
                  <a:pt x="4880816" y="279400"/>
                </a:lnTo>
                <a:lnTo>
                  <a:pt x="4843733" y="241300"/>
                </a:lnTo>
                <a:lnTo>
                  <a:pt x="4768111" y="190500"/>
                </a:lnTo>
                <a:lnTo>
                  <a:pt x="4729585" y="165100"/>
                </a:lnTo>
                <a:lnTo>
                  <a:pt x="4690592" y="127000"/>
                </a:lnTo>
                <a:lnTo>
                  <a:pt x="4611233" y="76200"/>
                </a:lnTo>
                <a:lnTo>
                  <a:pt x="4530090" y="25400"/>
                </a:lnTo>
                <a:lnTo>
                  <a:pt x="4494657" y="0"/>
                </a:lnTo>
                <a:close/>
              </a:path>
            </a:pathLst>
          </a:custGeom>
          <a:solidFill>
            <a:srgbClr val="FFFFFF"/>
          </a:solidFill>
        </p:spPr>
        <p:txBody>
          <a:bodyPr wrap="square" lIns="0" tIns="0" rIns="0" bIns="0" rtlCol="0"/>
          <a:lstStyle/>
          <a:p>
            <a:endParaRPr sz="1013" dirty="0"/>
          </a:p>
        </p:txBody>
      </p:sp>
      <p:sp>
        <p:nvSpPr>
          <p:cNvPr id="2" name="Holder 2"/>
          <p:cNvSpPr>
            <a:spLocks noGrp="1"/>
          </p:cNvSpPr>
          <p:nvPr>
            <p:ph type="ftr" sz="quarter" idx="5"/>
          </p:nvPr>
        </p:nvSpPr>
        <p:spPr/>
        <p:txBody>
          <a:bodyPr lIns="0" tIns="0" rIns="0" bIns="0"/>
          <a:lstStyle>
            <a:lvl1pPr>
              <a:defRPr sz="675" b="0" i="0">
                <a:solidFill>
                  <a:schemeClr val="tx1"/>
                </a:solidFill>
                <a:latin typeface="Arial"/>
                <a:cs typeface="Arial"/>
              </a:defRPr>
            </a:lvl1pPr>
          </a:lstStyle>
          <a:p>
            <a:pPr marL="9525">
              <a:spcBef>
                <a:spcPts val="11"/>
              </a:spcBef>
            </a:pPr>
            <a:r>
              <a:rPr lang="en-US"/>
              <a:t>© 2020 IBM</a:t>
            </a:r>
            <a:r>
              <a:rPr lang="en-US" spc="-75"/>
              <a:t> </a:t>
            </a:r>
            <a:r>
              <a:rPr lang="en-US"/>
              <a:t>Corporation</a:t>
            </a:r>
            <a:endParaRPr lang="en-US" dirty="0"/>
          </a:p>
        </p:txBody>
      </p:sp>
      <p:sp>
        <p:nvSpPr>
          <p:cNvPr id="3" name="Holder 3"/>
          <p:cNvSpPr>
            <a:spLocks noGrp="1"/>
          </p:cNvSpPr>
          <p:nvPr>
            <p:ph type="dt" sz="half" idx="6"/>
          </p:nvPr>
        </p:nvSpPr>
        <p:spPr/>
        <p:txBody>
          <a:bodyPr lIns="0" tIns="0" rIns="0" bIns="0"/>
          <a:lstStyle>
            <a:lvl1pPr>
              <a:defRPr sz="675" b="0" i="0">
                <a:solidFill>
                  <a:schemeClr val="tx1"/>
                </a:solidFill>
                <a:latin typeface="Arial"/>
                <a:cs typeface="Arial"/>
              </a:defRPr>
            </a:lvl1pPr>
          </a:lstStyle>
          <a:p>
            <a:pPr>
              <a:lnSpc>
                <a:spcPts val="746"/>
              </a:lnSpc>
            </a:pPr>
            <a:r>
              <a:rPr lang="en-US"/>
              <a:t>© </a:t>
            </a:r>
            <a:r>
              <a:rPr lang="en-US" spc="-4"/>
              <a:t>2019 </a:t>
            </a:r>
            <a:r>
              <a:rPr lang="en-US"/>
              <a:t>IBM</a:t>
            </a:r>
            <a:r>
              <a:rPr lang="en-US" spc="-68"/>
              <a:t> </a:t>
            </a:r>
            <a:r>
              <a:rPr lang="en-US"/>
              <a:t>Corporation</a:t>
            </a:r>
            <a:endParaRPr lang="en-US" dirty="0"/>
          </a:p>
        </p:txBody>
      </p:sp>
      <p:sp>
        <p:nvSpPr>
          <p:cNvPr id="4" name="Holder 4"/>
          <p:cNvSpPr>
            <a:spLocks noGrp="1"/>
          </p:cNvSpPr>
          <p:nvPr>
            <p:ph type="sldNum" sz="quarter" idx="7"/>
          </p:nvPr>
        </p:nvSpPr>
        <p:spPr/>
        <p:txBody>
          <a:bodyPr lIns="0" tIns="0" rIns="0" bIns="0"/>
          <a:lstStyle>
            <a:lvl1pPr>
              <a:defRPr sz="750" b="0" i="0">
                <a:solidFill>
                  <a:schemeClr val="tx1"/>
                </a:solidFill>
                <a:latin typeface="Arial"/>
                <a:cs typeface="Arial"/>
              </a:defRPr>
            </a:lvl1pPr>
          </a:lstStyle>
          <a:p>
            <a:pPr marL="28575"/>
            <a:fld id="{81D60167-4931-47E6-BA6A-407CBD079E47}" type="slidenum">
              <a:rPr lang="en-US" spc="-4" smtClean="0"/>
              <a:pPr marL="28575"/>
              <a:t>‹#›</a:t>
            </a:fld>
            <a:endParaRPr lang="en-US" spc="-4" dirty="0"/>
          </a:p>
        </p:txBody>
      </p:sp>
    </p:spTree>
    <p:extLst>
      <p:ext uri="{BB962C8B-B14F-4D97-AF65-F5344CB8AC3E}">
        <p14:creationId xmlns:p14="http://schemas.microsoft.com/office/powerpoint/2010/main" val="87378178"/>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Large Type-Dark">
    <p:spTree>
      <p:nvGrpSpPr>
        <p:cNvPr id="1" name=""/>
        <p:cNvGrpSpPr/>
        <p:nvPr/>
      </p:nvGrpSpPr>
      <p:grpSpPr>
        <a:xfrm>
          <a:off x="0" y="0"/>
          <a:ext cx="0" cy="0"/>
          <a:chOff x="0" y="0"/>
          <a:chExt cx="0" cy="0"/>
        </a:xfrm>
      </p:grpSpPr>
      <p:sp>
        <p:nvSpPr>
          <p:cNvPr id="2" name="Title 1"/>
          <p:cNvSpPr>
            <a:spLocks noGrp="1"/>
          </p:cNvSpPr>
          <p:nvPr>
            <p:ph type="title"/>
          </p:nvPr>
        </p:nvSpPr>
        <p:spPr>
          <a:xfrm>
            <a:off x="464926" y="747857"/>
            <a:ext cx="8387210" cy="410369"/>
          </a:xfrm>
        </p:spPr>
        <p:txBody>
          <a:bodyPr wrap="square">
            <a:spAutoFit/>
          </a:bodyPr>
          <a:lstStyle>
            <a:lvl1pPr algn="l" defTabSz="685784" rtl="0" eaLnBrk="1" latinLnBrk="0" hangingPunct="1">
              <a:lnSpc>
                <a:spcPts val="3150"/>
              </a:lnSpc>
              <a:spcBef>
                <a:spcPct val="0"/>
              </a:spcBef>
              <a:buNone/>
              <a:defRPr lang="en-US" sz="3000" kern="1200" baseline="0" dirty="0">
                <a:solidFill>
                  <a:srgbClr val="FFFFFF"/>
                </a:solidFill>
                <a:latin typeface="Helvetica Neue Light"/>
                <a:ea typeface="+mj-ea"/>
                <a:cs typeface="Helvetica Neue Light"/>
              </a:defRPr>
            </a:lvl1pPr>
          </a:lstStyle>
          <a:p>
            <a:r>
              <a:rPr lang="en-US" dirty="0"/>
              <a:t>Click to edit Master title style</a:t>
            </a:r>
          </a:p>
        </p:txBody>
      </p:sp>
      <p:sp>
        <p:nvSpPr>
          <p:cNvPr id="7" name="Rectangle 6"/>
          <p:cNvSpPr/>
          <p:nvPr userDrawn="1"/>
        </p:nvSpPr>
        <p:spPr>
          <a:xfrm>
            <a:off x="8497761" y="6490233"/>
            <a:ext cx="624642" cy="80791"/>
          </a:xfrm>
          <a:prstGeom prst="rect">
            <a:avLst/>
          </a:prstGeom>
        </p:spPr>
        <p:txBody>
          <a:bodyPr wrap="square" lIns="0" tIns="0" rIns="0" bIns="0">
            <a:spAutoFit/>
          </a:bodyPr>
          <a:lstStyle/>
          <a:p>
            <a:fld id="{655362CE-4ABE-4CB4-8947-B1242CDD9D94}" type="slidenum">
              <a:rPr lang="en-US" sz="525" smtClean="0">
                <a:solidFill>
                  <a:srgbClr val="FFFFFF"/>
                </a:solidFill>
                <a:cs typeface="Arial" panose="020B0604020202020204" pitchFamily="34" charset="0"/>
              </a:rPr>
              <a:pPr/>
              <a:t>‹#›</a:t>
            </a:fld>
            <a:endParaRPr lang="en-US" sz="525" dirty="0">
              <a:solidFill>
                <a:srgbClr val="FFFFFF"/>
              </a:solidFill>
              <a:cs typeface="Arial" panose="020B0604020202020204" pitchFamily="34" charset="0"/>
            </a:endParaRPr>
          </a:p>
        </p:txBody>
      </p:sp>
      <p:sp>
        <p:nvSpPr>
          <p:cNvPr id="10" name="Rectangle 9"/>
          <p:cNvSpPr/>
          <p:nvPr userDrawn="1"/>
        </p:nvSpPr>
        <p:spPr>
          <a:xfrm>
            <a:off x="317229" y="6490233"/>
            <a:ext cx="1192212" cy="80791"/>
          </a:xfrm>
          <a:prstGeom prst="rect">
            <a:avLst/>
          </a:prstGeom>
        </p:spPr>
        <p:txBody>
          <a:bodyPr wrap="square" lIns="0" tIns="0" rIns="0" bIns="0">
            <a:spAutoFit/>
          </a:bodyPr>
          <a:lstStyle/>
          <a:p>
            <a:r>
              <a:rPr lang="en-US" sz="525" dirty="0">
                <a:solidFill>
                  <a:srgbClr val="FFFFFF"/>
                </a:solidFill>
                <a:cs typeface="Arial" panose="020B0604020202020204" pitchFamily="34" charset="0"/>
              </a:rPr>
              <a:t>© 2017 IBM Corporation</a:t>
            </a:r>
          </a:p>
        </p:txBody>
      </p:sp>
    </p:spTree>
    <p:extLst>
      <p:ext uri="{BB962C8B-B14F-4D97-AF65-F5344CB8AC3E}">
        <p14:creationId xmlns:p14="http://schemas.microsoft.com/office/powerpoint/2010/main" val="16342077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41426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solidFill>
              </a:defRPr>
            </a:lvl1pPr>
          </a:lstStyle>
          <a:p>
            <a:r>
              <a:rPr lang="en-US">
                <a:solidFill>
                  <a:srgbClr val="FFFFFF"/>
                </a:solidFill>
              </a:rPr>
              <a:t>IBM Cloud IT Analyst Summit / November 15, 2018 / © 2018 IBM Corporation</a:t>
            </a:r>
          </a:p>
        </p:txBody>
      </p:sp>
      <p:sp>
        <p:nvSpPr>
          <p:cNvPr id="4" name="Title 3"/>
          <p:cNvSpPr>
            <a:spLocks noGrp="1"/>
          </p:cNvSpPr>
          <p:nvPr>
            <p:ph type="title"/>
          </p:nvPr>
        </p:nvSpPr>
        <p:spPr>
          <a:xfrm>
            <a:off x="228602" y="271710"/>
            <a:ext cx="4114801" cy="5972459"/>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3" y="321735"/>
            <a:ext cx="521589"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9" y="6139912"/>
            <a:ext cx="1574103" cy="531956"/>
          </a:xfrm>
          <a:prstGeom prst="rect">
            <a:avLst/>
          </a:prstGeom>
        </p:spPr>
      </p:pic>
      <p:pic>
        <p:nvPicPr>
          <p:cNvPr id="9" name="BCK_PEG_[01].png"/>
          <p:cNvPicPr>
            <a:picLocks noChangeAspect="1"/>
          </p:cNvPicPr>
          <p:nvPr userDrawn="1"/>
        </p:nvPicPr>
        <p:blipFill>
          <a:blip r:embed="rId4"/>
          <a:stretch>
            <a:fillRect/>
          </a:stretch>
        </p:blipFill>
        <p:spPr>
          <a:xfrm>
            <a:off x="3497298" y="2162167"/>
            <a:ext cx="2149404" cy="2533670"/>
          </a:xfrm>
          <a:prstGeom prst="rect">
            <a:avLst/>
          </a:prstGeom>
          <a:ln w="12700">
            <a:miter lim="400000"/>
          </a:ln>
        </p:spPr>
      </p:pic>
    </p:spTree>
    <p:extLst>
      <p:ext uri="{BB962C8B-B14F-4D97-AF65-F5344CB8AC3E}">
        <p14:creationId xmlns:p14="http://schemas.microsoft.com/office/powerpoint/2010/main" val="218691847"/>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IBM Cloud IT Analyst Summit / November 15,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68224"/>
            <a:ext cx="4114800" cy="5991670"/>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3601627"/>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IT Analyst Summit / November 15, 2018 / © 2018 IBM Corporation</a:t>
            </a:r>
            <a:endParaRPr lang="en-US">
              <a:solidFill>
                <a:srgbClr val="FFFFFF"/>
              </a:solidFill>
            </a:endParaRPr>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25" algn="dec"/>
              </a:tabLst>
              <a:defRPr/>
            </a:lvl1pPr>
            <a:lvl2pPr marL="173036" indent="-17303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95" rtl="0" eaLnBrk="1" fontAlgn="auto" latinLnBrk="0" hangingPunct="1">
              <a:lnSpc>
                <a:spcPct val="100000"/>
              </a:lnSpc>
              <a:spcBef>
                <a:spcPts val="0"/>
              </a:spcBef>
              <a:spcAft>
                <a:spcPts val="0"/>
              </a:spcAft>
              <a:buClrTx/>
              <a:buSzTx/>
              <a:buFont typeface="Arial"/>
              <a:buNone/>
              <a:tabLst>
                <a:tab pos="4023309" algn="r"/>
              </a:tabLst>
              <a:defRPr/>
            </a:pPr>
            <a:r>
              <a:rPr lang="en-US"/>
              <a:t>Edit Master text styles</a:t>
            </a:r>
          </a:p>
          <a:p>
            <a:pPr marL="0" marR="0" lvl="1" indent="0" algn="l" defTabSz="457195" rtl="0" eaLnBrk="1" fontAlgn="auto" latinLnBrk="0" hangingPunct="1">
              <a:lnSpc>
                <a:spcPct val="100000"/>
              </a:lnSpc>
              <a:spcBef>
                <a:spcPts val="0"/>
              </a:spcBef>
              <a:spcAft>
                <a:spcPts val="0"/>
              </a:spcAft>
              <a:buClrTx/>
              <a:buSzTx/>
              <a:buFont typeface="Arial"/>
              <a:buNone/>
              <a:tabLst>
                <a:tab pos="4023309" algn="r"/>
              </a:tabLst>
              <a:defRPr/>
            </a:pPr>
            <a:r>
              <a:rPr lang="en-US"/>
              <a:t>Second level</a:t>
            </a:r>
          </a:p>
          <a:p>
            <a:pPr marL="0" marR="0" lvl="2" indent="0" algn="l" defTabSz="457195" rtl="0" eaLnBrk="1" fontAlgn="auto" latinLnBrk="0" hangingPunct="1">
              <a:lnSpc>
                <a:spcPct val="100000"/>
              </a:lnSpc>
              <a:spcBef>
                <a:spcPts val="0"/>
              </a:spcBef>
              <a:spcAft>
                <a:spcPts val="0"/>
              </a:spcAft>
              <a:buClrTx/>
              <a:buSzTx/>
              <a:buFont typeface="Arial"/>
              <a:buNone/>
              <a:tabLst>
                <a:tab pos="4023309" algn="r"/>
              </a:tabLst>
              <a:defRPr/>
            </a:pPr>
            <a:r>
              <a:rPr lang="en-US"/>
              <a:t>Third level</a:t>
            </a:r>
          </a:p>
          <a:p>
            <a:pPr marL="0" marR="0" lvl="3" indent="0" algn="l" defTabSz="457195" rtl="0" eaLnBrk="1" fontAlgn="auto" latinLnBrk="0" hangingPunct="1">
              <a:lnSpc>
                <a:spcPct val="100000"/>
              </a:lnSpc>
              <a:spcBef>
                <a:spcPts val="0"/>
              </a:spcBef>
              <a:spcAft>
                <a:spcPts val="0"/>
              </a:spcAft>
              <a:buClrTx/>
              <a:buSzTx/>
              <a:buFont typeface="Arial"/>
              <a:buNone/>
              <a:tabLst>
                <a:tab pos="4023309" algn="r"/>
              </a:tabLst>
              <a:defRPr/>
            </a:pPr>
            <a:r>
              <a:rPr lang="en-US"/>
              <a:t>Fourth level</a:t>
            </a:r>
          </a:p>
          <a:p>
            <a:pPr marL="0" marR="0" lvl="4" indent="0" algn="l" defTabSz="457195" rtl="0" eaLnBrk="1" fontAlgn="auto" latinLnBrk="0" hangingPunct="1">
              <a:lnSpc>
                <a:spcPct val="100000"/>
              </a:lnSpc>
              <a:spcBef>
                <a:spcPts val="0"/>
              </a:spcBef>
              <a:spcAft>
                <a:spcPts val="0"/>
              </a:spcAft>
              <a:buClrTx/>
              <a:buSzTx/>
              <a:buFont typeface="Arial"/>
              <a:buNone/>
              <a:tabLst>
                <a:tab pos="4023309"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2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95" rtl="0" eaLnBrk="1" fontAlgn="auto" latinLnBrk="0" hangingPunct="1">
              <a:lnSpc>
                <a:spcPct val="100000"/>
              </a:lnSpc>
              <a:spcBef>
                <a:spcPts val="1100"/>
              </a:spcBef>
              <a:spcAft>
                <a:spcPts val="0"/>
              </a:spcAft>
              <a:buClrTx/>
              <a:buSzTx/>
              <a:buFont typeface="Arial"/>
              <a:buNone/>
              <a:tabLst>
                <a:tab pos="4023309" algn="r"/>
              </a:tabLst>
              <a:defRPr/>
            </a:pPr>
            <a:r>
              <a:rPr lang="en-US"/>
              <a:t>Edit Master text styles</a:t>
            </a:r>
          </a:p>
          <a:p>
            <a:pPr marL="0" marR="0" lvl="1" indent="0" algn="l" defTabSz="457195" rtl="0" eaLnBrk="1" fontAlgn="auto" latinLnBrk="0" hangingPunct="1">
              <a:lnSpc>
                <a:spcPct val="100000"/>
              </a:lnSpc>
              <a:spcBef>
                <a:spcPts val="1100"/>
              </a:spcBef>
              <a:spcAft>
                <a:spcPts val="0"/>
              </a:spcAft>
              <a:buClrTx/>
              <a:buSzTx/>
              <a:buFont typeface="Arial"/>
              <a:buNone/>
              <a:tabLst>
                <a:tab pos="4023309" algn="r"/>
              </a:tabLst>
              <a:defRPr/>
            </a:pPr>
            <a:r>
              <a:rPr lang="en-US"/>
              <a:t>Second level</a:t>
            </a:r>
          </a:p>
          <a:p>
            <a:pPr marL="0" marR="0" lvl="2" indent="0" algn="l" defTabSz="457195" rtl="0" eaLnBrk="1" fontAlgn="auto" latinLnBrk="0" hangingPunct="1">
              <a:lnSpc>
                <a:spcPct val="100000"/>
              </a:lnSpc>
              <a:spcBef>
                <a:spcPts val="1100"/>
              </a:spcBef>
              <a:spcAft>
                <a:spcPts val="0"/>
              </a:spcAft>
              <a:buClrTx/>
              <a:buSzTx/>
              <a:buFont typeface="Arial"/>
              <a:buNone/>
              <a:tabLst>
                <a:tab pos="4023309" algn="r"/>
              </a:tabLst>
              <a:defRPr/>
            </a:pPr>
            <a:r>
              <a:rPr lang="en-US"/>
              <a:t>Third level</a:t>
            </a:r>
          </a:p>
          <a:p>
            <a:pPr marL="0" marR="0" lvl="3" indent="0" algn="l" defTabSz="457195" rtl="0" eaLnBrk="1" fontAlgn="auto" latinLnBrk="0" hangingPunct="1">
              <a:lnSpc>
                <a:spcPct val="100000"/>
              </a:lnSpc>
              <a:spcBef>
                <a:spcPts val="1100"/>
              </a:spcBef>
              <a:spcAft>
                <a:spcPts val="0"/>
              </a:spcAft>
              <a:buClrTx/>
              <a:buSzTx/>
              <a:buFont typeface="Arial"/>
              <a:buNone/>
              <a:tabLst>
                <a:tab pos="4023309" algn="r"/>
              </a:tabLst>
              <a:defRPr/>
            </a:pPr>
            <a:r>
              <a:rPr lang="en-US"/>
              <a:t>Fourth level</a:t>
            </a:r>
          </a:p>
          <a:p>
            <a:pPr marL="0" marR="0" lvl="4" indent="0" algn="l" defTabSz="457195" rtl="0" eaLnBrk="1" fontAlgn="auto" latinLnBrk="0" hangingPunct="1">
              <a:lnSpc>
                <a:spcPct val="100000"/>
              </a:lnSpc>
              <a:spcBef>
                <a:spcPts val="1100"/>
              </a:spcBef>
              <a:spcAft>
                <a:spcPts val="0"/>
              </a:spcAft>
              <a:buClrTx/>
              <a:buSzTx/>
              <a:buFont typeface="Arial"/>
              <a:buNone/>
              <a:tabLst>
                <a:tab pos="4023309" algn="r"/>
              </a:tabLst>
              <a:defRPr/>
            </a:pPr>
            <a:r>
              <a:rPr lang="en-US"/>
              <a:t>Fifth level</a:t>
            </a:r>
            <a:endParaRPr lang="en-US" dirty="0"/>
          </a:p>
        </p:txBody>
      </p:sp>
    </p:spTree>
    <p:extLst>
      <p:ext uri="{BB962C8B-B14F-4D97-AF65-F5344CB8AC3E}">
        <p14:creationId xmlns:p14="http://schemas.microsoft.com/office/powerpoint/2010/main" val="4146559840"/>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10"/>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IT Analyst Summit / November 15, 2018 / © 2018 IBM Corporation</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770061523"/>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10"/>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IT Analyst Summit / November 15, 2018 / © 2018 IBM Corporation</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331130470"/>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112937"/>
            <a:ext cx="8686800" cy="5964767"/>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Tree>
    <p:extLst>
      <p:ext uri="{BB962C8B-B14F-4D97-AF65-F5344CB8AC3E}">
        <p14:creationId xmlns:p14="http://schemas.microsoft.com/office/powerpoint/2010/main" val="3730051883"/>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6"/>
            <a:ext cx="5187462" cy="6027740"/>
          </a:xfrm>
        </p:spPr>
        <p:txBody>
          <a:bodyPr/>
          <a:lstStyle>
            <a:lvl1pPr marL="117474" indent="-117474">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IT Analyst Summit / November 15, 2018 / © 2018 IBM Corporation</a:t>
            </a:r>
          </a:p>
        </p:txBody>
      </p:sp>
    </p:spTree>
    <p:extLst>
      <p:ext uri="{BB962C8B-B14F-4D97-AF65-F5344CB8AC3E}">
        <p14:creationId xmlns:p14="http://schemas.microsoft.com/office/powerpoint/2010/main" val="2906251176"/>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7419"/>
            <a:ext cx="4114800" cy="400050"/>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269372650"/>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6"/>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5808191"/>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7"/>
            <a:ext cx="4114800" cy="400050"/>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2"/>
            <a:ext cx="4114800" cy="478620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2964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 DOC ID / June XX,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662809786"/>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6"/>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solidFill>
              </a:rPr>
              <a:t>IBM Cloud IT Analyst Summit / November 15, 2018 / © 2018 IBM Corporation</a:t>
            </a:r>
          </a:p>
        </p:txBody>
      </p:sp>
      <p:sp>
        <p:nvSpPr>
          <p:cNvPr id="6" name="Content Placeholder 5"/>
          <p:cNvSpPr>
            <a:spLocks noGrp="1"/>
          </p:cNvSpPr>
          <p:nvPr>
            <p:ph sz="quarter" idx="12"/>
          </p:nvPr>
        </p:nvSpPr>
        <p:spPr>
          <a:xfrm>
            <a:off x="228600" y="1327360"/>
            <a:ext cx="4114800" cy="4916810"/>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488866"/>
            <a:ext cx="4114800" cy="4755304"/>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8891786"/>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6" name="Text Placeholder 5"/>
          <p:cNvSpPr>
            <a:spLocks noGrp="1"/>
          </p:cNvSpPr>
          <p:nvPr>
            <p:ph type="body" sz="quarter" idx="12"/>
          </p:nvPr>
        </p:nvSpPr>
        <p:spPr>
          <a:xfrm>
            <a:off x="4800600" y="1457961"/>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7"/>
            <a:ext cx="4114800" cy="400050"/>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1"/>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1"/>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1"/>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7230863"/>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Click icon to add picture</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12" name="Text Placeholder 11"/>
          <p:cNvSpPr>
            <a:spLocks noGrp="1"/>
          </p:cNvSpPr>
          <p:nvPr>
            <p:ph type="body" sz="quarter" idx="13"/>
          </p:nvPr>
        </p:nvSpPr>
        <p:spPr>
          <a:xfrm>
            <a:off x="228600" y="268227"/>
            <a:ext cx="4114800" cy="400050"/>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63042"/>
            <a:ext cx="4114800" cy="478112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3193533"/>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a:t>Click icon to add picture</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7" name="Text Placeholder 6"/>
          <p:cNvSpPr>
            <a:spLocks noGrp="1"/>
          </p:cNvSpPr>
          <p:nvPr>
            <p:ph type="body" sz="quarter" idx="14"/>
          </p:nvPr>
        </p:nvSpPr>
        <p:spPr>
          <a:xfrm>
            <a:off x="228600" y="1463040"/>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40"/>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1352663"/>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6" name="Text Placeholder 5"/>
          <p:cNvSpPr>
            <a:spLocks noGrp="1"/>
          </p:cNvSpPr>
          <p:nvPr>
            <p:ph type="body" sz="quarter" idx="12"/>
          </p:nvPr>
        </p:nvSpPr>
        <p:spPr>
          <a:xfrm>
            <a:off x="4800600" y="1463042"/>
            <a:ext cx="1828800" cy="466859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7"/>
            <a:ext cx="4114800" cy="400050"/>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463042"/>
            <a:ext cx="1828800" cy="466859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900758"/>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6" name="Text Placeholder 5"/>
          <p:cNvSpPr>
            <a:spLocks noGrp="1"/>
          </p:cNvSpPr>
          <p:nvPr>
            <p:ph type="body" sz="quarter" idx="12"/>
          </p:nvPr>
        </p:nvSpPr>
        <p:spPr>
          <a:xfrm>
            <a:off x="4800600" y="1499618"/>
            <a:ext cx="4114800" cy="4668594"/>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7"/>
            <a:ext cx="4114800" cy="400050"/>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086595473"/>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Click icon to add picture</a:t>
            </a:r>
          </a:p>
        </p:txBody>
      </p:sp>
      <p:sp>
        <p:nvSpPr>
          <p:cNvPr id="2" name="Title 1"/>
          <p:cNvSpPr>
            <a:spLocks noGrp="1"/>
          </p:cNvSpPr>
          <p:nvPr>
            <p:ph type="title"/>
          </p:nvPr>
        </p:nvSpPr>
        <p:spPr>
          <a:xfrm>
            <a:off x="228600" y="268226"/>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Tree>
    <p:extLst>
      <p:ext uri="{BB962C8B-B14F-4D97-AF65-F5344CB8AC3E}">
        <p14:creationId xmlns:p14="http://schemas.microsoft.com/office/powerpoint/2010/main" val="2258539466"/>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6"/>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Tree>
    <p:extLst>
      <p:ext uri="{BB962C8B-B14F-4D97-AF65-F5344CB8AC3E}">
        <p14:creationId xmlns:p14="http://schemas.microsoft.com/office/powerpoint/2010/main" val="3288559256"/>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Tree>
    <p:extLst>
      <p:ext uri="{BB962C8B-B14F-4D97-AF65-F5344CB8AC3E}">
        <p14:creationId xmlns:p14="http://schemas.microsoft.com/office/powerpoint/2010/main" val="2860313963"/>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12" name="Text Placeholder 11"/>
          <p:cNvSpPr>
            <a:spLocks noGrp="1"/>
          </p:cNvSpPr>
          <p:nvPr>
            <p:ph type="body" sz="quarter" idx="13"/>
          </p:nvPr>
        </p:nvSpPr>
        <p:spPr>
          <a:xfrm>
            <a:off x="228600" y="243843"/>
            <a:ext cx="4114800" cy="400050"/>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463042"/>
            <a:ext cx="4114800" cy="4651642"/>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227205113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pic>
        <p:nvPicPr>
          <p:cNvPr id="7" name="Picture 6"/>
          <p:cNvPicPr>
            <a:picLocks noChangeAspect="1"/>
          </p:cNvPicPr>
          <p:nvPr/>
        </p:nvPicPr>
        <p:blipFill>
          <a:blip>
            <a:extLst>
              <a:ext uri="{28A0092B-C50C-407E-A947-70E740481C1C}">
                <a14:useLocalDpi xmlns:a14="http://schemas.microsoft.com/office/drawing/2010/main"/>
              </a:ext>
            </a:extLst>
          </a:blip>
          <a:stretch>
            <a:fillRect/>
          </a:stretch>
        </p:blipFill>
        <p:spPr>
          <a:xfrm>
            <a:off x="3925953" y="2914867"/>
            <a:ext cx="1292094" cy="701463"/>
          </a:xfrm>
          <a:prstGeom prst="rect">
            <a:avLst/>
          </a:prstGeom>
        </p:spPr>
      </p:pic>
    </p:spTree>
    <p:extLst>
      <p:ext uri="{BB962C8B-B14F-4D97-AF65-F5344CB8AC3E}">
        <p14:creationId xmlns:p14="http://schemas.microsoft.com/office/powerpoint/2010/main" val="383185783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8" name="Content Placeholder 7"/>
          <p:cNvSpPr>
            <a:spLocks noGrp="1"/>
          </p:cNvSpPr>
          <p:nvPr>
            <p:ph sz="quarter" idx="15"/>
          </p:nvPr>
        </p:nvSpPr>
        <p:spPr>
          <a:xfrm>
            <a:off x="6858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2"/>
            <a:ext cx="4572000" cy="2815167"/>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342900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32164803"/>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3" y="3429000"/>
            <a:ext cx="2285997" cy="342900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2286000" cy="342900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6" name="Title 5"/>
          <p:cNvSpPr>
            <a:spLocks noGrp="1"/>
          </p:cNvSpPr>
          <p:nvPr>
            <p:ph type="title"/>
          </p:nvPr>
        </p:nvSpPr>
        <p:spPr>
          <a:xfrm>
            <a:off x="1" y="-1"/>
            <a:ext cx="9143999" cy="342900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83363671"/>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36685442"/>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Tree>
    <p:extLst>
      <p:ext uri="{BB962C8B-B14F-4D97-AF65-F5344CB8AC3E}">
        <p14:creationId xmlns:p14="http://schemas.microsoft.com/office/powerpoint/2010/main" val="647900206"/>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2286000" cy="68580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68580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Tree>
    <p:extLst>
      <p:ext uri="{BB962C8B-B14F-4D97-AF65-F5344CB8AC3E}">
        <p14:creationId xmlns:p14="http://schemas.microsoft.com/office/powerpoint/2010/main" val="2854545361"/>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6" name="Text Placeholder 5"/>
          <p:cNvSpPr>
            <a:spLocks noGrp="1"/>
          </p:cNvSpPr>
          <p:nvPr>
            <p:ph type="body" sz="quarter" idx="12"/>
          </p:nvPr>
        </p:nvSpPr>
        <p:spPr>
          <a:xfrm>
            <a:off x="228600" y="1463042"/>
            <a:ext cx="1828800" cy="466859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895469"/>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2"/>
            <a:ext cx="64008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5833752"/>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6218200"/>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6858000"/>
          </a:xfrm>
        </p:spPr>
        <p:txBody>
          <a:bodyPr/>
          <a:lstStyle/>
          <a:p>
            <a:r>
              <a:rPr lang="en-US"/>
              <a:t>Click icon to add picture</a:t>
            </a:r>
          </a:p>
        </p:txBody>
      </p:sp>
    </p:spTree>
    <p:extLst>
      <p:ext uri="{BB962C8B-B14F-4D97-AF65-F5344CB8AC3E}">
        <p14:creationId xmlns:p14="http://schemas.microsoft.com/office/powerpoint/2010/main" val="1342827795"/>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88017"/>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3" y="1402080"/>
            <a:ext cx="4215008" cy="4608576"/>
          </a:xfrm>
        </p:spPr>
        <p:txBody>
          <a:bodyPr/>
          <a:lstStyle>
            <a:lvl1pPr marL="117474" indent="-117474">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108012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A-Sect-Black">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331BF-BD94-E743-AE84-386E9B225CAD}"/>
              </a:ext>
            </a:extLst>
          </p:cNvPr>
          <p:cNvPicPr>
            <a:picLocks noChangeAspect="1"/>
          </p:cNvPicPr>
          <p:nvPr userDrawn="1"/>
        </p:nvPicPr>
        <p:blipFill>
          <a:blip r:embed="rId2">
            <a:lum contrast="-30000"/>
          </a:blip>
          <a:stretch>
            <a:fillRect/>
          </a:stretch>
        </p:blipFill>
        <p:spPr>
          <a:xfrm>
            <a:off x="5999357" y="-1"/>
            <a:ext cx="3144644" cy="6855892"/>
          </a:xfrm>
          <a:prstGeom prst="rect">
            <a:avLst/>
          </a:prstGeom>
        </p:spPr>
      </p:pic>
      <p:sp>
        <p:nvSpPr>
          <p:cNvPr id="4" name="Shape 19">
            <a:extLst>
              <a:ext uri="{FF2B5EF4-FFF2-40B4-BE49-F238E27FC236}">
                <a16:creationId xmlns:a16="http://schemas.microsoft.com/office/drawing/2014/main" id="{B765946A-C2A4-0642-BFE8-19D89E9C0E9A}"/>
              </a:ext>
            </a:extLst>
          </p:cNvPr>
          <p:cNvSpPr>
            <a:spLocks noGrp="1"/>
          </p:cNvSpPr>
          <p:nvPr>
            <p:ph type="body" sz="quarter" idx="13" hasCustomPrompt="1"/>
          </p:nvPr>
        </p:nvSpPr>
        <p:spPr>
          <a:xfrm>
            <a:off x="1469688" y="3163341"/>
            <a:ext cx="6209621" cy="449610"/>
          </a:xfrm>
          <a:prstGeom prst="rect">
            <a:avLst/>
          </a:prstGeom>
        </p:spPr>
        <p:txBody>
          <a:bodyPr wrap="square" anchor="t" anchorCtr="0">
            <a:spAutoFit/>
          </a:bodyPr>
          <a:lstStyle>
            <a:lvl1pPr marL="0" indent="0" algn="ctr">
              <a:lnSpc>
                <a:spcPct val="80000"/>
              </a:lnSpc>
              <a:spcBef>
                <a:spcPts val="0"/>
              </a:spcBef>
              <a:buSzTx/>
              <a:buNone/>
              <a:defRPr sz="3600" b="1" i="0" baseline="0">
                <a:solidFill>
                  <a:schemeClr val="tx2"/>
                </a:solidFill>
                <a:latin typeface="IBM Plex Sans Medium" panose="020B0503050000000000" pitchFamily="34" charset="77"/>
                <a:ea typeface="IBM Plex Sans Medium" panose="020B0503050000000000" pitchFamily="34" charset="77"/>
                <a:cs typeface="IBM Plex Sans Medium" panose="020B0503050000000000" pitchFamily="34" charset="77"/>
                <a:sym typeface="HelvNeue Medium for IBM"/>
              </a:defRPr>
            </a:lvl1pPr>
          </a:lstStyle>
          <a:p>
            <a:r>
              <a:rPr lang="en-US" dirty="0"/>
              <a:t>Click to add a section title</a:t>
            </a:r>
          </a:p>
        </p:txBody>
      </p:sp>
      <p:sp>
        <p:nvSpPr>
          <p:cNvPr id="5" name="Rectangle 4">
            <a:extLst>
              <a:ext uri="{FF2B5EF4-FFF2-40B4-BE49-F238E27FC236}">
                <a16:creationId xmlns:a16="http://schemas.microsoft.com/office/drawing/2014/main" id="{B053C0A9-6874-9746-B99A-D756CE92304B}"/>
              </a:ext>
            </a:extLst>
          </p:cNvPr>
          <p:cNvSpPr/>
          <p:nvPr userDrawn="1"/>
        </p:nvSpPr>
        <p:spPr>
          <a:xfrm>
            <a:off x="4302000" y="4112348"/>
            <a:ext cx="540000" cy="18000"/>
          </a:xfrm>
          <a:prstGeom prst="rect">
            <a:avLst/>
          </a:prstGeom>
          <a:solidFill>
            <a:srgbClr val="F4F6F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dirty="0"/>
          </a:p>
        </p:txBody>
      </p:sp>
    </p:spTree>
    <p:extLst>
      <p:ext uri="{BB962C8B-B14F-4D97-AF65-F5344CB8AC3E}">
        <p14:creationId xmlns:p14="http://schemas.microsoft.com/office/powerpoint/2010/main" val="2436708879"/>
      </p:ext>
    </p:extLst>
  </p:cSld>
  <p:clrMapOvr>
    <a:overrideClrMapping bg1="dk1" tx1="lt1" bg2="dk2" tx2="lt2" accent1="accent1" accent2="accent2" accent3="accent3" accent4="accent4" accent5="accent5" accent6="accent6" hlink="hlink" folHlink="folHlink"/>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
        <p:nvSpPr>
          <p:cNvPr id="6" name="Text Placeholder 5"/>
          <p:cNvSpPr>
            <a:spLocks noGrp="1"/>
          </p:cNvSpPr>
          <p:nvPr>
            <p:ph type="body" sz="quarter" idx="12"/>
          </p:nvPr>
        </p:nvSpPr>
        <p:spPr>
          <a:xfrm>
            <a:off x="228600" y="256034"/>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a:t>Click icon to add table</a:t>
            </a:r>
          </a:p>
        </p:txBody>
      </p:sp>
    </p:spTree>
    <p:extLst>
      <p:ext uri="{BB962C8B-B14F-4D97-AF65-F5344CB8AC3E}">
        <p14:creationId xmlns:p14="http://schemas.microsoft.com/office/powerpoint/2010/main" val="984895644"/>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spTree>
    <p:extLst>
      <p:ext uri="{BB962C8B-B14F-4D97-AF65-F5344CB8AC3E}">
        <p14:creationId xmlns:p14="http://schemas.microsoft.com/office/powerpoint/2010/main" val="87602115"/>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910218"/>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IT Analyst Summit / November 15, 2018 / © 2018 IBM Corporation</a:t>
            </a:r>
            <a:endParaRPr lang="en-US">
              <a:solidFill>
                <a:srgbClr val="FFFFFF"/>
              </a:solidFill>
            </a:endParaRPr>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25" algn="dec"/>
              </a:tabLst>
              <a:defRPr sz="1100"/>
            </a:lvl1pPr>
            <a:lvl2pPr marL="173036" indent="-17303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95" rtl="0" eaLnBrk="1" fontAlgn="auto" latinLnBrk="0" hangingPunct="1">
              <a:lnSpc>
                <a:spcPct val="100000"/>
              </a:lnSpc>
              <a:spcBef>
                <a:spcPts val="0"/>
              </a:spcBef>
              <a:spcAft>
                <a:spcPts val="0"/>
              </a:spcAft>
              <a:buClrTx/>
              <a:buSzTx/>
              <a:buFont typeface="Arial"/>
              <a:buNone/>
              <a:tabLst>
                <a:tab pos="4023309" algn="r"/>
              </a:tabLst>
              <a:defRPr/>
            </a:pPr>
            <a:r>
              <a:rPr lang="en-US"/>
              <a:t>Edit Master text styles</a:t>
            </a:r>
          </a:p>
        </p:txBody>
      </p:sp>
    </p:spTree>
    <p:extLst>
      <p:ext uri="{BB962C8B-B14F-4D97-AF65-F5344CB8AC3E}">
        <p14:creationId xmlns:p14="http://schemas.microsoft.com/office/powerpoint/2010/main" val="2235220738"/>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IT Analyst Summit / November 15,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7"/>
            <a:ext cx="1292094" cy="701464"/>
          </a:xfrm>
          <a:prstGeom prst="rect">
            <a:avLst/>
          </a:prstGeom>
        </p:spPr>
      </p:pic>
    </p:spTree>
    <p:extLst>
      <p:ext uri="{BB962C8B-B14F-4D97-AF65-F5344CB8AC3E}">
        <p14:creationId xmlns:p14="http://schemas.microsoft.com/office/powerpoint/2010/main" val="785041656"/>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274320" y="304804"/>
            <a:ext cx="8233371" cy="332399"/>
          </a:xfrm>
        </p:spPr>
        <p:txBody>
          <a:bodyPr/>
          <a:lstStyle/>
          <a:p>
            <a:r>
              <a:rPr lang="en-US"/>
              <a:t>Click to edit Master title style</a:t>
            </a:r>
          </a:p>
        </p:txBody>
      </p:sp>
    </p:spTree>
    <p:extLst>
      <p:ext uri="{BB962C8B-B14F-4D97-AF65-F5344CB8AC3E}">
        <p14:creationId xmlns:p14="http://schemas.microsoft.com/office/powerpoint/2010/main" val="795536424"/>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chemeClr val="bg1"/>
                </a:solidFill>
                <a:latin typeface="IBMPlexSans-Text"/>
                <a:cs typeface="IBMPlexSans-Text"/>
              </a:defRPr>
            </a:lvl1pPr>
          </a:lstStyle>
          <a:p>
            <a:endParaRPr/>
          </a:p>
        </p:txBody>
      </p:sp>
      <p:sp>
        <p:nvSpPr>
          <p:cNvPr id="3" name="Holder 3"/>
          <p:cNvSpPr>
            <a:spLocks noGrp="1"/>
          </p:cNvSpPr>
          <p:nvPr>
            <p:ph type="body" idx="1"/>
          </p:nvPr>
        </p:nvSpPr>
        <p:spPr/>
        <p:txBody>
          <a:bodyPr lIns="0" tIns="0" rIns="0" bIns="0"/>
          <a:lstStyle>
            <a:lvl1pPr>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srgbClr val="000000">
                  <a:tint val="75000"/>
                </a:srgb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z="1375" smtClean="0">
                <a:solidFill>
                  <a:srgbClr val="000000">
                    <a:tint val="75000"/>
                  </a:srgbClr>
                </a:solidFill>
              </a:rPr>
              <a:pPr/>
              <a:t>11/12/20</a:t>
            </a:fld>
            <a:endParaRPr lang="en-US" sz="1375">
              <a:solidFill>
                <a:srgbClr val="000000">
                  <a:tint val="75000"/>
                </a:srgb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ext uri="{BB962C8B-B14F-4D97-AF65-F5344CB8AC3E}">
        <p14:creationId xmlns:p14="http://schemas.microsoft.com/office/powerpoint/2010/main" val="2329159320"/>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3" name="Line"/>
          <p:cNvSpPr/>
          <p:nvPr/>
        </p:nvSpPr>
        <p:spPr>
          <a:xfrm flipV="1">
            <a:off x="285750" y="4317816"/>
            <a:ext cx="8572500" cy="185"/>
          </a:xfrm>
          <a:prstGeom prst="line">
            <a:avLst/>
          </a:prstGeom>
          <a:ln w="50800">
            <a:solidFill>
              <a:srgbClr val="A6AAA9"/>
            </a:solidFill>
            <a:miter lim="400000"/>
          </a:ln>
        </p:spPr>
        <p:txBody>
          <a:bodyPr lIns="19050" tIns="19050" rIns="19050" bIns="19050" anchor="ctr"/>
          <a:lstStyle/>
          <a:p>
            <a:pPr defTabSz="171450">
              <a:lnSpc>
                <a:spcPct val="100000"/>
              </a:lnSpc>
              <a:defRPr sz="1200" b="0" cap="none">
                <a:solidFill>
                  <a:srgbClr val="000000"/>
                </a:solidFill>
                <a:latin typeface="Helvetica"/>
                <a:ea typeface="Helvetica"/>
                <a:cs typeface="Helvetica"/>
                <a:sym typeface="Helvetica"/>
              </a:defRPr>
            </a:pPr>
            <a:endParaRPr sz="450"/>
          </a:p>
        </p:txBody>
      </p:sp>
      <p:sp>
        <p:nvSpPr>
          <p:cNvPr id="14" name="Title Text"/>
          <p:cNvSpPr txBox="1">
            <a:spLocks noGrp="1"/>
          </p:cNvSpPr>
          <p:nvPr>
            <p:ph type="title"/>
          </p:nvPr>
        </p:nvSpPr>
        <p:spPr>
          <a:xfrm>
            <a:off x="285750" y="4521200"/>
            <a:ext cx="8572500" cy="1905000"/>
          </a:xfrm>
          <a:prstGeom prst="rect">
            <a:avLst/>
          </a:prstGeom>
        </p:spPr>
        <p:txBody>
          <a:bodyPr/>
          <a:lstStyle>
            <a:lvl1pPr>
              <a:spcBef>
                <a:spcPts val="0"/>
              </a:spcBef>
              <a:defRPr sz="11363"/>
            </a:lvl1pPr>
          </a:lstStyle>
          <a:p>
            <a:r>
              <a:t>Title Text</a:t>
            </a:r>
          </a:p>
        </p:txBody>
      </p:sp>
      <p:sp>
        <p:nvSpPr>
          <p:cNvPr id="15" name="Body Level One…"/>
          <p:cNvSpPr txBox="1">
            <a:spLocks noGrp="1"/>
          </p:cNvSpPr>
          <p:nvPr>
            <p:ph type="body" sz="quarter" idx="1"/>
          </p:nvPr>
        </p:nvSpPr>
        <p:spPr>
          <a:xfrm>
            <a:off x="285750" y="2997200"/>
            <a:ext cx="8572500" cy="1270000"/>
          </a:xfrm>
          <a:prstGeom prst="rect">
            <a:avLst/>
          </a:prstGeom>
        </p:spPr>
        <p:txBody>
          <a:bodyPr anchor="b"/>
          <a:lstStyle>
            <a:lvl1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1pPr>
            <a:lvl2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2pPr>
            <a:lvl3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3pPr>
            <a:lvl4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4pPr>
            <a:lvl5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xfrm>
            <a:off x="8567607" y="304800"/>
            <a:ext cx="288541" cy="3103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76934428"/>
      </p:ext>
    </p:extLst>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3" name="Image"/>
          <p:cNvSpPr>
            <a:spLocks noGrp="1"/>
          </p:cNvSpPr>
          <p:nvPr>
            <p:ph type="pic" idx="13"/>
          </p:nvPr>
        </p:nvSpPr>
        <p:spPr>
          <a:xfrm>
            <a:off x="0" y="0"/>
            <a:ext cx="9144000" cy="6858000"/>
          </a:xfrm>
          <a:prstGeom prst="rect">
            <a:avLst/>
          </a:prstGeom>
        </p:spPr>
        <p:txBody>
          <a:bodyPr lIns="91439" tIns="45719" rIns="91439" bIns="45719">
            <a:noAutofit/>
          </a:bodyPr>
          <a:lstStyle/>
          <a:p>
            <a:endParaRPr/>
          </a:p>
        </p:txBody>
      </p:sp>
      <p:sp>
        <p:nvSpPr>
          <p:cNvPr id="24" name="Line"/>
          <p:cNvSpPr>
            <a:spLocks noGrp="1"/>
          </p:cNvSpPr>
          <p:nvPr>
            <p:ph type="body" sz="quarter" idx="14"/>
          </p:nvPr>
        </p:nvSpPr>
        <p:spPr>
          <a:xfrm flipV="1">
            <a:off x="285750" y="4317816"/>
            <a:ext cx="8572500" cy="185"/>
          </a:xfrm>
          <a:prstGeom prst="line">
            <a:avLst/>
          </a:prstGeom>
          <a:ln w="50800">
            <a:solidFill>
              <a:srgbClr val="A6AAA9"/>
            </a:solidFill>
          </a:ln>
        </p:spPr>
        <p:txBody>
          <a:bodyPr anchor="ctr">
            <a:noAutofit/>
          </a:bodyPr>
          <a:lstStyle>
            <a:lvl1pPr marL="0" indent="0" defTabSz="171450">
              <a:spcBef>
                <a:spcPts val="0"/>
              </a:spcBef>
              <a:buClrTx/>
              <a:buSzTx/>
              <a:buFontTx/>
              <a:buNone/>
              <a:defRPr sz="1200">
                <a:solidFill>
                  <a:srgbClr val="000000"/>
                </a:solidFill>
                <a:latin typeface="Helvetica"/>
                <a:sym typeface="Helvetica"/>
              </a:defRPr>
            </a:lvl1p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5" name="Title Text"/>
          <p:cNvSpPr txBox="1">
            <a:spLocks noGrp="1"/>
          </p:cNvSpPr>
          <p:nvPr>
            <p:ph type="title"/>
          </p:nvPr>
        </p:nvSpPr>
        <p:spPr>
          <a:xfrm>
            <a:off x="285750" y="4521200"/>
            <a:ext cx="8572500" cy="1905000"/>
          </a:xfrm>
          <a:prstGeom prst="rect">
            <a:avLst/>
          </a:prstGeom>
        </p:spPr>
        <p:txBody>
          <a:bodyPr/>
          <a:lstStyle>
            <a:lvl1pPr>
              <a:spcBef>
                <a:spcPts val="0"/>
              </a:spcBef>
              <a:defRPr sz="11363"/>
            </a:lvl1pPr>
          </a:lstStyle>
          <a:p>
            <a:r>
              <a:t>Title Text</a:t>
            </a:r>
          </a:p>
        </p:txBody>
      </p:sp>
      <p:sp>
        <p:nvSpPr>
          <p:cNvPr id="26" name="Body Level One…"/>
          <p:cNvSpPr txBox="1">
            <a:spLocks noGrp="1"/>
          </p:cNvSpPr>
          <p:nvPr>
            <p:ph type="body" sz="quarter" idx="1"/>
          </p:nvPr>
        </p:nvSpPr>
        <p:spPr>
          <a:xfrm>
            <a:off x="285750" y="2997200"/>
            <a:ext cx="8572500" cy="1270000"/>
          </a:xfrm>
          <a:prstGeom prst="rect">
            <a:avLst/>
          </a:prstGeom>
        </p:spPr>
        <p:txBody>
          <a:bodyPr anchor="b"/>
          <a:lstStyle>
            <a:lvl1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1pPr>
            <a:lvl2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2pPr>
            <a:lvl3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3pPr>
            <a:lvl4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4pPr>
            <a:lvl5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27" name="IBM ConfIDENTIAL"/>
          <p:cNvSpPr txBox="1"/>
          <p:nvPr/>
        </p:nvSpPr>
        <p:spPr>
          <a:xfrm>
            <a:off x="4120943" y="6536825"/>
            <a:ext cx="902018" cy="22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ormAutofit/>
          </a:bodyPr>
          <a:lstStyle>
            <a:lvl1pPr>
              <a:defRPr sz="2000" b="0">
                <a:solidFill>
                  <a:srgbClr val="FFFFFF"/>
                </a:solidFill>
                <a:latin typeface="IBM Plex Sans Light"/>
                <a:ea typeface="IBM Plex Sans Light"/>
                <a:cs typeface="IBM Plex Sans Light"/>
                <a:sym typeface="IBM Plex Sans Light"/>
              </a:defRPr>
            </a:lvl1pPr>
          </a:lstStyle>
          <a:p>
            <a:r>
              <a:rPr sz="750"/>
              <a:t>IBM ConfIDENTIAL</a:t>
            </a:r>
          </a:p>
        </p:txBody>
      </p:sp>
      <p:sp>
        <p:nvSpPr>
          <p:cNvPr id="28" name="Slide Number"/>
          <p:cNvSpPr txBox="1">
            <a:spLocks noGrp="1"/>
          </p:cNvSpPr>
          <p:nvPr>
            <p:ph type="sldNum" sz="quarter" idx="2"/>
          </p:nvPr>
        </p:nvSpPr>
        <p:spPr>
          <a:xfrm>
            <a:off x="8567607" y="304800"/>
            <a:ext cx="288541" cy="3103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04520351"/>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5" name="Line"/>
          <p:cNvSpPr/>
          <p:nvPr/>
        </p:nvSpPr>
        <p:spPr>
          <a:xfrm flipV="1">
            <a:off x="285750" y="4317816"/>
            <a:ext cx="8572500" cy="185"/>
          </a:xfrm>
          <a:prstGeom prst="line">
            <a:avLst/>
          </a:prstGeom>
          <a:ln w="50800">
            <a:solidFill>
              <a:srgbClr val="A6AAA9"/>
            </a:solidFill>
            <a:miter lim="400000"/>
          </a:ln>
        </p:spPr>
        <p:txBody>
          <a:bodyPr lIns="19050" tIns="19050" rIns="19050" bIns="19050" anchor="ctr"/>
          <a:lstStyle/>
          <a:p>
            <a:pPr defTabSz="171450">
              <a:lnSpc>
                <a:spcPct val="100000"/>
              </a:lnSpc>
              <a:defRPr sz="1200" b="0" cap="none">
                <a:solidFill>
                  <a:srgbClr val="000000"/>
                </a:solidFill>
                <a:latin typeface="Helvetica"/>
                <a:ea typeface="Helvetica"/>
                <a:cs typeface="Helvetica"/>
                <a:sym typeface="Helvetica"/>
              </a:defRPr>
            </a:pPr>
            <a:endParaRPr sz="450"/>
          </a:p>
        </p:txBody>
      </p:sp>
      <p:sp>
        <p:nvSpPr>
          <p:cNvPr id="36" name="Title Text"/>
          <p:cNvSpPr txBox="1">
            <a:spLocks noGrp="1"/>
          </p:cNvSpPr>
          <p:nvPr>
            <p:ph type="title"/>
          </p:nvPr>
        </p:nvSpPr>
        <p:spPr>
          <a:xfrm>
            <a:off x="285750" y="4521200"/>
            <a:ext cx="8572500" cy="1905000"/>
          </a:xfrm>
          <a:prstGeom prst="rect">
            <a:avLst/>
          </a:prstGeom>
        </p:spPr>
        <p:txBody>
          <a:bodyPr/>
          <a:lstStyle>
            <a:lvl1pPr>
              <a:spcBef>
                <a:spcPts val="0"/>
              </a:spcBef>
              <a:defRPr sz="11363"/>
            </a:lvl1pPr>
          </a:lstStyle>
          <a:p>
            <a:r>
              <a:t>Title Text</a:t>
            </a:r>
          </a:p>
        </p:txBody>
      </p:sp>
      <p:sp>
        <p:nvSpPr>
          <p:cNvPr id="37" name="Body Level One…"/>
          <p:cNvSpPr txBox="1">
            <a:spLocks noGrp="1"/>
          </p:cNvSpPr>
          <p:nvPr>
            <p:ph type="body" sz="quarter" idx="1"/>
          </p:nvPr>
        </p:nvSpPr>
        <p:spPr>
          <a:xfrm>
            <a:off x="285750" y="2997200"/>
            <a:ext cx="8572500" cy="1270000"/>
          </a:xfrm>
          <a:prstGeom prst="rect">
            <a:avLst/>
          </a:prstGeom>
        </p:spPr>
        <p:txBody>
          <a:bodyPr anchor="b"/>
          <a:lstStyle>
            <a:lvl1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1pPr>
            <a:lvl2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2pPr>
            <a:lvl3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3pPr>
            <a:lvl4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4pPr>
            <a:lvl5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38" name="IBM ConfIDENTIAL"/>
          <p:cNvSpPr txBox="1"/>
          <p:nvPr/>
        </p:nvSpPr>
        <p:spPr>
          <a:xfrm>
            <a:off x="4120943" y="6536825"/>
            <a:ext cx="902018" cy="22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ormAutofit/>
          </a:bodyPr>
          <a:lstStyle>
            <a:lvl1pPr>
              <a:defRPr sz="2000" b="0">
                <a:solidFill>
                  <a:srgbClr val="222222"/>
                </a:solidFill>
                <a:latin typeface="IBM Plex Sans Light"/>
                <a:ea typeface="IBM Plex Sans Light"/>
                <a:cs typeface="IBM Plex Sans Light"/>
                <a:sym typeface="IBM Plex Sans Light"/>
              </a:defRPr>
            </a:lvl1pPr>
          </a:lstStyle>
          <a:p>
            <a:r>
              <a:rPr sz="750"/>
              <a:t>IBM ConfIDENTIAL</a:t>
            </a:r>
          </a:p>
        </p:txBody>
      </p:sp>
      <p:sp>
        <p:nvSpPr>
          <p:cNvPr id="39" name="Slide Number"/>
          <p:cNvSpPr txBox="1">
            <a:spLocks noGrp="1"/>
          </p:cNvSpPr>
          <p:nvPr>
            <p:ph type="sldNum" sz="quarter" idx="2"/>
          </p:nvPr>
        </p:nvSpPr>
        <p:spPr>
          <a:xfrm>
            <a:off x="8548865" y="292100"/>
            <a:ext cx="288541" cy="3103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35835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4" name="Title 3"/>
          <p:cNvSpPr>
            <a:spLocks noGrp="1"/>
          </p:cNvSpPr>
          <p:nvPr>
            <p:ph type="title"/>
          </p:nvPr>
        </p:nvSpPr>
        <p:spPr>
          <a:xfrm>
            <a:off x="228601" y="271709"/>
            <a:ext cx="4114801" cy="5972459"/>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10749" y="6139911"/>
            <a:ext cx="1574103" cy="531956"/>
          </a:xfrm>
          <a:prstGeom prst="rect">
            <a:avLst/>
          </a:prstGeom>
        </p:spPr>
      </p:pic>
      <p:pic>
        <p:nvPicPr>
          <p:cNvPr id="9" name="BCK_PEG_[0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7298" y="2162167"/>
            <a:ext cx="2149404" cy="2533669"/>
          </a:xfrm>
          <a:prstGeom prst="rect">
            <a:avLst/>
          </a:prstGeom>
          <a:ln w="12700">
            <a:miter lim="400000"/>
          </a:ln>
        </p:spPr>
      </p:pic>
      <p:pic>
        <p:nvPicPr>
          <p:cNvPr id="3" name="Picture 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0481" y="321733"/>
            <a:ext cx="567448" cy="282840"/>
          </a:xfrm>
          <a:prstGeom prst="rect">
            <a:avLst/>
          </a:prstGeom>
        </p:spPr>
      </p:pic>
    </p:spTree>
    <p:extLst>
      <p:ext uri="{BB962C8B-B14F-4D97-AF65-F5344CB8AC3E}">
        <p14:creationId xmlns:p14="http://schemas.microsoft.com/office/powerpoint/2010/main" val="3000168200"/>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5" name="Line"/>
          <p:cNvSpPr/>
          <p:nvPr/>
        </p:nvSpPr>
        <p:spPr>
          <a:xfrm flipV="1">
            <a:off x="4143375" y="4317899"/>
            <a:ext cx="4714874" cy="102"/>
          </a:xfrm>
          <a:prstGeom prst="line">
            <a:avLst/>
          </a:prstGeom>
          <a:ln w="50800">
            <a:solidFill>
              <a:srgbClr val="A6AAA9"/>
            </a:solidFill>
            <a:miter lim="400000"/>
          </a:ln>
        </p:spPr>
        <p:txBody>
          <a:bodyPr lIns="19050" tIns="19050" rIns="19050" bIns="19050" anchor="ctr"/>
          <a:lstStyle/>
          <a:p>
            <a:pPr defTabSz="171450">
              <a:lnSpc>
                <a:spcPct val="100000"/>
              </a:lnSpc>
              <a:defRPr sz="1200" b="0" cap="none">
                <a:solidFill>
                  <a:srgbClr val="000000"/>
                </a:solidFill>
                <a:latin typeface="Helvetica"/>
                <a:ea typeface="Helvetica"/>
                <a:cs typeface="Helvetica"/>
                <a:sym typeface="Helvetica"/>
              </a:defRPr>
            </a:pPr>
            <a:endParaRPr sz="450"/>
          </a:p>
        </p:txBody>
      </p:sp>
      <p:sp>
        <p:nvSpPr>
          <p:cNvPr id="56" name="Image"/>
          <p:cNvSpPr>
            <a:spLocks noGrp="1"/>
          </p:cNvSpPr>
          <p:nvPr>
            <p:ph type="pic" idx="13"/>
          </p:nvPr>
        </p:nvSpPr>
        <p:spPr>
          <a:xfrm>
            <a:off x="0" y="0"/>
            <a:ext cx="3857625" cy="6858000"/>
          </a:xfrm>
          <a:prstGeom prst="rect">
            <a:avLst/>
          </a:prstGeom>
        </p:spPr>
        <p:txBody>
          <a:bodyPr lIns="91439" tIns="45719" rIns="91439" bIns="45719">
            <a:noAutofit/>
          </a:bodyPr>
          <a:lstStyle/>
          <a:p>
            <a:endParaRPr/>
          </a:p>
        </p:txBody>
      </p:sp>
      <p:sp>
        <p:nvSpPr>
          <p:cNvPr id="57" name="Title Text"/>
          <p:cNvSpPr txBox="1">
            <a:spLocks noGrp="1"/>
          </p:cNvSpPr>
          <p:nvPr>
            <p:ph type="title"/>
          </p:nvPr>
        </p:nvSpPr>
        <p:spPr>
          <a:xfrm>
            <a:off x="4143375" y="4521200"/>
            <a:ext cx="4714875" cy="1905000"/>
          </a:xfrm>
          <a:prstGeom prst="rect">
            <a:avLst/>
          </a:prstGeom>
        </p:spPr>
        <p:txBody>
          <a:bodyPr/>
          <a:lstStyle>
            <a:lvl1pPr>
              <a:spcBef>
                <a:spcPts val="0"/>
              </a:spcBef>
              <a:defRPr sz="11363"/>
            </a:lvl1pPr>
          </a:lstStyle>
          <a:p>
            <a:r>
              <a:t>Title Text</a:t>
            </a:r>
          </a:p>
        </p:txBody>
      </p:sp>
      <p:sp>
        <p:nvSpPr>
          <p:cNvPr id="58" name="Body Level One…"/>
          <p:cNvSpPr txBox="1">
            <a:spLocks noGrp="1"/>
          </p:cNvSpPr>
          <p:nvPr>
            <p:ph type="body" sz="quarter" idx="1"/>
          </p:nvPr>
        </p:nvSpPr>
        <p:spPr>
          <a:xfrm>
            <a:off x="4143375" y="2997200"/>
            <a:ext cx="4714875" cy="1270000"/>
          </a:xfrm>
          <a:prstGeom prst="rect">
            <a:avLst/>
          </a:prstGeom>
        </p:spPr>
        <p:txBody>
          <a:bodyPr anchor="b"/>
          <a:lstStyle>
            <a:lvl1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1pPr>
            <a:lvl2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2pPr>
            <a:lvl3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3pPr>
            <a:lvl4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4pPr>
            <a:lvl5pPr marL="0" indent="0">
              <a:lnSpc>
                <a:spcPct val="80000"/>
              </a:lnSpc>
              <a:spcBef>
                <a:spcPts val="1200"/>
              </a:spcBef>
              <a:buClrTx/>
              <a:buSzTx/>
              <a:buFontTx/>
              <a:buNone/>
              <a:defRPr sz="2888">
                <a:solidFill>
                  <a:srgbClr val="A6AAA9"/>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9" name="IBM ConfIDENTIAL"/>
          <p:cNvSpPr txBox="1"/>
          <p:nvPr/>
        </p:nvSpPr>
        <p:spPr>
          <a:xfrm>
            <a:off x="4120943" y="6536825"/>
            <a:ext cx="902018" cy="22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ormAutofit/>
          </a:bodyPr>
          <a:lstStyle>
            <a:lvl1pPr>
              <a:defRPr sz="2000" b="0">
                <a:solidFill>
                  <a:srgbClr val="FFFFFF"/>
                </a:solidFill>
                <a:latin typeface="IBM Plex Sans Light"/>
                <a:ea typeface="IBM Plex Sans Light"/>
                <a:cs typeface="IBM Plex Sans Light"/>
                <a:sym typeface="IBM Plex Sans Light"/>
              </a:defRPr>
            </a:lvl1pPr>
          </a:lstStyle>
          <a:p>
            <a:r>
              <a:rPr sz="750"/>
              <a:t>IBM ConfIDENTIAL</a:t>
            </a:r>
          </a:p>
        </p:txBody>
      </p:sp>
      <p:sp>
        <p:nvSpPr>
          <p:cNvPr id="60" name="Slide Number"/>
          <p:cNvSpPr txBox="1">
            <a:spLocks noGrp="1"/>
          </p:cNvSpPr>
          <p:nvPr>
            <p:ph type="sldNum" sz="quarter" idx="2"/>
          </p:nvPr>
        </p:nvSpPr>
        <p:spPr>
          <a:xfrm>
            <a:off x="8567607" y="304800"/>
            <a:ext cx="288541" cy="3103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5883918"/>
      </p:ext>
    </p:extLst>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7" name="Text"/>
          <p:cNvSpPr txBox="1">
            <a:spLocks noGrp="1"/>
          </p:cNvSpPr>
          <p:nvPr>
            <p:ph type="body" sz="quarter" idx="13"/>
          </p:nvPr>
        </p:nvSpPr>
        <p:spPr>
          <a:xfrm>
            <a:off x="285750" y="363837"/>
            <a:ext cx="7858125" cy="271164"/>
          </a:xfrm>
          <a:prstGeom prst="rect">
            <a:avLst/>
          </a:prstGeom>
        </p:spPr>
        <p:txBody>
          <a:bodyPr anchor="b">
            <a:spAutoFit/>
          </a:bodyPr>
          <a:lstStyle>
            <a:lvl1pPr marL="0" indent="0" defTabSz="242888">
              <a:lnSpc>
                <a:spcPct val="80000"/>
              </a:lnSpc>
              <a:spcBef>
                <a:spcPts val="0"/>
              </a:spcBef>
              <a:buClrTx/>
              <a:buSzTx/>
              <a:buFontTx/>
              <a:buNone/>
              <a:defRPr sz="1350" b="1" spc="68">
                <a:latin typeface="IBM Plex Sans"/>
                <a:ea typeface="IBM Plex Sans"/>
                <a:cs typeface="IBM Plex Sans"/>
                <a:sym typeface="IBM Plex Sans"/>
              </a:defRPr>
            </a:lvl1pPr>
          </a:lstStyle>
          <a:p>
            <a:r>
              <a:t>Text</a:t>
            </a:r>
          </a:p>
        </p:txBody>
      </p:sp>
      <p:sp>
        <p:nvSpPr>
          <p:cNvPr id="68" name="Title Text"/>
          <p:cNvSpPr txBox="1">
            <a:spLocks noGrp="1"/>
          </p:cNvSpPr>
          <p:nvPr>
            <p:ph type="title"/>
          </p:nvPr>
        </p:nvSpPr>
        <p:spPr>
          <a:prstGeom prst="rect">
            <a:avLst/>
          </a:prstGeom>
        </p:spPr>
        <p:txBody>
          <a:bodyPr/>
          <a:lstStyle/>
          <a:p>
            <a:r>
              <a:t>Title Text</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14561432"/>
      </p:ext>
    </p:extLst>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222222"/>
        </a:solidFill>
        <a:effectLst/>
      </p:bgPr>
    </p:bg>
    <p:spTree>
      <p:nvGrpSpPr>
        <p:cNvPr id="1" name=""/>
        <p:cNvGrpSpPr/>
        <p:nvPr/>
      </p:nvGrpSpPr>
      <p:grpSpPr>
        <a:xfrm>
          <a:off x="0" y="0"/>
          <a:ext cx="0" cy="0"/>
          <a:chOff x="0" y="0"/>
          <a:chExt cx="0" cy="0"/>
        </a:xfrm>
      </p:grpSpPr>
      <p:sp>
        <p:nvSpPr>
          <p:cNvPr id="76" name="Line"/>
          <p:cNvSpPr/>
          <p:nvPr/>
        </p:nvSpPr>
        <p:spPr>
          <a:xfrm flipV="1">
            <a:off x="285750" y="698316"/>
            <a:ext cx="8572500" cy="185"/>
          </a:xfrm>
          <a:prstGeom prst="line">
            <a:avLst/>
          </a:prstGeom>
          <a:ln w="25400">
            <a:solidFill>
              <a:srgbClr val="A6AAA9"/>
            </a:solidFill>
            <a:miter lim="400000"/>
          </a:ln>
        </p:spPr>
        <p:txBody>
          <a:bodyPr lIns="19050" tIns="19050" rIns="19050" bIns="19050" anchor="ctr"/>
          <a:lstStyle/>
          <a:p>
            <a:pPr defTabSz="171450">
              <a:lnSpc>
                <a:spcPct val="100000"/>
              </a:lnSpc>
              <a:defRPr sz="1200" b="0" cap="none">
                <a:solidFill>
                  <a:srgbClr val="000000"/>
                </a:solidFill>
                <a:latin typeface="Helvetica"/>
                <a:ea typeface="Helvetica"/>
                <a:cs typeface="Helvetica"/>
                <a:sym typeface="Helvetica"/>
              </a:defRPr>
            </a:pPr>
            <a:endParaRPr sz="450"/>
          </a:p>
        </p:txBody>
      </p:sp>
      <p:sp>
        <p:nvSpPr>
          <p:cNvPr id="77" name="Text"/>
          <p:cNvSpPr txBox="1">
            <a:spLocks noGrp="1"/>
          </p:cNvSpPr>
          <p:nvPr>
            <p:ph type="body" sz="quarter" idx="13"/>
          </p:nvPr>
        </p:nvSpPr>
        <p:spPr>
          <a:xfrm>
            <a:off x="285750" y="363837"/>
            <a:ext cx="7858125" cy="271164"/>
          </a:xfrm>
          <a:prstGeom prst="rect">
            <a:avLst/>
          </a:prstGeom>
        </p:spPr>
        <p:txBody>
          <a:bodyPr anchor="b">
            <a:spAutoFit/>
          </a:bodyPr>
          <a:lstStyle>
            <a:lvl1pPr marL="0" indent="0" defTabSz="242888">
              <a:lnSpc>
                <a:spcPct val="80000"/>
              </a:lnSpc>
              <a:spcBef>
                <a:spcPts val="0"/>
              </a:spcBef>
              <a:buClrTx/>
              <a:buSzTx/>
              <a:buFontTx/>
              <a:buNone/>
              <a:defRPr sz="1350" b="1" spc="68">
                <a:latin typeface="IBM Plex Sans"/>
                <a:ea typeface="IBM Plex Sans"/>
                <a:cs typeface="IBM Plex Sans"/>
                <a:sym typeface="IBM Plex Sans"/>
              </a:defRPr>
            </a:lvl1pPr>
          </a:lstStyle>
          <a:p>
            <a:r>
              <a:t>Text</a:t>
            </a: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idx="1"/>
          </p:nvPr>
        </p:nvSpPr>
        <p:spPr>
          <a:prstGeom prst="rect">
            <a:avLst/>
          </a:prstGeom>
        </p:spPr>
        <p:txBody>
          <a:bodyPr/>
          <a:lstStyle>
            <a:lvl1pPr>
              <a:spcBef>
                <a:spcPts val="563"/>
              </a:spcBef>
              <a:buClr>
                <a:schemeClr val="accent1"/>
              </a:buClr>
              <a:buChar char="▸"/>
              <a:defRPr sz="1500">
                <a:latin typeface="IBM Plex Sans"/>
                <a:ea typeface="IBM Plex Sans"/>
                <a:cs typeface="IBM Plex Sans"/>
                <a:sym typeface="IBM Plex Sans"/>
              </a:defRPr>
            </a:lvl1pPr>
            <a:lvl2pPr marL="436562" indent="-198437">
              <a:spcBef>
                <a:spcPts val="563"/>
              </a:spcBef>
              <a:buClr>
                <a:schemeClr val="accent1"/>
              </a:buClr>
              <a:buChar char="▸"/>
              <a:defRPr sz="1500">
                <a:latin typeface="IBM Plex Sans"/>
                <a:ea typeface="IBM Plex Sans"/>
                <a:cs typeface="IBM Plex Sans"/>
                <a:sym typeface="IBM Plex Sans"/>
              </a:defRPr>
            </a:lvl2pPr>
            <a:lvl3pPr marL="674687" indent="-198437">
              <a:spcBef>
                <a:spcPts val="563"/>
              </a:spcBef>
              <a:buClr>
                <a:schemeClr val="accent1"/>
              </a:buClr>
              <a:buChar char="▸"/>
              <a:defRPr sz="1500">
                <a:latin typeface="IBM Plex Sans"/>
                <a:ea typeface="IBM Plex Sans"/>
                <a:cs typeface="IBM Plex Sans"/>
                <a:sym typeface="IBM Plex Sans"/>
              </a:defRPr>
            </a:lvl3pPr>
            <a:lvl4pPr marL="912812" indent="-198437">
              <a:spcBef>
                <a:spcPts val="563"/>
              </a:spcBef>
              <a:buClr>
                <a:schemeClr val="accent1"/>
              </a:buClr>
              <a:buChar char="▸"/>
              <a:defRPr sz="1500">
                <a:latin typeface="IBM Plex Sans"/>
                <a:ea typeface="IBM Plex Sans"/>
                <a:cs typeface="IBM Plex Sans"/>
                <a:sym typeface="IBM Plex Sans"/>
              </a:defRPr>
            </a:lvl4pPr>
            <a:lvl5pPr marL="1150937" indent="-198437">
              <a:spcBef>
                <a:spcPts val="563"/>
              </a:spcBef>
              <a:buClr>
                <a:schemeClr val="accent1"/>
              </a:buClr>
              <a:buChar char="▸"/>
              <a:defRPr sz="15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2993209"/>
      </p:ext>
    </p:extLst>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7" name="Text"/>
          <p:cNvSpPr txBox="1">
            <a:spLocks noGrp="1"/>
          </p:cNvSpPr>
          <p:nvPr>
            <p:ph type="body" sz="quarter" idx="13"/>
          </p:nvPr>
        </p:nvSpPr>
        <p:spPr>
          <a:xfrm>
            <a:off x="285750" y="363837"/>
            <a:ext cx="7858125" cy="271164"/>
          </a:xfrm>
          <a:prstGeom prst="rect">
            <a:avLst/>
          </a:prstGeom>
        </p:spPr>
        <p:txBody>
          <a:bodyPr anchor="b">
            <a:spAutoFit/>
          </a:bodyPr>
          <a:lstStyle>
            <a:lvl1pPr marL="0" indent="0" defTabSz="242888">
              <a:lnSpc>
                <a:spcPct val="80000"/>
              </a:lnSpc>
              <a:spcBef>
                <a:spcPts val="0"/>
              </a:spcBef>
              <a:buClrTx/>
              <a:buSzTx/>
              <a:buFontTx/>
              <a:buNone/>
              <a:defRPr sz="1350" b="1" spc="68">
                <a:latin typeface="IBM Plex Sans"/>
                <a:ea typeface="IBM Plex Sans"/>
                <a:cs typeface="IBM Plex Sans"/>
                <a:sym typeface="IBM Plex Sans"/>
              </a:defRPr>
            </a:lvl1pPr>
          </a:lstStyle>
          <a:p>
            <a:r>
              <a:t>Text</a:t>
            </a:r>
          </a:p>
        </p:txBody>
      </p:sp>
      <p:sp>
        <p:nvSpPr>
          <p:cNvPr id="98" name="Image"/>
          <p:cNvSpPr>
            <a:spLocks noGrp="1"/>
          </p:cNvSpPr>
          <p:nvPr>
            <p:ph type="pic" sz="half" idx="14"/>
          </p:nvPr>
        </p:nvSpPr>
        <p:spPr>
          <a:xfrm>
            <a:off x="5000625" y="1079500"/>
            <a:ext cx="3857625" cy="5397500"/>
          </a:xfrm>
          <a:prstGeom prst="rect">
            <a:avLst/>
          </a:prstGeom>
        </p:spPr>
        <p:txBody>
          <a:bodyPr lIns="91439" tIns="45719" rIns="91439" bIns="45719">
            <a:noAutofit/>
          </a:bodyPr>
          <a:lstStyle/>
          <a:p>
            <a:endParaRPr/>
          </a:p>
        </p:txBody>
      </p:sp>
      <p:sp>
        <p:nvSpPr>
          <p:cNvPr id="99" name="Title Text"/>
          <p:cNvSpPr txBox="1">
            <a:spLocks noGrp="1"/>
          </p:cNvSpPr>
          <p:nvPr>
            <p:ph type="title"/>
          </p:nvPr>
        </p:nvSpPr>
        <p:spPr>
          <a:xfrm>
            <a:off x="285750" y="1079500"/>
            <a:ext cx="4429125" cy="508000"/>
          </a:xfrm>
          <a:prstGeom prst="rect">
            <a:avLst/>
          </a:prstGeom>
        </p:spPr>
        <p:txBody>
          <a:bodyPr/>
          <a:lstStyle/>
          <a:p>
            <a:r>
              <a:t>Title Text</a:t>
            </a:r>
          </a:p>
        </p:txBody>
      </p:sp>
      <p:sp>
        <p:nvSpPr>
          <p:cNvPr id="100" name="Body Level One…"/>
          <p:cNvSpPr txBox="1">
            <a:spLocks noGrp="1"/>
          </p:cNvSpPr>
          <p:nvPr>
            <p:ph type="body" sz="half" idx="1"/>
          </p:nvPr>
        </p:nvSpPr>
        <p:spPr>
          <a:xfrm>
            <a:off x="285750" y="1930400"/>
            <a:ext cx="4429125" cy="4292600"/>
          </a:xfrm>
          <a:prstGeom prst="rect">
            <a:avLst/>
          </a:prstGeom>
        </p:spPr>
        <p:txBody>
          <a:bodyPr/>
          <a:lstStyle>
            <a:lvl1pPr>
              <a:spcBef>
                <a:spcPts val="563"/>
              </a:spcBef>
              <a:buClr>
                <a:schemeClr val="accent1"/>
              </a:buClr>
              <a:buChar char="▸"/>
              <a:defRPr sz="1500">
                <a:latin typeface="IBM Plex Sans"/>
                <a:ea typeface="IBM Plex Sans"/>
                <a:cs typeface="IBM Plex Sans"/>
                <a:sym typeface="IBM Plex Sans"/>
              </a:defRPr>
            </a:lvl1pPr>
            <a:lvl2pPr>
              <a:spcBef>
                <a:spcPts val="563"/>
              </a:spcBef>
              <a:buClr>
                <a:schemeClr val="accent1"/>
              </a:buClr>
              <a:buChar char="▸"/>
              <a:defRPr sz="1500">
                <a:latin typeface="IBM Plex Sans"/>
                <a:ea typeface="IBM Plex Sans"/>
                <a:cs typeface="IBM Plex Sans"/>
                <a:sym typeface="IBM Plex Sans"/>
              </a:defRPr>
            </a:lvl2pPr>
            <a:lvl3pPr>
              <a:spcBef>
                <a:spcPts val="563"/>
              </a:spcBef>
              <a:buClr>
                <a:schemeClr val="accent1"/>
              </a:buClr>
              <a:buChar char="▸"/>
              <a:defRPr sz="1500">
                <a:latin typeface="IBM Plex Sans"/>
                <a:ea typeface="IBM Plex Sans"/>
                <a:cs typeface="IBM Plex Sans"/>
                <a:sym typeface="IBM Plex Sans"/>
              </a:defRPr>
            </a:lvl3pPr>
            <a:lvl4pPr>
              <a:spcBef>
                <a:spcPts val="563"/>
              </a:spcBef>
              <a:buClr>
                <a:schemeClr val="accent1"/>
              </a:buClr>
              <a:buChar char="▸"/>
              <a:defRPr sz="1500">
                <a:latin typeface="IBM Plex Sans"/>
                <a:ea typeface="IBM Plex Sans"/>
                <a:cs typeface="IBM Plex Sans"/>
                <a:sym typeface="IBM Plex Sans"/>
              </a:defRPr>
            </a:lvl4pPr>
            <a:lvl5pPr>
              <a:spcBef>
                <a:spcPts val="563"/>
              </a:spcBef>
              <a:buClr>
                <a:schemeClr val="accent1"/>
              </a:buClr>
              <a:buChar char="▸"/>
              <a:defRPr sz="15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33190654"/>
      </p:ext>
    </p:extLst>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7" name="Image"/>
          <p:cNvSpPr>
            <a:spLocks noGrp="1"/>
          </p:cNvSpPr>
          <p:nvPr>
            <p:ph type="pic" sz="half" idx="13"/>
          </p:nvPr>
        </p:nvSpPr>
        <p:spPr>
          <a:xfrm>
            <a:off x="4572000" y="0"/>
            <a:ext cx="4572000" cy="3416300"/>
          </a:xfrm>
          <a:prstGeom prst="rect">
            <a:avLst/>
          </a:prstGeom>
        </p:spPr>
        <p:txBody>
          <a:bodyPr lIns="91439" tIns="45719" rIns="91439" bIns="45719">
            <a:noAutofit/>
          </a:bodyPr>
          <a:lstStyle/>
          <a:p>
            <a:endParaRPr/>
          </a:p>
        </p:txBody>
      </p:sp>
      <p:sp>
        <p:nvSpPr>
          <p:cNvPr id="118" name="Image"/>
          <p:cNvSpPr>
            <a:spLocks noGrp="1"/>
          </p:cNvSpPr>
          <p:nvPr>
            <p:ph type="pic" sz="half" idx="14"/>
          </p:nvPr>
        </p:nvSpPr>
        <p:spPr>
          <a:xfrm>
            <a:off x="4572000" y="3448050"/>
            <a:ext cx="4572000" cy="3409950"/>
          </a:xfrm>
          <a:prstGeom prst="rect">
            <a:avLst/>
          </a:prstGeom>
        </p:spPr>
        <p:txBody>
          <a:bodyPr lIns="91439" tIns="45719" rIns="91439" bIns="45719">
            <a:noAutofit/>
          </a:bodyPr>
          <a:lstStyle/>
          <a:p>
            <a:endParaRPr/>
          </a:p>
        </p:txBody>
      </p:sp>
      <p:sp>
        <p:nvSpPr>
          <p:cNvPr id="119" name="Image"/>
          <p:cNvSpPr>
            <a:spLocks noGrp="1"/>
          </p:cNvSpPr>
          <p:nvPr>
            <p:ph type="pic" idx="15"/>
          </p:nvPr>
        </p:nvSpPr>
        <p:spPr>
          <a:xfrm>
            <a:off x="0" y="0"/>
            <a:ext cx="4548188" cy="6858000"/>
          </a:xfrm>
          <a:prstGeom prst="rect">
            <a:avLst/>
          </a:prstGeom>
        </p:spPr>
        <p:txBody>
          <a:bodyPr lIns="91439" tIns="45719" rIns="91439" bIns="45719">
            <a:noAutofit/>
          </a:bodyPr>
          <a:lstStyle/>
          <a:p>
            <a:endParaRPr/>
          </a:p>
        </p:txBody>
      </p:sp>
      <p:sp>
        <p:nvSpPr>
          <p:cNvPr id="120" name="IBM ConfIDENTIAL"/>
          <p:cNvSpPr txBox="1"/>
          <p:nvPr/>
        </p:nvSpPr>
        <p:spPr>
          <a:xfrm>
            <a:off x="4120943" y="6536825"/>
            <a:ext cx="902018" cy="22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ormAutofit/>
          </a:bodyPr>
          <a:lstStyle>
            <a:lvl1pPr>
              <a:defRPr sz="2000" b="0">
                <a:solidFill>
                  <a:srgbClr val="FFFFFF"/>
                </a:solidFill>
                <a:latin typeface="IBM Plex Sans Light"/>
                <a:ea typeface="IBM Plex Sans Light"/>
                <a:cs typeface="IBM Plex Sans Light"/>
                <a:sym typeface="IBM Plex Sans Light"/>
              </a:defRPr>
            </a:lvl1pPr>
          </a:lstStyle>
          <a:p>
            <a:r>
              <a:rPr sz="750"/>
              <a:t>IBM ConfIDENTIAL</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730200"/>
      </p:ext>
    </p:extLst>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222222"/>
        </a:solidFill>
        <a:effectLst/>
      </p:bgPr>
    </p:bg>
    <p:spTree>
      <p:nvGrpSpPr>
        <p:cNvPr id="1" name=""/>
        <p:cNvGrpSpPr/>
        <p:nvPr/>
      </p:nvGrpSpPr>
      <p:grpSpPr>
        <a:xfrm>
          <a:off x="0" y="0"/>
          <a:ext cx="0" cy="0"/>
          <a:chOff x="0" y="0"/>
          <a:chExt cx="0" cy="0"/>
        </a:xfrm>
      </p:grpSpPr>
      <p:sp>
        <p:nvSpPr>
          <p:cNvPr id="128" name="Line"/>
          <p:cNvSpPr/>
          <p:nvPr/>
        </p:nvSpPr>
        <p:spPr>
          <a:xfrm flipV="1">
            <a:off x="285750" y="698316"/>
            <a:ext cx="8572500" cy="185"/>
          </a:xfrm>
          <a:prstGeom prst="line">
            <a:avLst/>
          </a:prstGeom>
          <a:ln w="25400">
            <a:solidFill>
              <a:srgbClr val="A6AAA9"/>
            </a:solidFill>
            <a:miter lim="400000"/>
          </a:ln>
        </p:spPr>
        <p:txBody>
          <a:bodyPr lIns="19050" tIns="19050" rIns="19050" bIns="19050" anchor="ctr"/>
          <a:lstStyle/>
          <a:p>
            <a:pPr defTabSz="171450">
              <a:lnSpc>
                <a:spcPct val="100000"/>
              </a:lnSpc>
              <a:defRPr sz="1200" b="0" cap="none">
                <a:solidFill>
                  <a:srgbClr val="000000"/>
                </a:solidFill>
                <a:latin typeface="Helvetica"/>
                <a:ea typeface="Helvetica"/>
                <a:cs typeface="Helvetica"/>
                <a:sym typeface="Helvetica"/>
              </a:defRPr>
            </a:pPr>
            <a:endParaRPr sz="450"/>
          </a:p>
        </p:txBody>
      </p:sp>
      <p:sp>
        <p:nvSpPr>
          <p:cNvPr id="129" name="Callout"/>
          <p:cNvSpPr/>
          <p:nvPr/>
        </p:nvSpPr>
        <p:spPr>
          <a:xfrm>
            <a:off x="328613" y="1657350"/>
            <a:ext cx="8486775" cy="3658593"/>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19050" tIns="19050" rIns="19050" bIns="19050" anchor="ctr"/>
          <a:lstStyle/>
          <a:p>
            <a:pPr algn="ctr">
              <a:defRPr sz="4000" b="0">
                <a:solidFill>
                  <a:srgbClr val="FFFFFF"/>
                </a:solidFill>
                <a:latin typeface="+mn-lt"/>
                <a:ea typeface="+mn-ea"/>
                <a:cs typeface="+mn-cs"/>
                <a:sym typeface="DIN Condensed"/>
              </a:defRPr>
            </a:pPr>
            <a:endParaRPr sz="1500"/>
          </a:p>
        </p:txBody>
      </p:sp>
      <p:sp>
        <p:nvSpPr>
          <p:cNvPr id="130" name="Type a quote here."/>
          <p:cNvSpPr txBox="1">
            <a:spLocks noGrp="1"/>
          </p:cNvSpPr>
          <p:nvPr>
            <p:ph type="body" sz="quarter" idx="13"/>
          </p:nvPr>
        </p:nvSpPr>
        <p:spPr>
          <a:xfrm>
            <a:off x="628650" y="2044700"/>
            <a:ext cx="7896225" cy="730136"/>
          </a:xfrm>
          <a:prstGeom prst="rect">
            <a:avLst/>
          </a:prstGeom>
        </p:spPr>
        <p:txBody>
          <a:bodyPr>
            <a:spAutoFit/>
          </a:bodyPr>
          <a:lstStyle>
            <a:lvl1pPr marL="0" indent="0">
              <a:lnSpc>
                <a:spcPct val="80000"/>
              </a:lnSpc>
              <a:spcBef>
                <a:spcPts val="0"/>
              </a:spcBef>
              <a:buClrTx/>
              <a:buSzTx/>
              <a:buFontTx/>
              <a:buNone/>
              <a:defRPr sz="5025" b="1">
                <a:solidFill>
                  <a:srgbClr val="FFFFFF"/>
                </a:solidFill>
                <a:latin typeface="IBM Plex Sans"/>
                <a:ea typeface="IBM Plex Sans"/>
                <a:cs typeface="IBM Plex Sans"/>
                <a:sym typeface="IBM Plex Sans"/>
              </a:defRPr>
            </a:lvl1pPr>
          </a:lstStyle>
          <a:p>
            <a:r>
              <a:t>Type a quote here.</a:t>
            </a:r>
          </a:p>
        </p:txBody>
      </p:sp>
      <p:sp>
        <p:nvSpPr>
          <p:cNvPr id="131" name="Johnny Appleseed"/>
          <p:cNvSpPr txBox="1">
            <a:spLocks noGrp="1"/>
          </p:cNvSpPr>
          <p:nvPr>
            <p:ph type="body" sz="quarter" idx="14"/>
          </p:nvPr>
        </p:nvSpPr>
        <p:spPr>
          <a:xfrm>
            <a:off x="285750" y="5523462"/>
            <a:ext cx="8572500" cy="510076"/>
          </a:xfrm>
          <a:prstGeom prst="rect">
            <a:avLst/>
          </a:prstGeom>
        </p:spPr>
        <p:txBody>
          <a:bodyPr anchor="ctr">
            <a:spAutoFit/>
          </a:bodyPr>
          <a:lstStyle>
            <a:lvl1pPr marL="0" indent="0" algn="r">
              <a:lnSpc>
                <a:spcPct val="80000"/>
              </a:lnSpc>
              <a:spcBef>
                <a:spcPts val="0"/>
              </a:spcBef>
              <a:buClrTx/>
              <a:buSzTx/>
              <a:buFontTx/>
              <a:buNone/>
              <a:defRPr sz="3263" b="1">
                <a:latin typeface="IBM Plex Sans"/>
                <a:ea typeface="IBM Plex Sans"/>
                <a:cs typeface="IBM Plex Sans"/>
                <a:sym typeface="IBM Plex Sans"/>
              </a:defRPr>
            </a:lvl1pPr>
          </a:lstStyle>
          <a:p>
            <a:r>
              <a:t>Johnny Appleseed</a:t>
            </a:r>
          </a:p>
        </p:txBody>
      </p:sp>
      <p:sp>
        <p:nvSpPr>
          <p:cNvPr id="132" name="Text"/>
          <p:cNvSpPr txBox="1">
            <a:spLocks noGrp="1"/>
          </p:cNvSpPr>
          <p:nvPr>
            <p:ph type="body" sz="quarter" idx="15"/>
          </p:nvPr>
        </p:nvSpPr>
        <p:spPr>
          <a:xfrm>
            <a:off x="285750" y="363837"/>
            <a:ext cx="7858125" cy="271164"/>
          </a:xfrm>
          <a:prstGeom prst="rect">
            <a:avLst/>
          </a:prstGeom>
        </p:spPr>
        <p:txBody>
          <a:bodyPr anchor="b">
            <a:spAutoFit/>
          </a:bodyPr>
          <a:lstStyle>
            <a:lvl1pPr marL="0" indent="0" defTabSz="242888">
              <a:lnSpc>
                <a:spcPct val="80000"/>
              </a:lnSpc>
              <a:spcBef>
                <a:spcPts val="0"/>
              </a:spcBef>
              <a:buClrTx/>
              <a:buSzTx/>
              <a:buFontTx/>
              <a:buNone/>
              <a:defRPr sz="1350" b="1" spc="68">
                <a:latin typeface="IBM Plex Sans"/>
                <a:ea typeface="IBM Plex Sans"/>
                <a:cs typeface="IBM Plex Sans"/>
                <a:sym typeface="IBM Plex Sans"/>
              </a:defRPr>
            </a:lvl1pPr>
          </a:lstStyle>
          <a:p>
            <a:r>
              <a:t>Text</a:t>
            </a:r>
          </a:p>
        </p:txBody>
      </p:sp>
      <p:sp>
        <p:nvSpPr>
          <p:cNvPr id="133" name="IBM ConfIDENTIAL"/>
          <p:cNvSpPr txBox="1"/>
          <p:nvPr/>
        </p:nvSpPr>
        <p:spPr>
          <a:xfrm>
            <a:off x="4120943" y="6536825"/>
            <a:ext cx="902018" cy="22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ormAutofit/>
          </a:bodyPr>
          <a:lstStyle>
            <a:lvl1pPr>
              <a:defRPr sz="2000" b="0">
                <a:solidFill>
                  <a:srgbClr val="FFFFFF"/>
                </a:solidFill>
                <a:latin typeface="IBM Plex Sans Light"/>
                <a:ea typeface="IBM Plex Sans Light"/>
                <a:cs typeface="IBM Plex Sans Light"/>
                <a:sym typeface="IBM Plex Sans Light"/>
              </a:defRPr>
            </a:lvl1pPr>
          </a:lstStyle>
          <a:p>
            <a:r>
              <a:rPr sz="750"/>
              <a:t>IBM ConfIDENTIAL</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1522617"/>
      </p:ext>
    </p:extLst>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4143375" y="1860550"/>
            <a:ext cx="4714875" cy="1348767"/>
          </a:xfrm>
          <a:prstGeom prst="rect">
            <a:avLst/>
          </a:prstGeom>
        </p:spPr>
        <p:txBody>
          <a:bodyPr>
            <a:spAutoFit/>
          </a:bodyPr>
          <a:lstStyle>
            <a:lvl1pPr marL="0" indent="0">
              <a:lnSpc>
                <a:spcPct val="80000"/>
              </a:lnSpc>
              <a:spcBef>
                <a:spcPts val="0"/>
              </a:spcBef>
              <a:buClrTx/>
              <a:buSzTx/>
              <a:buFontTx/>
              <a:buNone/>
              <a:defRPr sz="5025" b="1">
                <a:solidFill>
                  <a:srgbClr val="FFFFFF"/>
                </a:solidFill>
                <a:latin typeface="IBM Plex Sans"/>
                <a:ea typeface="IBM Plex Sans"/>
                <a:cs typeface="IBM Plex Sans"/>
                <a:sym typeface="IBM Plex Sans"/>
              </a:defRPr>
            </a:lvl1pPr>
          </a:lstStyle>
          <a:p>
            <a:r>
              <a:t>Type a quote here.</a:t>
            </a:r>
          </a:p>
        </p:txBody>
      </p:sp>
      <p:sp>
        <p:nvSpPr>
          <p:cNvPr id="142" name="Image"/>
          <p:cNvSpPr>
            <a:spLocks noGrp="1"/>
          </p:cNvSpPr>
          <p:nvPr>
            <p:ph type="pic" idx="14"/>
          </p:nvPr>
        </p:nvSpPr>
        <p:spPr>
          <a:xfrm>
            <a:off x="0" y="0"/>
            <a:ext cx="3857625" cy="6858000"/>
          </a:xfrm>
          <a:prstGeom prst="rect">
            <a:avLst/>
          </a:prstGeom>
        </p:spPr>
        <p:txBody>
          <a:bodyPr lIns="91439" tIns="45719" rIns="91439" bIns="45719">
            <a:noAutofit/>
          </a:bodyPr>
          <a:lstStyle/>
          <a:p>
            <a:endParaRPr/>
          </a:p>
        </p:txBody>
      </p:sp>
      <p:sp>
        <p:nvSpPr>
          <p:cNvPr id="143" name="Johnny Appleseed"/>
          <p:cNvSpPr txBox="1">
            <a:spLocks noGrp="1"/>
          </p:cNvSpPr>
          <p:nvPr>
            <p:ph type="body" sz="quarter" idx="15"/>
          </p:nvPr>
        </p:nvSpPr>
        <p:spPr>
          <a:xfrm>
            <a:off x="4143375" y="5476142"/>
            <a:ext cx="4714875" cy="604717"/>
          </a:xfrm>
          <a:prstGeom prst="rect">
            <a:avLst/>
          </a:prstGeom>
        </p:spPr>
        <p:txBody>
          <a:bodyPr anchor="ctr">
            <a:spAutoFit/>
          </a:bodyPr>
          <a:lstStyle>
            <a:lvl1pPr marL="0" indent="0" defTabSz="242888">
              <a:spcBef>
                <a:spcPts val="0"/>
              </a:spcBef>
              <a:buClrTx/>
              <a:buSzTx/>
              <a:buFontTx/>
              <a:buNone/>
              <a:defRPr sz="3263" b="1">
                <a:solidFill>
                  <a:srgbClr val="232323"/>
                </a:solidFill>
                <a:latin typeface="IBM Plex Sans"/>
                <a:ea typeface="IBM Plex Sans"/>
                <a:cs typeface="IBM Plex Sans"/>
                <a:sym typeface="IBM Plex Sans"/>
              </a:defRPr>
            </a:lvl1pPr>
          </a:lstStyle>
          <a:p>
            <a:r>
              <a:t>Johnny Appleseed</a:t>
            </a:r>
          </a:p>
        </p:txBody>
      </p:sp>
      <p:sp>
        <p:nvSpPr>
          <p:cNvPr id="144" name="IBM ConfIDENTIAL"/>
          <p:cNvSpPr txBox="1"/>
          <p:nvPr/>
        </p:nvSpPr>
        <p:spPr>
          <a:xfrm>
            <a:off x="4120943" y="6536825"/>
            <a:ext cx="902018" cy="22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ormAutofit/>
          </a:bodyPr>
          <a:lstStyle>
            <a:lvl1pPr>
              <a:defRPr sz="2000" b="0">
                <a:solidFill>
                  <a:srgbClr val="FFFFFF"/>
                </a:solidFill>
                <a:latin typeface="IBM Plex Sans Light"/>
                <a:ea typeface="IBM Plex Sans Light"/>
                <a:cs typeface="IBM Plex Sans Light"/>
                <a:sym typeface="IBM Plex Sans Light"/>
              </a:defRPr>
            </a:lvl1pPr>
          </a:lstStyle>
          <a:p>
            <a:r>
              <a:rPr sz="750"/>
              <a:t>IBM ConfIDENTIAL</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3751195"/>
      </p:ext>
    </p:extLst>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52" name="Image"/>
          <p:cNvSpPr>
            <a:spLocks noGrp="1"/>
          </p:cNvSpPr>
          <p:nvPr>
            <p:ph type="pic" idx="13"/>
          </p:nvPr>
        </p:nvSpPr>
        <p:spPr>
          <a:xfrm>
            <a:off x="0" y="0"/>
            <a:ext cx="9144000" cy="6858000"/>
          </a:xfrm>
          <a:prstGeom prst="rect">
            <a:avLst/>
          </a:prstGeom>
        </p:spPr>
        <p:txBody>
          <a:bodyPr lIns="91439" tIns="45719" rIns="91439" bIns="45719">
            <a:noAutofit/>
          </a:bodyPr>
          <a:lstStyle/>
          <a:p>
            <a:endParaRPr/>
          </a:p>
        </p:txBody>
      </p:sp>
      <p:sp>
        <p:nvSpPr>
          <p:cNvPr id="153" name="IBM ConfIDENTIAL"/>
          <p:cNvSpPr txBox="1"/>
          <p:nvPr/>
        </p:nvSpPr>
        <p:spPr>
          <a:xfrm>
            <a:off x="4120943" y="6536825"/>
            <a:ext cx="902018" cy="22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ormAutofit/>
          </a:bodyPr>
          <a:lstStyle>
            <a:lvl1pPr>
              <a:defRPr sz="2000" b="0">
                <a:solidFill>
                  <a:srgbClr val="FFFFFF"/>
                </a:solidFill>
                <a:latin typeface="IBM Plex Sans Light"/>
                <a:ea typeface="IBM Plex Sans Light"/>
                <a:cs typeface="IBM Plex Sans Light"/>
                <a:sym typeface="IBM Plex Sans Light"/>
              </a:defRPr>
            </a:lvl1pPr>
          </a:lstStyle>
          <a:p>
            <a:r>
              <a:rPr sz="750"/>
              <a:t>IBM ConfIDENTIAL</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74247129"/>
      </p:ext>
    </p:extLst>
  </p:cSld>
  <p:clrMapOvr>
    <a:masterClrMapping/>
  </p:clrMapOvr>
  <p:transition spd="med"/>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69" name="IBM ConfIDENTIAL"/>
          <p:cNvSpPr txBox="1"/>
          <p:nvPr/>
        </p:nvSpPr>
        <p:spPr>
          <a:xfrm>
            <a:off x="4120943" y="6536825"/>
            <a:ext cx="902018" cy="22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ormAutofit/>
          </a:bodyPr>
          <a:lstStyle>
            <a:lvl1pPr>
              <a:defRPr sz="2000" b="0">
                <a:solidFill>
                  <a:srgbClr val="222222"/>
                </a:solidFill>
                <a:latin typeface="IBM Plex Sans Light"/>
                <a:ea typeface="IBM Plex Sans Light"/>
                <a:cs typeface="IBM Plex Sans Light"/>
                <a:sym typeface="IBM Plex Sans Light"/>
              </a:defRPr>
            </a:lvl1pPr>
          </a:lstStyle>
          <a:p>
            <a:r>
              <a:rPr sz="750"/>
              <a:t>IBM ConfIDENTIAL</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54664525"/>
      </p:ext>
    </p:extLst>
  </p:cSld>
  <p:clrMapOvr>
    <a:masterClrMapping/>
  </p:clrMapOvr>
  <p:transition spd="med"/>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solidFill>
              </a:defRPr>
            </a:lvl1pPr>
          </a:lstStyle>
          <a:p>
            <a:r>
              <a:rPr lang="en-US" dirty="0"/>
              <a:t>Think 2019 / © 2019 IBM Corporation
</a:t>
            </a:r>
          </a:p>
        </p:txBody>
      </p:sp>
      <p:sp>
        <p:nvSpPr>
          <p:cNvPr id="4" name="Title 3"/>
          <p:cNvSpPr>
            <a:spLocks noGrp="1"/>
          </p:cNvSpPr>
          <p:nvPr>
            <p:ph type="title"/>
          </p:nvPr>
        </p:nvSpPr>
        <p:spPr>
          <a:xfrm>
            <a:off x="228600" y="326066"/>
            <a:ext cx="4114801" cy="5918100"/>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5701214"/>
            <a:ext cx="2606778" cy="1350560"/>
          </a:xfrm>
          <a:prstGeom prst="rect">
            <a:avLst/>
          </a:prstGeom>
        </p:spPr>
      </p:pic>
    </p:spTree>
    <p:extLst>
      <p:ext uri="{BB962C8B-B14F-4D97-AF65-F5344CB8AC3E}">
        <p14:creationId xmlns:p14="http://schemas.microsoft.com/office/powerpoint/2010/main" val="3928023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4471C4"/>
          </a:solidFill>
        </p:spPr>
        <p:txBody>
          <a:bodyPr wrap="square" lIns="0" tIns="0" rIns="0" bIns="0" rtlCol="0"/>
          <a:lstStyle/>
          <a:p>
            <a:endParaRPr/>
          </a:p>
        </p:txBody>
      </p:sp>
      <p:sp>
        <p:nvSpPr>
          <p:cNvPr id="17" name="bk object 17"/>
          <p:cNvSpPr/>
          <p:nvPr/>
        </p:nvSpPr>
        <p:spPr>
          <a:xfrm>
            <a:off x="1466088" y="858011"/>
            <a:ext cx="6213475" cy="5143500"/>
          </a:xfrm>
          <a:custGeom>
            <a:avLst/>
            <a:gdLst/>
            <a:ahLst/>
            <a:cxnLst/>
            <a:rect l="l" t="t" r="r" b="b"/>
            <a:pathLst>
              <a:path w="6213475" h="5143500">
                <a:moveTo>
                  <a:pt x="4849749" y="0"/>
                </a:moveTo>
                <a:lnTo>
                  <a:pt x="1363599" y="0"/>
                </a:lnTo>
                <a:lnTo>
                  <a:pt x="1247902" y="82296"/>
                </a:lnTo>
                <a:lnTo>
                  <a:pt x="1209613" y="111393"/>
                </a:lnTo>
                <a:lnTo>
                  <a:pt x="1171792" y="141065"/>
                </a:lnTo>
                <a:lnTo>
                  <a:pt x="1134444" y="171307"/>
                </a:lnTo>
                <a:lnTo>
                  <a:pt x="1097577" y="202111"/>
                </a:lnTo>
                <a:lnTo>
                  <a:pt x="1061196" y="233470"/>
                </a:lnTo>
                <a:lnTo>
                  <a:pt x="1025308" y="265379"/>
                </a:lnTo>
                <a:lnTo>
                  <a:pt x="989920" y="297831"/>
                </a:lnTo>
                <a:lnTo>
                  <a:pt x="955038" y="330819"/>
                </a:lnTo>
                <a:lnTo>
                  <a:pt x="920669" y="364336"/>
                </a:lnTo>
                <a:lnTo>
                  <a:pt x="886819" y="398377"/>
                </a:lnTo>
                <a:lnTo>
                  <a:pt x="853495" y="432935"/>
                </a:lnTo>
                <a:lnTo>
                  <a:pt x="820703" y="468003"/>
                </a:lnTo>
                <a:lnTo>
                  <a:pt x="788450" y="503574"/>
                </a:lnTo>
                <a:lnTo>
                  <a:pt x="756742" y="539643"/>
                </a:lnTo>
                <a:lnTo>
                  <a:pt x="725586" y="576202"/>
                </a:lnTo>
                <a:lnTo>
                  <a:pt x="694989" y="613246"/>
                </a:lnTo>
                <a:lnTo>
                  <a:pt x="664956" y="650767"/>
                </a:lnTo>
                <a:lnTo>
                  <a:pt x="635495" y="688760"/>
                </a:lnTo>
                <a:lnTo>
                  <a:pt x="606612" y="727217"/>
                </a:lnTo>
                <a:lnTo>
                  <a:pt x="578313" y="766132"/>
                </a:lnTo>
                <a:lnTo>
                  <a:pt x="550605" y="805498"/>
                </a:lnTo>
                <a:lnTo>
                  <a:pt x="523494" y="845310"/>
                </a:lnTo>
                <a:lnTo>
                  <a:pt x="496988" y="885561"/>
                </a:lnTo>
                <a:lnTo>
                  <a:pt x="471091" y="926243"/>
                </a:lnTo>
                <a:lnTo>
                  <a:pt x="445812" y="967352"/>
                </a:lnTo>
                <a:lnTo>
                  <a:pt x="421157" y="1008879"/>
                </a:lnTo>
                <a:lnTo>
                  <a:pt x="397132" y="1050818"/>
                </a:lnTo>
                <a:lnTo>
                  <a:pt x="373743" y="1093164"/>
                </a:lnTo>
                <a:lnTo>
                  <a:pt x="350997" y="1135909"/>
                </a:lnTo>
                <a:lnTo>
                  <a:pt x="328901" y="1179048"/>
                </a:lnTo>
                <a:lnTo>
                  <a:pt x="307461" y="1222573"/>
                </a:lnTo>
                <a:lnTo>
                  <a:pt x="286684" y="1266477"/>
                </a:lnTo>
                <a:lnTo>
                  <a:pt x="266575" y="1310756"/>
                </a:lnTo>
                <a:lnTo>
                  <a:pt x="247143" y="1355401"/>
                </a:lnTo>
                <a:lnTo>
                  <a:pt x="228393" y="1400406"/>
                </a:lnTo>
                <a:lnTo>
                  <a:pt x="210331" y="1445766"/>
                </a:lnTo>
                <a:lnTo>
                  <a:pt x="192965" y="1491473"/>
                </a:lnTo>
                <a:lnTo>
                  <a:pt x="176301" y="1537521"/>
                </a:lnTo>
                <a:lnTo>
                  <a:pt x="160344" y="1583904"/>
                </a:lnTo>
                <a:lnTo>
                  <a:pt x="145103" y="1630614"/>
                </a:lnTo>
                <a:lnTo>
                  <a:pt x="130583" y="1677645"/>
                </a:lnTo>
                <a:lnTo>
                  <a:pt x="116791" y="1724992"/>
                </a:lnTo>
                <a:lnTo>
                  <a:pt x="103733" y="1772647"/>
                </a:lnTo>
                <a:lnTo>
                  <a:pt x="91416" y="1820604"/>
                </a:lnTo>
                <a:lnTo>
                  <a:pt x="79846" y="1868856"/>
                </a:lnTo>
                <a:lnTo>
                  <a:pt x="69030" y="1917397"/>
                </a:lnTo>
                <a:lnTo>
                  <a:pt x="58975" y="1966220"/>
                </a:lnTo>
                <a:lnTo>
                  <a:pt x="49687" y="2015319"/>
                </a:lnTo>
                <a:lnTo>
                  <a:pt x="41172" y="2064687"/>
                </a:lnTo>
                <a:lnTo>
                  <a:pt x="33437" y="2114318"/>
                </a:lnTo>
                <a:lnTo>
                  <a:pt x="26489" y="2164206"/>
                </a:lnTo>
                <a:lnTo>
                  <a:pt x="20334" y="2214343"/>
                </a:lnTo>
                <a:lnTo>
                  <a:pt x="14978" y="2264723"/>
                </a:lnTo>
                <a:lnTo>
                  <a:pt x="10428" y="2315341"/>
                </a:lnTo>
                <a:lnTo>
                  <a:pt x="6691" y="2366188"/>
                </a:lnTo>
                <a:lnTo>
                  <a:pt x="3773" y="2417259"/>
                </a:lnTo>
                <a:lnTo>
                  <a:pt x="1681" y="2468547"/>
                </a:lnTo>
                <a:lnTo>
                  <a:pt x="421" y="2520046"/>
                </a:lnTo>
                <a:lnTo>
                  <a:pt x="0" y="2571750"/>
                </a:lnTo>
                <a:lnTo>
                  <a:pt x="421" y="2623453"/>
                </a:lnTo>
                <a:lnTo>
                  <a:pt x="1681" y="2674952"/>
                </a:lnTo>
                <a:lnTo>
                  <a:pt x="3773" y="2726240"/>
                </a:lnTo>
                <a:lnTo>
                  <a:pt x="6691" y="2777311"/>
                </a:lnTo>
                <a:lnTo>
                  <a:pt x="10428" y="2828158"/>
                </a:lnTo>
                <a:lnTo>
                  <a:pt x="14978" y="2878776"/>
                </a:lnTo>
                <a:lnTo>
                  <a:pt x="20334" y="2929156"/>
                </a:lnTo>
                <a:lnTo>
                  <a:pt x="26489" y="2979293"/>
                </a:lnTo>
                <a:lnTo>
                  <a:pt x="33437" y="3029181"/>
                </a:lnTo>
                <a:lnTo>
                  <a:pt x="41172" y="3078812"/>
                </a:lnTo>
                <a:lnTo>
                  <a:pt x="49687" y="3128180"/>
                </a:lnTo>
                <a:lnTo>
                  <a:pt x="58975" y="3177279"/>
                </a:lnTo>
                <a:lnTo>
                  <a:pt x="69030" y="3226103"/>
                </a:lnTo>
                <a:lnTo>
                  <a:pt x="79846" y="3274644"/>
                </a:lnTo>
                <a:lnTo>
                  <a:pt x="91416" y="3322896"/>
                </a:lnTo>
                <a:lnTo>
                  <a:pt x="103733" y="3370853"/>
                </a:lnTo>
                <a:lnTo>
                  <a:pt x="116791" y="3418508"/>
                </a:lnTo>
                <a:lnTo>
                  <a:pt x="130583" y="3465855"/>
                </a:lnTo>
                <a:lnTo>
                  <a:pt x="145103" y="3512886"/>
                </a:lnTo>
                <a:lnTo>
                  <a:pt x="160344" y="3559597"/>
                </a:lnTo>
                <a:lnTo>
                  <a:pt x="176301" y="3605980"/>
                </a:lnTo>
                <a:lnTo>
                  <a:pt x="192965" y="3652028"/>
                </a:lnTo>
                <a:lnTo>
                  <a:pt x="210331" y="3697735"/>
                </a:lnTo>
                <a:lnTo>
                  <a:pt x="228393" y="3743095"/>
                </a:lnTo>
                <a:lnTo>
                  <a:pt x="247143" y="3788101"/>
                </a:lnTo>
                <a:lnTo>
                  <a:pt x="266575" y="3832747"/>
                </a:lnTo>
                <a:lnTo>
                  <a:pt x="286684" y="3877025"/>
                </a:lnTo>
                <a:lnTo>
                  <a:pt x="307461" y="3920931"/>
                </a:lnTo>
                <a:lnTo>
                  <a:pt x="328901" y="3964456"/>
                </a:lnTo>
                <a:lnTo>
                  <a:pt x="350997" y="4007595"/>
                </a:lnTo>
                <a:lnTo>
                  <a:pt x="373743" y="4050340"/>
                </a:lnTo>
                <a:lnTo>
                  <a:pt x="397132" y="4092687"/>
                </a:lnTo>
                <a:lnTo>
                  <a:pt x="421157" y="4134627"/>
                </a:lnTo>
                <a:lnTo>
                  <a:pt x="445812" y="4176155"/>
                </a:lnTo>
                <a:lnTo>
                  <a:pt x="471091" y="4217264"/>
                </a:lnTo>
                <a:lnTo>
                  <a:pt x="496988" y="4257947"/>
                </a:lnTo>
                <a:lnTo>
                  <a:pt x="523494" y="4298198"/>
                </a:lnTo>
                <a:lnTo>
                  <a:pt x="550605" y="4338011"/>
                </a:lnTo>
                <a:lnTo>
                  <a:pt x="578313" y="4377378"/>
                </a:lnTo>
                <a:lnTo>
                  <a:pt x="606612" y="4416294"/>
                </a:lnTo>
                <a:lnTo>
                  <a:pt x="635495" y="4454752"/>
                </a:lnTo>
                <a:lnTo>
                  <a:pt x="664956" y="4492746"/>
                </a:lnTo>
                <a:lnTo>
                  <a:pt x="694989" y="4530268"/>
                </a:lnTo>
                <a:lnTo>
                  <a:pt x="725586" y="4567313"/>
                </a:lnTo>
                <a:lnTo>
                  <a:pt x="756742" y="4603873"/>
                </a:lnTo>
                <a:lnTo>
                  <a:pt x="788450" y="4639943"/>
                </a:lnTo>
                <a:lnTo>
                  <a:pt x="820703" y="4675516"/>
                </a:lnTo>
                <a:lnTo>
                  <a:pt x="853495" y="4710585"/>
                </a:lnTo>
                <a:lnTo>
                  <a:pt x="886819" y="4745144"/>
                </a:lnTo>
                <a:lnTo>
                  <a:pt x="920669" y="4779186"/>
                </a:lnTo>
                <a:lnTo>
                  <a:pt x="955038" y="4812705"/>
                </a:lnTo>
                <a:lnTo>
                  <a:pt x="989920" y="4845694"/>
                </a:lnTo>
                <a:lnTo>
                  <a:pt x="1025308" y="4878148"/>
                </a:lnTo>
                <a:lnTo>
                  <a:pt x="1061196" y="4910058"/>
                </a:lnTo>
                <a:lnTo>
                  <a:pt x="1097577" y="4941419"/>
                </a:lnTo>
                <a:lnTo>
                  <a:pt x="1134444" y="4972225"/>
                </a:lnTo>
                <a:lnTo>
                  <a:pt x="1171792" y="5002468"/>
                </a:lnTo>
                <a:lnTo>
                  <a:pt x="1209613" y="5032142"/>
                </a:lnTo>
                <a:lnTo>
                  <a:pt x="1247902" y="5061242"/>
                </a:lnTo>
                <a:lnTo>
                  <a:pt x="1363599" y="5143500"/>
                </a:lnTo>
                <a:lnTo>
                  <a:pt x="4849749" y="5143500"/>
                </a:lnTo>
                <a:lnTo>
                  <a:pt x="4965446" y="5061242"/>
                </a:lnTo>
                <a:lnTo>
                  <a:pt x="5003734" y="5032142"/>
                </a:lnTo>
                <a:lnTo>
                  <a:pt x="5041555" y="5002468"/>
                </a:lnTo>
                <a:lnTo>
                  <a:pt x="5078903" y="4972225"/>
                </a:lnTo>
                <a:lnTo>
                  <a:pt x="5115770" y="4941419"/>
                </a:lnTo>
                <a:lnTo>
                  <a:pt x="5152151" y="4910058"/>
                </a:lnTo>
                <a:lnTo>
                  <a:pt x="5188039" y="4878148"/>
                </a:lnTo>
                <a:lnTo>
                  <a:pt x="5223427" y="4845694"/>
                </a:lnTo>
                <a:lnTo>
                  <a:pt x="5258309" y="4812705"/>
                </a:lnTo>
                <a:lnTo>
                  <a:pt x="5292678" y="4779186"/>
                </a:lnTo>
                <a:lnTo>
                  <a:pt x="5326528" y="4745144"/>
                </a:lnTo>
                <a:lnTo>
                  <a:pt x="5359852" y="4710585"/>
                </a:lnTo>
                <a:lnTo>
                  <a:pt x="5392644" y="4675516"/>
                </a:lnTo>
                <a:lnTo>
                  <a:pt x="5424897" y="4639943"/>
                </a:lnTo>
                <a:lnTo>
                  <a:pt x="5456605" y="4603873"/>
                </a:lnTo>
                <a:lnTo>
                  <a:pt x="5487761" y="4567313"/>
                </a:lnTo>
                <a:lnTo>
                  <a:pt x="5518358" y="4530268"/>
                </a:lnTo>
                <a:lnTo>
                  <a:pt x="5548391" y="4492746"/>
                </a:lnTo>
                <a:lnTo>
                  <a:pt x="5577852" y="4454752"/>
                </a:lnTo>
                <a:lnTo>
                  <a:pt x="5606735" y="4416294"/>
                </a:lnTo>
                <a:lnTo>
                  <a:pt x="5635034" y="4377378"/>
                </a:lnTo>
                <a:lnTo>
                  <a:pt x="5662742" y="4338011"/>
                </a:lnTo>
                <a:lnTo>
                  <a:pt x="5689853" y="4298198"/>
                </a:lnTo>
                <a:lnTo>
                  <a:pt x="5716359" y="4257947"/>
                </a:lnTo>
                <a:lnTo>
                  <a:pt x="5742256" y="4217264"/>
                </a:lnTo>
                <a:lnTo>
                  <a:pt x="5767535" y="4176155"/>
                </a:lnTo>
                <a:lnTo>
                  <a:pt x="5792190" y="4134627"/>
                </a:lnTo>
                <a:lnTo>
                  <a:pt x="5816215" y="4092687"/>
                </a:lnTo>
                <a:lnTo>
                  <a:pt x="5839604" y="4050340"/>
                </a:lnTo>
                <a:lnTo>
                  <a:pt x="5862350" y="4007595"/>
                </a:lnTo>
                <a:lnTo>
                  <a:pt x="5884446" y="3964456"/>
                </a:lnTo>
                <a:lnTo>
                  <a:pt x="5905886" y="3920931"/>
                </a:lnTo>
                <a:lnTo>
                  <a:pt x="5926663" y="3877025"/>
                </a:lnTo>
                <a:lnTo>
                  <a:pt x="5946772" y="3832747"/>
                </a:lnTo>
                <a:lnTo>
                  <a:pt x="5966204" y="3788101"/>
                </a:lnTo>
                <a:lnTo>
                  <a:pt x="5984954" y="3743095"/>
                </a:lnTo>
                <a:lnTo>
                  <a:pt x="6003016" y="3697735"/>
                </a:lnTo>
                <a:lnTo>
                  <a:pt x="6020382" y="3652028"/>
                </a:lnTo>
                <a:lnTo>
                  <a:pt x="6037046" y="3605980"/>
                </a:lnTo>
                <a:lnTo>
                  <a:pt x="6053003" y="3559597"/>
                </a:lnTo>
                <a:lnTo>
                  <a:pt x="6068244" y="3512886"/>
                </a:lnTo>
                <a:lnTo>
                  <a:pt x="6082764" y="3465855"/>
                </a:lnTo>
                <a:lnTo>
                  <a:pt x="6096556" y="3418508"/>
                </a:lnTo>
                <a:lnTo>
                  <a:pt x="6109614" y="3370853"/>
                </a:lnTo>
                <a:lnTo>
                  <a:pt x="6121931" y="3322896"/>
                </a:lnTo>
                <a:lnTo>
                  <a:pt x="6133501" y="3274644"/>
                </a:lnTo>
                <a:lnTo>
                  <a:pt x="6144317" y="3226103"/>
                </a:lnTo>
                <a:lnTo>
                  <a:pt x="6154372" y="3177279"/>
                </a:lnTo>
                <a:lnTo>
                  <a:pt x="6163660" y="3128180"/>
                </a:lnTo>
                <a:lnTo>
                  <a:pt x="6172175" y="3078812"/>
                </a:lnTo>
                <a:lnTo>
                  <a:pt x="6179910" y="3029181"/>
                </a:lnTo>
                <a:lnTo>
                  <a:pt x="6186858" y="2979293"/>
                </a:lnTo>
                <a:lnTo>
                  <a:pt x="6193013" y="2929156"/>
                </a:lnTo>
                <a:lnTo>
                  <a:pt x="6198369" y="2878776"/>
                </a:lnTo>
                <a:lnTo>
                  <a:pt x="6202919" y="2828158"/>
                </a:lnTo>
                <a:lnTo>
                  <a:pt x="6206656" y="2777311"/>
                </a:lnTo>
                <a:lnTo>
                  <a:pt x="6209574" y="2726240"/>
                </a:lnTo>
                <a:lnTo>
                  <a:pt x="6211666" y="2674952"/>
                </a:lnTo>
                <a:lnTo>
                  <a:pt x="6212926" y="2623453"/>
                </a:lnTo>
                <a:lnTo>
                  <a:pt x="6213347" y="2571750"/>
                </a:lnTo>
                <a:lnTo>
                  <a:pt x="6212926" y="2520046"/>
                </a:lnTo>
                <a:lnTo>
                  <a:pt x="6211666" y="2468547"/>
                </a:lnTo>
                <a:lnTo>
                  <a:pt x="6209574" y="2417259"/>
                </a:lnTo>
                <a:lnTo>
                  <a:pt x="6206656" y="2366188"/>
                </a:lnTo>
                <a:lnTo>
                  <a:pt x="6202919" y="2315341"/>
                </a:lnTo>
                <a:lnTo>
                  <a:pt x="6198369" y="2264723"/>
                </a:lnTo>
                <a:lnTo>
                  <a:pt x="6193013" y="2214343"/>
                </a:lnTo>
                <a:lnTo>
                  <a:pt x="6186858" y="2164206"/>
                </a:lnTo>
                <a:lnTo>
                  <a:pt x="6179910" y="2114318"/>
                </a:lnTo>
                <a:lnTo>
                  <a:pt x="6172175" y="2064687"/>
                </a:lnTo>
                <a:lnTo>
                  <a:pt x="6163660" y="2015319"/>
                </a:lnTo>
                <a:lnTo>
                  <a:pt x="6154372" y="1966220"/>
                </a:lnTo>
                <a:lnTo>
                  <a:pt x="6144317" y="1917397"/>
                </a:lnTo>
                <a:lnTo>
                  <a:pt x="6133501" y="1868856"/>
                </a:lnTo>
                <a:lnTo>
                  <a:pt x="6121931" y="1820604"/>
                </a:lnTo>
                <a:lnTo>
                  <a:pt x="6109614" y="1772647"/>
                </a:lnTo>
                <a:lnTo>
                  <a:pt x="6096556" y="1724992"/>
                </a:lnTo>
                <a:lnTo>
                  <a:pt x="6082764" y="1677645"/>
                </a:lnTo>
                <a:lnTo>
                  <a:pt x="6068244" y="1630614"/>
                </a:lnTo>
                <a:lnTo>
                  <a:pt x="6053003" y="1583904"/>
                </a:lnTo>
                <a:lnTo>
                  <a:pt x="6037046" y="1537521"/>
                </a:lnTo>
                <a:lnTo>
                  <a:pt x="6020382" y="1491473"/>
                </a:lnTo>
                <a:lnTo>
                  <a:pt x="6003016" y="1445766"/>
                </a:lnTo>
                <a:lnTo>
                  <a:pt x="5984954" y="1400406"/>
                </a:lnTo>
                <a:lnTo>
                  <a:pt x="5966204" y="1355401"/>
                </a:lnTo>
                <a:lnTo>
                  <a:pt x="5946772" y="1310756"/>
                </a:lnTo>
                <a:lnTo>
                  <a:pt x="5926663" y="1266477"/>
                </a:lnTo>
                <a:lnTo>
                  <a:pt x="5905886" y="1222573"/>
                </a:lnTo>
                <a:lnTo>
                  <a:pt x="5884446" y="1179048"/>
                </a:lnTo>
                <a:lnTo>
                  <a:pt x="5862350" y="1135909"/>
                </a:lnTo>
                <a:lnTo>
                  <a:pt x="5839604" y="1093164"/>
                </a:lnTo>
                <a:lnTo>
                  <a:pt x="5816215" y="1050818"/>
                </a:lnTo>
                <a:lnTo>
                  <a:pt x="5792190" y="1008879"/>
                </a:lnTo>
                <a:lnTo>
                  <a:pt x="5767535" y="967352"/>
                </a:lnTo>
                <a:lnTo>
                  <a:pt x="5742256" y="926243"/>
                </a:lnTo>
                <a:lnTo>
                  <a:pt x="5716359" y="885561"/>
                </a:lnTo>
                <a:lnTo>
                  <a:pt x="5689853" y="845310"/>
                </a:lnTo>
                <a:lnTo>
                  <a:pt x="5662742" y="805498"/>
                </a:lnTo>
                <a:lnTo>
                  <a:pt x="5635034" y="766132"/>
                </a:lnTo>
                <a:lnTo>
                  <a:pt x="5606735" y="727217"/>
                </a:lnTo>
                <a:lnTo>
                  <a:pt x="5577852" y="688760"/>
                </a:lnTo>
                <a:lnTo>
                  <a:pt x="5548391" y="650767"/>
                </a:lnTo>
                <a:lnTo>
                  <a:pt x="5518358" y="613246"/>
                </a:lnTo>
                <a:lnTo>
                  <a:pt x="5487761" y="576202"/>
                </a:lnTo>
                <a:lnTo>
                  <a:pt x="5456605" y="539643"/>
                </a:lnTo>
                <a:lnTo>
                  <a:pt x="5424897" y="503574"/>
                </a:lnTo>
                <a:lnTo>
                  <a:pt x="5392644" y="468003"/>
                </a:lnTo>
                <a:lnTo>
                  <a:pt x="5359852" y="432935"/>
                </a:lnTo>
                <a:lnTo>
                  <a:pt x="5326528" y="398377"/>
                </a:lnTo>
                <a:lnTo>
                  <a:pt x="5292678" y="364336"/>
                </a:lnTo>
                <a:lnTo>
                  <a:pt x="5258309" y="330819"/>
                </a:lnTo>
                <a:lnTo>
                  <a:pt x="5223427" y="297831"/>
                </a:lnTo>
                <a:lnTo>
                  <a:pt x="5188039" y="265379"/>
                </a:lnTo>
                <a:lnTo>
                  <a:pt x="5152151" y="233470"/>
                </a:lnTo>
                <a:lnTo>
                  <a:pt x="5115770" y="202111"/>
                </a:lnTo>
                <a:lnTo>
                  <a:pt x="5078903" y="171307"/>
                </a:lnTo>
                <a:lnTo>
                  <a:pt x="5041555" y="141065"/>
                </a:lnTo>
                <a:lnTo>
                  <a:pt x="5003734" y="111393"/>
                </a:lnTo>
                <a:lnTo>
                  <a:pt x="4965446" y="82296"/>
                </a:lnTo>
                <a:lnTo>
                  <a:pt x="4849749" y="0"/>
                </a:lnTo>
                <a:close/>
              </a:path>
            </a:pathLst>
          </a:custGeom>
          <a:solidFill>
            <a:srgbClr val="FFFFFF">
              <a:alpha val="79998"/>
            </a:srgbClr>
          </a:solidFill>
        </p:spPr>
        <p:txBody>
          <a:bodyPr wrap="square" lIns="0" tIns="0" rIns="0" bIns="0" rtlCol="0"/>
          <a:lstStyle/>
          <a:p>
            <a:endParaRPr/>
          </a:p>
        </p:txBody>
      </p:sp>
      <p:sp>
        <p:nvSpPr>
          <p:cNvPr id="18" name="bk object 18"/>
          <p:cNvSpPr/>
          <p:nvPr/>
        </p:nvSpPr>
        <p:spPr>
          <a:xfrm>
            <a:off x="1589532" y="858011"/>
            <a:ext cx="5966460" cy="5143500"/>
          </a:xfrm>
          <a:custGeom>
            <a:avLst/>
            <a:gdLst/>
            <a:ahLst/>
            <a:cxnLst/>
            <a:rect l="l" t="t" r="r" b="b"/>
            <a:pathLst>
              <a:path w="5966459" h="5143500">
                <a:moveTo>
                  <a:pt x="4494657" y="0"/>
                </a:moveTo>
                <a:lnTo>
                  <a:pt x="1471803" y="0"/>
                </a:lnTo>
                <a:lnTo>
                  <a:pt x="1436370" y="25400"/>
                </a:lnTo>
                <a:lnTo>
                  <a:pt x="1355226" y="76200"/>
                </a:lnTo>
                <a:lnTo>
                  <a:pt x="1275867" y="127000"/>
                </a:lnTo>
                <a:lnTo>
                  <a:pt x="1236874" y="165100"/>
                </a:lnTo>
                <a:lnTo>
                  <a:pt x="1198348" y="190500"/>
                </a:lnTo>
                <a:lnTo>
                  <a:pt x="1122726" y="241300"/>
                </a:lnTo>
                <a:lnTo>
                  <a:pt x="1085643" y="279400"/>
                </a:lnTo>
                <a:lnTo>
                  <a:pt x="1049055" y="304800"/>
                </a:lnTo>
                <a:lnTo>
                  <a:pt x="1012968" y="342900"/>
                </a:lnTo>
                <a:lnTo>
                  <a:pt x="977391" y="368300"/>
                </a:lnTo>
                <a:lnTo>
                  <a:pt x="942329" y="406400"/>
                </a:lnTo>
                <a:lnTo>
                  <a:pt x="907789" y="431800"/>
                </a:lnTo>
                <a:lnTo>
                  <a:pt x="873779" y="469900"/>
                </a:lnTo>
                <a:lnTo>
                  <a:pt x="840306" y="508000"/>
                </a:lnTo>
                <a:lnTo>
                  <a:pt x="807376" y="533400"/>
                </a:lnTo>
                <a:lnTo>
                  <a:pt x="774996" y="571500"/>
                </a:lnTo>
                <a:lnTo>
                  <a:pt x="743173" y="609600"/>
                </a:lnTo>
                <a:lnTo>
                  <a:pt x="711915" y="647700"/>
                </a:lnTo>
                <a:lnTo>
                  <a:pt x="681227" y="685800"/>
                </a:lnTo>
                <a:lnTo>
                  <a:pt x="651118" y="723900"/>
                </a:lnTo>
                <a:lnTo>
                  <a:pt x="621594" y="749300"/>
                </a:lnTo>
                <a:lnTo>
                  <a:pt x="592662" y="787400"/>
                </a:lnTo>
                <a:lnTo>
                  <a:pt x="564329" y="825500"/>
                </a:lnTo>
                <a:lnTo>
                  <a:pt x="536601" y="876300"/>
                </a:lnTo>
                <a:lnTo>
                  <a:pt x="509486" y="914400"/>
                </a:lnTo>
                <a:lnTo>
                  <a:pt x="482991" y="952500"/>
                </a:lnTo>
                <a:lnTo>
                  <a:pt x="457123" y="990600"/>
                </a:lnTo>
                <a:lnTo>
                  <a:pt x="431888" y="1028700"/>
                </a:lnTo>
                <a:lnTo>
                  <a:pt x="407294" y="1066800"/>
                </a:lnTo>
                <a:lnTo>
                  <a:pt x="383347" y="1117600"/>
                </a:lnTo>
                <a:lnTo>
                  <a:pt x="360055" y="1155700"/>
                </a:lnTo>
                <a:lnTo>
                  <a:pt x="337424" y="1193800"/>
                </a:lnTo>
                <a:lnTo>
                  <a:pt x="315461" y="1244600"/>
                </a:lnTo>
                <a:lnTo>
                  <a:pt x="294174" y="1282700"/>
                </a:lnTo>
                <a:lnTo>
                  <a:pt x="273568" y="1333500"/>
                </a:lnTo>
                <a:lnTo>
                  <a:pt x="253652" y="1371600"/>
                </a:lnTo>
                <a:lnTo>
                  <a:pt x="234432" y="1422400"/>
                </a:lnTo>
                <a:lnTo>
                  <a:pt x="215915" y="1460500"/>
                </a:lnTo>
                <a:lnTo>
                  <a:pt x="198107" y="1511300"/>
                </a:lnTo>
                <a:lnTo>
                  <a:pt x="181017" y="1549400"/>
                </a:lnTo>
                <a:lnTo>
                  <a:pt x="164650" y="1600200"/>
                </a:lnTo>
                <a:lnTo>
                  <a:pt x="149014" y="1638300"/>
                </a:lnTo>
                <a:lnTo>
                  <a:pt x="134116" y="1689100"/>
                </a:lnTo>
                <a:lnTo>
                  <a:pt x="119962" y="1739900"/>
                </a:lnTo>
                <a:lnTo>
                  <a:pt x="106560" y="1790700"/>
                </a:lnTo>
                <a:lnTo>
                  <a:pt x="93917" y="1828800"/>
                </a:lnTo>
                <a:lnTo>
                  <a:pt x="82038" y="1879600"/>
                </a:lnTo>
                <a:lnTo>
                  <a:pt x="70933" y="1930400"/>
                </a:lnTo>
                <a:lnTo>
                  <a:pt x="60606" y="1981200"/>
                </a:lnTo>
                <a:lnTo>
                  <a:pt x="51066" y="2019300"/>
                </a:lnTo>
                <a:lnTo>
                  <a:pt x="42319" y="2070100"/>
                </a:lnTo>
                <a:lnTo>
                  <a:pt x="34372" y="2120900"/>
                </a:lnTo>
                <a:lnTo>
                  <a:pt x="27232" y="2171700"/>
                </a:lnTo>
                <a:lnTo>
                  <a:pt x="20906" y="2222500"/>
                </a:lnTo>
                <a:lnTo>
                  <a:pt x="15401" y="2273300"/>
                </a:lnTo>
                <a:lnTo>
                  <a:pt x="10724" y="2324100"/>
                </a:lnTo>
                <a:lnTo>
                  <a:pt x="6882" y="2374900"/>
                </a:lnTo>
                <a:lnTo>
                  <a:pt x="3881" y="2425700"/>
                </a:lnTo>
                <a:lnTo>
                  <a:pt x="1729" y="2476500"/>
                </a:lnTo>
                <a:lnTo>
                  <a:pt x="433" y="2527300"/>
                </a:lnTo>
                <a:lnTo>
                  <a:pt x="0" y="2578100"/>
                </a:lnTo>
                <a:lnTo>
                  <a:pt x="433" y="2628900"/>
                </a:lnTo>
                <a:lnTo>
                  <a:pt x="1729" y="2679700"/>
                </a:lnTo>
                <a:lnTo>
                  <a:pt x="3881" y="2730500"/>
                </a:lnTo>
                <a:lnTo>
                  <a:pt x="6882" y="2781300"/>
                </a:lnTo>
                <a:lnTo>
                  <a:pt x="10724" y="2832100"/>
                </a:lnTo>
                <a:lnTo>
                  <a:pt x="15401" y="2882900"/>
                </a:lnTo>
                <a:lnTo>
                  <a:pt x="20906" y="2933700"/>
                </a:lnTo>
                <a:lnTo>
                  <a:pt x="27232" y="2984500"/>
                </a:lnTo>
                <a:lnTo>
                  <a:pt x="34372" y="3035300"/>
                </a:lnTo>
                <a:lnTo>
                  <a:pt x="42319" y="3086100"/>
                </a:lnTo>
                <a:lnTo>
                  <a:pt x="51066" y="3136900"/>
                </a:lnTo>
                <a:lnTo>
                  <a:pt x="60606" y="3175000"/>
                </a:lnTo>
                <a:lnTo>
                  <a:pt x="70933" y="3225800"/>
                </a:lnTo>
                <a:lnTo>
                  <a:pt x="82038" y="3276600"/>
                </a:lnTo>
                <a:lnTo>
                  <a:pt x="93917" y="3327400"/>
                </a:lnTo>
                <a:lnTo>
                  <a:pt x="106560" y="3365500"/>
                </a:lnTo>
                <a:lnTo>
                  <a:pt x="119962" y="3416300"/>
                </a:lnTo>
                <a:lnTo>
                  <a:pt x="134116" y="3467100"/>
                </a:lnTo>
                <a:lnTo>
                  <a:pt x="149014" y="3517900"/>
                </a:lnTo>
                <a:lnTo>
                  <a:pt x="164650" y="3556000"/>
                </a:lnTo>
                <a:lnTo>
                  <a:pt x="181017" y="3606800"/>
                </a:lnTo>
                <a:lnTo>
                  <a:pt x="198107" y="3644900"/>
                </a:lnTo>
                <a:lnTo>
                  <a:pt x="215915" y="3695700"/>
                </a:lnTo>
                <a:lnTo>
                  <a:pt x="234432" y="3733800"/>
                </a:lnTo>
                <a:lnTo>
                  <a:pt x="253652" y="3784600"/>
                </a:lnTo>
                <a:lnTo>
                  <a:pt x="273568" y="3822700"/>
                </a:lnTo>
                <a:lnTo>
                  <a:pt x="294174" y="3873500"/>
                </a:lnTo>
                <a:lnTo>
                  <a:pt x="315461" y="3911600"/>
                </a:lnTo>
                <a:lnTo>
                  <a:pt x="337424" y="3962400"/>
                </a:lnTo>
                <a:lnTo>
                  <a:pt x="360055" y="4000500"/>
                </a:lnTo>
                <a:lnTo>
                  <a:pt x="383347" y="4038600"/>
                </a:lnTo>
                <a:lnTo>
                  <a:pt x="407294" y="4089400"/>
                </a:lnTo>
                <a:lnTo>
                  <a:pt x="431888" y="4127500"/>
                </a:lnTo>
                <a:lnTo>
                  <a:pt x="457123" y="4165600"/>
                </a:lnTo>
                <a:lnTo>
                  <a:pt x="482991" y="4203700"/>
                </a:lnTo>
                <a:lnTo>
                  <a:pt x="509486" y="4241800"/>
                </a:lnTo>
                <a:lnTo>
                  <a:pt x="536601" y="4279900"/>
                </a:lnTo>
                <a:lnTo>
                  <a:pt x="564329" y="4330700"/>
                </a:lnTo>
                <a:lnTo>
                  <a:pt x="592662" y="4368800"/>
                </a:lnTo>
                <a:lnTo>
                  <a:pt x="621594" y="4406900"/>
                </a:lnTo>
                <a:lnTo>
                  <a:pt x="651118" y="4432300"/>
                </a:lnTo>
                <a:lnTo>
                  <a:pt x="681227" y="4470400"/>
                </a:lnTo>
                <a:lnTo>
                  <a:pt x="711915" y="4508500"/>
                </a:lnTo>
                <a:lnTo>
                  <a:pt x="743173" y="4546600"/>
                </a:lnTo>
                <a:lnTo>
                  <a:pt x="774996" y="4584700"/>
                </a:lnTo>
                <a:lnTo>
                  <a:pt x="807376" y="4622800"/>
                </a:lnTo>
                <a:lnTo>
                  <a:pt x="840306" y="4648200"/>
                </a:lnTo>
                <a:lnTo>
                  <a:pt x="873779" y="4686300"/>
                </a:lnTo>
                <a:lnTo>
                  <a:pt x="907789" y="4724400"/>
                </a:lnTo>
                <a:lnTo>
                  <a:pt x="942329" y="4749800"/>
                </a:lnTo>
                <a:lnTo>
                  <a:pt x="977391" y="4787900"/>
                </a:lnTo>
                <a:lnTo>
                  <a:pt x="1012968" y="4813300"/>
                </a:lnTo>
                <a:lnTo>
                  <a:pt x="1049055" y="4851400"/>
                </a:lnTo>
                <a:lnTo>
                  <a:pt x="1085643" y="4876800"/>
                </a:lnTo>
                <a:lnTo>
                  <a:pt x="1122726" y="4914900"/>
                </a:lnTo>
                <a:lnTo>
                  <a:pt x="1160297" y="4940300"/>
                </a:lnTo>
                <a:lnTo>
                  <a:pt x="1236874" y="4991100"/>
                </a:lnTo>
                <a:lnTo>
                  <a:pt x="1275867" y="5029200"/>
                </a:lnTo>
                <a:lnTo>
                  <a:pt x="1355226" y="5080000"/>
                </a:lnTo>
                <a:lnTo>
                  <a:pt x="1436370" y="5130800"/>
                </a:lnTo>
                <a:lnTo>
                  <a:pt x="1471803" y="5143500"/>
                </a:lnTo>
                <a:lnTo>
                  <a:pt x="4494657" y="5143500"/>
                </a:lnTo>
                <a:lnTo>
                  <a:pt x="4530090" y="5130800"/>
                </a:lnTo>
                <a:lnTo>
                  <a:pt x="4611233" y="5080000"/>
                </a:lnTo>
                <a:lnTo>
                  <a:pt x="4690592" y="5029200"/>
                </a:lnTo>
                <a:lnTo>
                  <a:pt x="4729585" y="4991100"/>
                </a:lnTo>
                <a:lnTo>
                  <a:pt x="4806162" y="4940300"/>
                </a:lnTo>
                <a:lnTo>
                  <a:pt x="4843733" y="4914900"/>
                </a:lnTo>
                <a:lnTo>
                  <a:pt x="4880816" y="4876800"/>
                </a:lnTo>
                <a:lnTo>
                  <a:pt x="4917404" y="4851400"/>
                </a:lnTo>
                <a:lnTo>
                  <a:pt x="4953491" y="4813300"/>
                </a:lnTo>
                <a:lnTo>
                  <a:pt x="4989068" y="4787900"/>
                </a:lnTo>
                <a:lnTo>
                  <a:pt x="5024130" y="4749800"/>
                </a:lnTo>
                <a:lnTo>
                  <a:pt x="5058670" y="4724400"/>
                </a:lnTo>
                <a:lnTo>
                  <a:pt x="5092680" y="4686300"/>
                </a:lnTo>
                <a:lnTo>
                  <a:pt x="5126153" y="4648200"/>
                </a:lnTo>
                <a:lnTo>
                  <a:pt x="5159083" y="4622800"/>
                </a:lnTo>
                <a:lnTo>
                  <a:pt x="5191463" y="4584700"/>
                </a:lnTo>
                <a:lnTo>
                  <a:pt x="5223286" y="4546600"/>
                </a:lnTo>
                <a:lnTo>
                  <a:pt x="5254544" y="4508500"/>
                </a:lnTo>
                <a:lnTo>
                  <a:pt x="5285231" y="4470400"/>
                </a:lnTo>
                <a:lnTo>
                  <a:pt x="5315341" y="4432300"/>
                </a:lnTo>
                <a:lnTo>
                  <a:pt x="5344865" y="4406900"/>
                </a:lnTo>
                <a:lnTo>
                  <a:pt x="5373797" y="4368800"/>
                </a:lnTo>
                <a:lnTo>
                  <a:pt x="5402130" y="4330700"/>
                </a:lnTo>
                <a:lnTo>
                  <a:pt x="5429858" y="4279900"/>
                </a:lnTo>
                <a:lnTo>
                  <a:pt x="5456973" y="4241800"/>
                </a:lnTo>
                <a:lnTo>
                  <a:pt x="5483468" y="4203700"/>
                </a:lnTo>
                <a:lnTo>
                  <a:pt x="5509336" y="4165600"/>
                </a:lnTo>
                <a:lnTo>
                  <a:pt x="5534571" y="4127500"/>
                </a:lnTo>
                <a:lnTo>
                  <a:pt x="5559165" y="4089400"/>
                </a:lnTo>
                <a:lnTo>
                  <a:pt x="5583112" y="4038600"/>
                </a:lnTo>
                <a:lnTo>
                  <a:pt x="5606404" y="4000500"/>
                </a:lnTo>
                <a:lnTo>
                  <a:pt x="5629035" y="3962400"/>
                </a:lnTo>
                <a:lnTo>
                  <a:pt x="5650998" y="3911600"/>
                </a:lnTo>
                <a:lnTo>
                  <a:pt x="5672285" y="3873500"/>
                </a:lnTo>
                <a:lnTo>
                  <a:pt x="5692891" y="3822700"/>
                </a:lnTo>
                <a:lnTo>
                  <a:pt x="5712807" y="3784600"/>
                </a:lnTo>
                <a:lnTo>
                  <a:pt x="5732027" y="3733800"/>
                </a:lnTo>
                <a:lnTo>
                  <a:pt x="5750544" y="3695700"/>
                </a:lnTo>
                <a:lnTo>
                  <a:pt x="5768352" y="3644900"/>
                </a:lnTo>
                <a:lnTo>
                  <a:pt x="5785442" y="3606800"/>
                </a:lnTo>
                <a:lnTo>
                  <a:pt x="5801809" y="3556000"/>
                </a:lnTo>
                <a:lnTo>
                  <a:pt x="5817445" y="3517900"/>
                </a:lnTo>
                <a:lnTo>
                  <a:pt x="5832343" y="3467100"/>
                </a:lnTo>
                <a:lnTo>
                  <a:pt x="5846497" y="3416300"/>
                </a:lnTo>
                <a:lnTo>
                  <a:pt x="5859899" y="3365500"/>
                </a:lnTo>
                <a:lnTo>
                  <a:pt x="5872542" y="3327400"/>
                </a:lnTo>
                <a:lnTo>
                  <a:pt x="5884421" y="3276600"/>
                </a:lnTo>
                <a:lnTo>
                  <a:pt x="5895526" y="3225800"/>
                </a:lnTo>
                <a:lnTo>
                  <a:pt x="5905853" y="3175000"/>
                </a:lnTo>
                <a:lnTo>
                  <a:pt x="5915393" y="3136900"/>
                </a:lnTo>
                <a:lnTo>
                  <a:pt x="5924140" y="3086100"/>
                </a:lnTo>
                <a:lnTo>
                  <a:pt x="5932087" y="3035300"/>
                </a:lnTo>
                <a:lnTo>
                  <a:pt x="5939227" y="2984500"/>
                </a:lnTo>
                <a:lnTo>
                  <a:pt x="5945553" y="2933700"/>
                </a:lnTo>
                <a:lnTo>
                  <a:pt x="5951058" y="2882900"/>
                </a:lnTo>
                <a:lnTo>
                  <a:pt x="5955735" y="2832100"/>
                </a:lnTo>
                <a:lnTo>
                  <a:pt x="5959577" y="2781300"/>
                </a:lnTo>
                <a:lnTo>
                  <a:pt x="5962578" y="2730500"/>
                </a:lnTo>
                <a:lnTo>
                  <a:pt x="5964730" y="2679700"/>
                </a:lnTo>
                <a:lnTo>
                  <a:pt x="5966026" y="2628900"/>
                </a:lnTo>
                <a:lnTo>
                  <a:pt x="5966460" y="2578100"/>
                </a:lnTo>
                <a:lnTo>
                  <a:pt x="5966026" y="2527300"/>
                </a:lnTo>
                <a:lnTo>
                  <a:pt x="5964730" y="2476500"/>
                </a:lnTo>
                <a:lnTo>
                  <a:pt x="5962578" y="2425700"/>
                </a:lnTo>
                <a:lnTo>
                  <a:pt x="5959577" y="2374900"/>
                </a:lnTo>
                <a:lnTo>
                  <a:pt x="5955735" y="2324100"/>
                </a:lnTo>
                <a:lnTo>
                  <a:pt x="5951058" y="2273300"/>
                </a:lnTo>
                <a:lnTo>
                  <a:pt x="5945553" y="2222500"/>
                </a:lnTo>
                <a:lnTo>
                  <a:pt x="5939227" y="2171700"/>
                </a:lnTo>
                <a:lnTo>
                  <a:pt x="5932087" y="2120900"/>
                </a:lnTo>
                <a:lnTo>
                  <a:pt x="5924140" y="2070100"/>
                </a:lnTo>
                <a:lnTo>
                  <a:pt x="5915393" y="2019300"/>
                </a:lnTo>
                <a:lnTo>
                  <a:pt x="5905853" y="1981200"/>
                </a:lnTo>
                <a:lnTo>
                  <a:pt x="5895526" y="1930400"/>
                </a:lnTo>
                <a:lnTo>
                  <a:pt x="5884421" y="1879600"/>
                </a:lnTo>
                <a:lnTo>
                  <a:pt x="5872542" y="1828800"/>
                </a:lnTo>
                <a:lnTo>
                  <a:pt x="5859899" y="1790700"/>
                </a:lnTo>
                <a:lnTo>
                  <a:pt x="5846497" y="1739900"/>
                </a:lnTo>
                <a:lnTo>
                  <a:pt x="5832343" y="1689100"/>
                </a:lnTo>
                <a:lnTo>
                  <a:pt x="5817445" y="1638300"/>
                </a:lnTo>
                <a:lnTo>
                  <a:pt x="5801809" y="1600200"/>
                </a:lnTo>
                <a:lnTo>
                  <a:pt x="5785442" y="1549400"/>
                </a:lnTo>
                <a:lnTo>
                  <a:pt x="5768352" y="1511300"/>
                </a:lnTo>
                <a:lnTo>
                  <a:pt x="5750544" y="1460500"/>
                </a:lnTo>
                <a:lnTo>
                  <a:pt x="5732027" y="1422400"/>
                </a:lnTo>
                <a:lnTo>
                  <a:pt x="5712807" y="1371600"/>
                </a:lnTo>
                <a:lnTo>
                  <a:pt x="5692891" y="1333500"/>
                </a:lnTo>
                <a:lnTo>
                  <a:pt x="5672285" y="1282700"/>
                </a:lnTo>
                <a:lnTo>
                  <a:pt x="5650998" y="1244600"/>
                </a:lnTo>
                <a:lnTo>
                  <a:pt x="5629035" y="1193800"/>
                </a:lnTo>
                <a:lnTo>
                  <a:pt x="5606404" y="1155700"/>
                </a:lnTo>
                <a:lnTo>
                  <a:pt x="5583112" y="1117600"/>
                </a:lnTo>
                <a:lnTo>
                  <a:pt x="5559165" y="1066800"/>
                </a:lnTo>
                <a:lnTo>
                  <a:pt x="5534571" y="1028700"/>
                </a:lnTo>
                <a:lnTo>
                  <a:pt x="5509336" y="990600"/>
                </a:lnTo>
                <a:lnTo>
                  <a:pt x="5483468" y="952500"/>
                </a:lnTo>
                <a:lnTo>
                  <a:pt x="5456973" y="914400"/>
                </a:lnTo>
                <a:lnTo>
                  <a:pt x="5429858" y="876300"/>
                </a:lnTo>
                <a:lnTo>
                  <a:pt x="5402130" y="825500"/>
                </a:lnTo>
                <a:lnTo>
                  <a:pt x="5373797" y="787400"/>
                </a:lnTo>
                <a:lnTo>
                  <a:pt x="5344865" y="749300"/>
                </a:lnTo>
                <a:lnTo>
                  <a:pt x="5315341" y="723900"/>
                </a:lnTo>
                <a:lnTo>
                  <a:pt x="5285231" y="685800"/>
                </a:lnTo>
                <a:lnTo>
                  <a:pt x="5254544" y="647700"/>
                </a:lnTo>
                <a:lnTo>
                  <a:pt x="5223286" y="609600"/>
                </a:lnTo>
                <a:lnTo>
                  <a:pt x="5191463" y="571500"/>
                </a:lnTo>
                <a:lnTo>
                  <a:pt x="5159083" y="533400"/>
                </a:lnTo>
                <a:lnTo>
                  <a:pt x="5126153" y="508000"/>
                </a:lnTo>
                <a:lnTo>
                  <a:pt x="5092680" y="469900"/>
                </a:lnTo>
                <a:lnTo>
                  <a:pt x="5058670" y="431800"/>
                </a:lnTo>
                <a:lnTo>
                  <a:pt x="5024130" y="406400"/>
                </a:lnTo>
                <a:lnTo>
                  <a:pt x="4989068" y="368300"/>
                </a:lnTo>
                <a:lnTo>
                  <a:pt x="4953491" y="342900"/>
                </a:lnTo>
                <a:lnTo>
                  <a:pt x="4917404" y="304800"/>
                </a:lnTo>
                <a:lnTo>
                  <a:pt x="4880816" y="279400"/>
                </a:lnTo>
                <a:lnTo>
                  <a:pt x="4843733" y="241300"/>
                </a:lnTo>
                <a:lnTo>
                  <a:pt x="4768111" y="190500"/>
                </a:lnTo>
                <a:lnTo>
                  <a:pt x="4729585" y="165100"/>
                </a:lnTo>
                <a:lnTo>
                  <a:pt x="4690592" y="127000"/>
                </a:lnTo>
                <a:lnTo>
                  <a:pt x="4611233" y="76200"/>
                </a:lnTo>
                <a:lnTo>
                  <a:pt x="4530090" y="25400"/>
                </a:lnTo>
                <a:lnTo>
                  <a:pt x="4494657" y="0"/>
                </a:lnTo>
                <a:close/>
              </a:path>
            </a:pathLst>
          </a:custGeom>
          <a:solidFill>
            <a:srgbClr val="FFFFFF"/>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900" b="0" i="0">
                <a:solidFill>
                  <a:schemeClr val="tx1"/>
                </a:solidFill>
                <a:latin typeface="Arial"/>
                <a:cs typeface="Arial"/>
              </a:defRPr>
            </a:lvl1pPr>
          </a:lstStyle>
          <a:p>
            <a:pPr marL="12700">
              <a:lnSpc>
                <a:spcPct val="100000"/>
              </a:lnSpc>
              <a:spcBef>
                <a:spcPts val="15"/>
              </a:spcBef>
            </a:pPr>
            <a:r>
              <a:t>© 2020 IBM</a:t>
            </a:r>
            <a:r>
              <a:rPr spc="-100"/>
              <a:t> </a:t>
            </a:r>
            <a:r>
              <a:t>Corporation</a:t>
            </a:r>
          </a:p>
        </p:txBody>
      </p:sp>
      <p:sp>
        <p:nvSpPr>
          <p:cNvPr id="3" name="Holder 3"/>
          <p:cNvSpPr>
            <a:spLocks noGrp="1"/>
          </p:cNvSpPr>
          <p:nvPr>
            <p:ph type="dt" sz="half" idx="6"/>
          </p:nvPr>
        </p:nvSpPr>
        <p:spPr/>
        <p:txBody>
          <a:bodyPr lIns="0" tIns="0" rIns="0" bIns="0"/>
          <a:lstStyle>
            <a:lvl1pPr>
              <a:defRPr sz="900" b="0" i="0">
                <a:solidFill>
                  <a:schemeClr val="tx1"/>
                </a:solidFill>
                <a:latin typeface="Arial"/>
                <a:cs typeface="Arial"/>
              </a:defRPr>
            </a:lvl1pPr>
          </a:lstStyle>
          <a:p>
            <a:pPr>
              <a:lnSpc>
                <a:spcPts val="994"/>
              </a:lnSpc>
            </a:pPr>
            <a:r>
              <a:t>© </a:t>
            </a:r>
            <a:r>
              <a:rPr spc="-5"/>
              <a:t>2019 </a:t>
            </a:r>
            <a:r>
              <a:t>IBM</a:t>
            </a:r>
            <a:r>
              <a:rPr spc="-90"/>
              <a:t> </a:t>
            </a:r>
            <a:r>
              <a:t>Corporation</a:t>
            </a:r>
          </a:p>
        </p:txBody>
      </p:sp>
      <p:sp>
        <p:nvSpPr>
          <p:cNvPr id="4" name="Holder 4"/>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a:t>‹#›</a:t>
            </a:fld>
            <a:endParaRPr spc="-5"/>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2145869"/>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Think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68224"/>
            <a:ext cx="4114800" cy="5991670"/>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70820942"/>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 2019 IBM Corporation
</a:t>
            </a:r>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224" algn="dec"/>
              </a:tabLst>
              <a:defRPr/>
            </a:lvl1pPr>
            <a:lvl2pPr marL="173040" indent="-17304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a:t>Edit Master text styles</a:t>
            </a:r>
          </a:p>
          <a:p>
            <a:pPr marL="0" marR="0" lvl="1"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a:t>Second level</a:t>
            </a:r>
          </a:p>
          <a:p>
            <a:pPr marL="0" marR="0" lvl="2"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a:t>Third level</a:t>
            </a:r>
          </a:p>
          <a:p>
            <a:pPr marL="0" marR="0" lvl="3"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a:t>Fourth level</a:t>
            </a:r>
          </a:p>
          <a:p>
            <a:pPr marL="0" marR="0" lvl="4"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22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1100"/>
              </a:spcBef>
              <a:spcAft>
                <a:spcPts val="0"/>
              </a:spcAft>
              <a:buClrTx/>
              <a:buSzTx/>
              <a:buFont typeface="Arial"/>
              <a:buNone/>
              <a:tabLst>
                <a:tab pos="4023410" algn="r"/>
              </a:tabLst>
              <a:defRPr/>
            </a:pPr>
            <a:r>
              <a:rPr lang="en-US"/>
              <a:t>Edit Master text styles</a:t>
            </a:r>
          </a:p>
          <a:p>
            <a:pPr marL="0" marR="0" lvl="1" indent="0" algn="l" defTabSz="457206" rtl="0" eaLnBrk="1" fontAlgn="auto" latinLnBrk="0" hangingPunct="1">
              <a:lnSpc>
                <a:spcPct val="100000"/>
              </a:lnSpc>
              <a:spcBef>
                <a:spcPts val="1100"/>
              </a:spcBef>
              <a:spcAft>
                <a:spcPts val="0"/>
              </a:spcAft>
              <a:buClrTx/>
              <a:buSzTx/>
              <a:buFont typeface="Arial"/>
              <a:buNone/>
              <a:tabLst>
                <a:tab pos="4023410" algn="r"/>
              </a:tabLst>
              <a:defRPr/>
            </a:pPr>
            <a:r>
              <a:rPr lang="en-US"/>
              <a:t>Second level</a:t>
            </a:r>
          </a:p>
          <a:p>
            <a:pPr marL="0" marR="0" lvl="2" indent="0" algn="l" defTabSz="457206" rtl="0" eaLnBrk="1" fontAlgn="auto" latinLnBrk="0" hangingPunct="1">
              <a:lnSpc>
                <a:spcPct val="100000"/>
              </a:lnSpc>
              <a:spcBef>
                <a:spcPts val="1100"/>
              </a:spcBef>
              <a:spcAft>
                <a:spcPts val="0"/>
              </a:spcAft>
              <a:buClrTx/>
              <a:buSzTx/>
              <a:buFont typeface="Arial"/>
              <a:buNone/>
              <a:tabLst>
                <a:tab pos="4023410" algn="r"/>
              </a:tabLst>
              <a:defRPr/>
            </a:pPr>
            <a:r>
              <a:rPr lang="en-US"/>
              <a:t>Third level</a:t>
            </a:r>
          </a:p>
          <a:p>
            <a:pPr marL="0" marR="0" lvl="3" indent="0" algn="l" defTabSz="457206" rtl="0" eaLnBrk="1" fontAlgn="auto" latinLnBrk="0" hangingPunct="1">
              <a:lnSpc>
                <a:spcPct val="100000"/>
              </a:lnSpc>
              <a:spcBef>
                <a:spcPts val="1100"/>
              </a:spcBef>
              <a:spcAft>
                <a:spcPts val="0"/>
              </a:spcAft>
              <a:buClrTx/>
              <a:buSzTx/>
              <a:buFont typeface="Arial"/>
              <a:buNone/>
              <a:tabLst>
                <a:tab pos="4023410" algn="r"/>
              </a:tabLst>
              <a:defRPr/>
            </a:pPr>
            <a:r>
              <a:rPr lang="en-US"/>
              <a:t>Fourth level</a:t>
            </a:r>
          </a:p>
          <a:p>
            <a:pPr marL="0" marR="0" lvl="4" indent="0" algn="l" defTabSz="457206" rtl="0" eaLnBrk="1" fontAlgn="auto" latinLnBrk="0" hangingPunct="1">
              <a:lnSpc>
                <a:spcPct val="100000"/>
              </a:lnSpc>
              <a:spcBef>
                <a:spcPts val="1100"/>
              </a:spcBef>
              <a:spcAft>
                <a:spcPts val="0"/>
              </a:spcAft>
              <a:buClrTx/>
              <a:buSzTx/>
              <a:buFont typeface="Arial"/>
              <a:buNone/>
              <a:tabLst>
                <a:tab pos="4023410" algn="r"/>
              </a:tabLst>
              <a:defRPr/>
            </a:pPr>
            <a:r>
              <a:rPr lang="en-US"/>
              <a:t>Fifth level</a:t>
            </a:r>
            <a:endParaRPr lang="en-US" dirty="0"/>
          </a:p>
        </p:txBody>
      </p:sp>
    </p:spTree>
    <p:extLst>
      <p:ext uri="{BB962C8B-B14F-4D97-AF65-F5344CB8AC3E}">
        <p14:creationId xmlns:p14="http://schemas.microsoft.com/office/powerpoint/2010/main" val="2190349929"/>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10"/>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929216017"/>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10"/>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291163675"/>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112936"/>
            <a:ext cx="8686800" cy="5964767"/>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80226808"/>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7" indent="-117477">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Tree>
    <p:extLst>
      <p:ext uri="{BB962C8B-B14F-4D97-AF65-F5344CB8AC3E}">
        <p14:creationId xmlns:p14="http://schemas.microsoft.com/office/powerpoint/2010/main" val="310239414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7418"/>
            <a:ext cx="4114800" cy="400050"/>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86991487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4135496"/>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50"/>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119069"/>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Think 2019 / © 2019 IBM Corporation
</a:t>
            </a:r>
          </a:p>
        </p:txBody>
      </p:sp>
      <p:sp>
        <p:nvSpPr>
          <p:cNvPr id="6" name="Content Placeholder 5"/>
          <p:cNvSpPr>
            <a:spLocks noGrp="1"/>
          </p:cNvSpPr>
          <p:nvPr>
            <p:ph sz="quarter" idx="12"/>
          </p:nvPr>
        </p:nvSpPr>
        <p:spPr>
          <a:xfrm>
            <a:off x="228600" y="1327358"/>
            <a:ext cx="4114800" cy="4916810"/>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62955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 DOC ID / June XX,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1168165112"/>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50"/>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7988965"/>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12" name="Text Placeholder 11"/>
          <p:cNvSpPr>
            <a:spLocks noGrp="1"/>
          </p:cNvSpPr>
          <p:nvPr>
            <p:ph type="body" sz="quarter" idx="13"/>
          </p:nvPr>
        </p:nvSpPr>
        <p:spPr>
          <a:xfrm>
            <a:off x="228600" y="268225"/>
            <a:ext cx="4114800" cy="400050"/>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112182"/>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4"/>
          </p:nvPr>
        </p:nvSpPr>
        <p:spPr>
          <a:xfrm>
            <a:off x="228600" y="1463040"/>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40"/>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644955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463041"/>
            <a:ext cx="1828800" cy="466859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50"/>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463041"/>
            <a:ext cx="1828800" cy="466859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6539207"/>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499617"/>
            <a:ext cx="4114800" cy="4668594"/>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50"/>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817512490"/>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532578932"/>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4045993800"/>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429424630"/>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12" name="Text Placeholder 11"/>
          <p:cNvSpPr>
            <a:spLocks noGrp="1"/>
          </p:cNvSpPr>
          <p:nvPr>
            <p:ph type="body" sz="quarter" idx="13"/>
          </p:nvPr>
        </p:nvSpPr>
        <p:spPr>
          <a:xfrm>
            <a:off x="228600" y="243840"/>
            <a:ext cx="4114800" cy="400050"/>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463040"/>
            <a:ext cx="4114800" cy="4651642"/>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2733201529"/>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8" name="Content Placeholder 7"/>
          <p:cNvSpPr>
            <a:spLocks noGrp="1"/>
          </p:cNvSpPr>
          <p:nvPr>
            <p:ph sz="quarter" idx="15"/>
          </p:nvPr>
        </p:nvSpPr>
        <p:spPr>
          <a:xfrm>
            <a:off x="6858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4572000" cy="2815167"/>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342900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048255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438975866"/>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3429000"/>
            <a:ext cx="2285997" cy="342900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2286000" cy="342900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itle 5"/>
          <p:cNvSpPr>
            <a:spLocks noGrp="1"/>
          </p:cNvSpPr>
          <p:nvPr>
            <p:ph type="title"/>
          </p:nvPr>
        </p:nvSpPr>
        <p:spPr>
          <a:xfrm>
            <a:off x="0" y="-1"/>
            <a:ext cx="9143999" cy="342900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83541291"/>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5123829"/>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3471727175"/>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2286000" cy="68580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68580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1587107126"/>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228600" y="1463041"/>
            <a:ext cx="1828800" cy="466859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0634"/>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54613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8803640"/>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6858000"/>
          </a:xfrm>
        </p:spPr>
        <p:txBody>
          <a:bodyPr/>
          <a:lstStyle/>
          <a:p>
            <a:r>
              <a:rPr lang="en-US" dirty="0"/>
              <a:t>Click icon to add picture</a:t>
            </a:r>
          </a:p>
        </p:txBody>
      </p:sp>
    </p:spTree>
    <p:extLst>
      <p:ext uri="{BB962C8B-B14F-4D97-AF65-F5344CB8AC3E}">
        <p14:creationId xmlns:p14="http://schemas.microsoft.com/office/powerpoint/2010/main" val="789497023"/>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88017"/>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402080"/>
            <a:ext cx="4215008" cy="4608576"/>
          </a:xfrm>
        </p:spPr>
        <p:txBody>
          <a:bodyPr/>
          <a:lstStyle>
            <a:lvl1pPr marL="117477" indent="-117477">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329359"/>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dirty="0"/>
              <a:t>Click icon to add table</a:t>
            </a:r>
          </a:p>
        </p:txBody>
      </p:sp>
    </p:spTree>
    <p:extLst>
      <p:ext uri="{BB962C8B-B14F-4D97-AF65-F5344CB8AC3E}">
        <p14:creationId xmlns:p14="http://schemas.microsoft.com/office/powerpoint/2010/main" val="37202959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2433784926"/>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113085815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498407"/>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 2019 IBM Corporation
</a:t>
            </a:r>
            <a:endParaRPr lang="en-US" dirty="0"/>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224" algn="dec"/>
              </a:tabLst>
              <a:defRPr sz="1100"/>
            </a:lvl1pPr>
            <a:lvl2pPr marL="173040" indent="-17304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6" rtl="0" eaLnBrk="1" fontAlgn="auto" latinLnBrk="0" hangingPunct="1">
              <a:lnSpc>
                <a:spcPct val="100000"/>
              </a:lnSpc>
              <a:spcBef>
                <a:spcPts val="0"/>
              </a:spcBef>
              <a:spcAft>
                <a:spcPts val="0"/>
              </a:spcAft>
              <a:buClrTx/>
              <a:buSzTx/>
              <a:buFont typeface="Arial"/>
              <a:buNone/>
              <a:tabLst>
                <a:tab pos="4023410" algn="r"/>
              </a:tabLst>
              <a:defRPr/>
            </a:pPr>
            <a:r>
              <a:rPr lang="en-US"/>
              <a:t>Edit Master text styles</a:t>
            </a:r>
          </a:p>
        </p:txBody>
      </p:sp>
    </p:spTree>
    <p:extLst>
      <p:ext uri="{BB962C8B-B14F-4D97-AF65-F5344CB8AC3E}">
        <p14:creationId xmlns:p14="http://schemas.microsoft.com/office/powerpoint/2010/main" val="4167156482"/>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914868"/>
            <a:ext cx="1292094" cy="701463"/>
          </a:xfrm>
          <a:prstGeom prst="rect">
            <a:avLst/>
          </a:prstGeom>
        </p:spPr>
      </p:pic>
    </p:spTree>
    <p:extLst>
      <p:ext uri="{BB962C8B-B14F-4D97-AF65-F5344CB8AC3E}">
        <p14:creationId xmlns:p14="http://schemas.microsoft.com/office/powerpoint/2010/main" val="1657684075"/>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68226"/>
            <a:ext cx="4114800" cy="508002"/>
          </a:xfrm>
          <a:prstGeom prst="rect">
            <a:avLst/>
          </a:prstGeom>
        </p:spPr>
        <p:txBody>
          <a:bodyPr>
            <a:normAutofit/>
          </a:bodyPr>
          <a:lstStyle>
            <a:lvl1pPr defTabSz="457183">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2" y="6463249"/>
            <a:ext cx="95251" cy="127002"/>
          </a:xfrm>
          <a:prstGeom prst="rect">
            <a:avLst/>
          </a:prstGeom>
        </p:spPr>
        <p:txBody>
          <a:bodyPr/>
          <a:lstStyle>
            <a:lvl1pPr defTabSz="685792">
              <a:defRPr>
                <a:latin typeface="IBM Eliot Sans Regular"/>
                <a:ea typeface="IBM Eliot Sans Regular"/>
                <a:cs typeface="IBM Eliot Sans Regular"/>
                <a:sym typeface="IBM Eliot Sans Regular"/>
              </a:defRPr>
            </a:lvl1pPr>
          </a:lstStyle>
          <a:p>
            <a:fld id="{86CB4B4D-7CA3-9044-876B-883B54F8677D}" type="slidenum">
              <a:t>‹#›</a:t>
            </a:fld>
            <a:endParaRPr/>
          </a:p>
        </p:txBody>
      </p:sp>
    </p:spTree>
    <p:extLst>
      <p:ext uri="{BB962C8B-B14F-4D97-AF65-F5344CB8AC3E}">
        <p14:creationId xmlns:p14="http://schemas.microsoft.com/office/powerpoint/2010/main" val="3329620602"/>
      </p:ext>
    </p:extLst>
  </p:cSld>
  <p:clrMapOvr>
    <a:masterClrMapping/>
  </p:clrMapOvr>
  <p:transition spd="med"/>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IBM Cloud Satellite</a:t>
            </a:r>
            <a:endParaRPr lang="en-US" dirty="0"/>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b="0" i="0"/>
            </a:lvl1pPr>
            <a:lvl2pPr>
              <a:spcBef>
                <a:spcPts val="1100"/>
              </a:spcBef>
              <a:defRPr b="0" i="0"/>
            </a:lvl2pPr>
            <a:lvl3pPr>
              <a:spcBef>
                <a:spcPts val="1100"/>
              </a:spcBef>
              <a:defRPr b="0" i="0"/>
            </a:lvl3pPr>
            <a:lvl4pPr>
              <a:spcBef>
                <a:spcPts val="1100"/>
              </a:spcBef>
              <a:defRPr b="0" i="0"/>
            </a:lvl4pPr>
            <a:lvl5pPr>
              <a:spcBef>
                <a:spcPts val="1100"/>
              </a:spcBef>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2440241867"/>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mn-lt"/>
              </a:defRPr>
            </a:lvl1pPr>
          </a:lstStyle>
          <a:p>
            <a:r>
              <a:rPr lang="en-US"/>
              <a:t>IBM Cloud Satellite</a:t>
            </a:r>
            <a:endParaRPr lang="en-US" dirty="0"/>
          </a:p>
        </p:txBody>
      </p:sp>
      <p:sp>
        <p:nvSpPr>
          <p:cNvPr id="6" name="Content Placeholder 5"/>
          <p:cNvSpPr>
            <a:spLocks noGrp="1"/>
          </p:cNvSpPr>
          <p:nvPr>
            <p:ph sz="quarter" idx="12"/>
          </p:nvPr>
        </p:nvSpPr>
        <p:spPr>
          <a:xfrm>
            <a:off x="228600" y="1327358"/>
            <a:ext cx="4114800" cy="4916809"/>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b="0" i="0"/>
            </a:lvl1pPr>
            <a:lvl2pPr>
              <a:defRPr sz="1400" b="0" i="0"/>
            </a:lvl2pPr>
            <a:lvl3pPr>
              <a:defRPr sz="1400" b="0" i="0"/>
            </a:lvl3pPr>
            <a:lvl4pPr>
              <a:defRPr sz="14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8473951"/>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548640"/>
            <a:ext cx="4114800" cy="85344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IBM Cloud Satellite</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7672749"/>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IBM Cloud Satellite</a:t>
            </a:r>
            <a:endParaRPr lang="en-US" dirty="0"/>
          </a:p>
        </p:txBody>
      </p:sp>
    </p:spTree>
    <p:extLst>
      <p:ext uri="{BB962C8B-B14F-4D97-AF65-F5344CB8AC3E}">
        <p14:creationId xmlns:p14="http://schemas.microsoft.com/office/powerpoint/2010/main" val="1222580201"/>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IBM Cloud Satellite</a:t>
            </a:r>
            <a:endParaRPr lang="en-US" dirty="0"/>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3429001"/>
            <a:ext cx="4572000" cy="2815167"/>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9475801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112937"/>
            <a:ext cx="8686800" cy="5964767"/>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3990962441"/>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IBM Cloud Satellite</a:t>
            </a:r>
            <a:endParaRPr lang="en-US" dirty="0"/>
          </a:p>
        </p:txBody>
      </p:sp>
      <p:sp>
        <p:nvSpPr>
          <p:cNvPr id="7" name="Text Placeholder 6"/>
          <p:cNvSpPr>
            <a:spLocks noGrp="1"/>
          </p:cNvSpPr>
          <p:nvPr>
            <p:ph type="body" sz="quarter" idx="12"/>
          </p:nvPr>
        </p:nvSpPr>
        <p:spPr>
          <a:xfrm>
            <a:off x="228600" y="1463040"/>
            <a:ext cx="1828800" cy="4669536"/>
          </a:xfrm>
        </p:spPr>
        <p:txBody>
          <a:bodyPr/>
          <a:lstStyle>
            <a:lvl1pPr>
              <a:defRPr sz="16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88017"/>
            <a:ext cx="1828800" cy="4608576"/>
          </a:xfrm>
        </p:spPr>
        <p:txBody>
          <a:bodyPr/>
          <a:lstStyle>
            <a:lvl1pPr>
              <a:defRPr sz="1400" b="0" i="0"/>
            </a:lvl1pPr>
            <a:lvl2pPr marL="0" indent="0">
              <a:buNone/>
              <a:defRPr sz="1000" b="0" i="0"/>
            </a:lvl2pPr>
            <a:lvl3pPr>
              <a:defRPr sz="1000" b="0" i="0"/>
            </a:lvl3pPr>
            <a:lvl4pPr>
              <a:defRPr sz="1000" b="0" i="0"/>
            </a:lvl4pPr>
            <a:lvl5pPr>
              <a:defRPr sz="10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02080"/>
            <a:ext cx="4215008" cy="4608576"/>
          </a:xfrm>
        </p:spPr>
        <p:txBody>
          <a:bodyPr/>
          <a:lstStyle>
            <a:lvl1pPr marL="117475" indent="-117475">
              <a:tabLst/>
              <a:defRPr sz="2400" b="0" i="0"/>
            </a:lvl1pPr>
            <a:lvl2pPr marL="0" indent="0">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7577921"/>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502913"/>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1" name="Title Text"/>
          <p:cNvSpPr txBox="1">
            <a:spLocks noGrp="1"/>
          </p:cNvSpPr>
          <p:nvPr>
            <p:ph type="title"/>
          </p:nvPr>
        </p:nvSpPr>
        <p:spPr>
          <a:prstGeom prst="rect">
            <a:avLst/>
          </a:prstGeom>
        </p:spPr>
        <p:txBody>
          <a:bodyPr/>
          <a:lstStyle/>
          <a:p>
            <a:r>
              <a:t>Title Text</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0176701"/>
      </p:ext>
    </p:extLst>
  </p:cSld>
  <p:clrMapOvr>
    <a:masterClrMapping/>
  </p:clrMapOvr>
  <p:transition spd="med"/>
</p:sldLayout>
</file>

<file path=ppt/slideLayouts/slideLayout543.xml><?xml version="1.0" encoding="utf-8"?>
<p:sldLayout xmlns:a="http://schemas.openxmlformats.org/drawingml/2006/main" xmlns:r="http://schemas.openxmlformats.org/officeDocument/2006/relationships" xmlns:p="http://schemas.openxmlformats.org/presentationml/2006/main">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IBM CONFIDENTIAL - INTERNAL USE ONLY</a:t>
            </a:r>
            <a:endParaRPr lang="en-US" dirty="0"/>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00929940"/>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3006328" y="-31749"/>
            <a:ext cx="7436644"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619126" y="476250"/>
            <a:ext cx="3833813" cy="2774951"/>
          </a:xfrm>
          <a:prstGeom prst="rect">
            <a:avLst/>
          </a:prstGeom>
        </p:spPr>
        <p:txBody>
          <a:bodyPr anchor="b"/>
          <a:lstStyle>
            <a:lvl1pPr>
              <a:defRPr sz="3150"/>
            </a:lvl1pPr>
          </a:lstStyle>
          <a:p>
            <a:r>
              <a:t>Title Text</a:t>
            </a:r>
          </a:p>
        </p:txBody>
      </p:sp>
      <p:sp>
        <p:nvSpPr>
          <p:cNvPr id="43" name="Body Level One…"/>
          <p:cNvSpPr txBox="1">
            <a:spLocks noGrp="1"/>
          </p:cNvSpPr>
          <p:nvPr>
            <p:ph type="body" sz="quarter" idx="1"/>
          </p:nvPr>
        </p:nvSpPr>
        <p:spPr>
          <a:xfrm>
            <a:off x="619126" y="3263900"/>
            <a:ext cx="3833813" cy="2863851"/>
          </a:xfrm>
          <a:prstGeom prst="rect">
            <a:avLst/>
          </a:prstGeom>
        </p:spPr>
        <p:txBody>
          <a:bodyPr anchor="t"/>
          <a:lstStyle>
            <a:lvl1pPr marL="0" indent="0" algn="ctr">
              <a:spcBef>
                <a:spcPts val="0"/>
              </a:spcBef>
              <a:buClrTx/>
              <a:buSzTx/>
              <a:buNone/>
              <a:defRPr sz="2025">
                <a:latin typeface="IBM Plex Sans"/>
                <a:ea typeface="IBM Plex Sans"/>
                <a:cs typeface="IBM Plex Sans"/>
                <a:sym typeface="IBM Plex Sans"/>
              </a:defRPr>
            </a:lvl1pPr>
            <a:lvl2pPr marL="0" indent="0" algn="ctr">
              <a:spcBef>
                <a:spcPts val="0"/>
              </a:spcBef>
              <a:buClrTx/>
              <a:buSzTx/>
              <a:buNone/>
              <a:defRPr sz="2025">
                <a:latin typeface="IBM Plex Sans"/>
                <a:ea typeface="IBM Plex Sans"/>
                <a:cs typeface="IBM Plex Sans"/>
                <a:sym typeface="IBM Plex Sans"/>
              </a:defRPr>
            </a:lvl2pPr>
            <a:lvl3pPr marL="0" indent="0" algn="ctr">
              <a:spcBef>
                <a:spcPts val="0"/>
              </a:spcBef>
              <a:buClrTx/>
              <a:buSzTx/>
              <a:buNone/>
              <a:defRPr sz="2025">
                <a:latin typeface="IBM Plex Sans"/>
                <a:ea typeface="IBM Plex Sans"/>
                <a:cs typeface="IBM Plex Sans"/>
                <a:sym typeface="IBM Plex Sans"/>
              </a:defRPr>
            </a:lvl3pPr>
            <a:lvl4pPr marL="0" indent="0" algn="ctr">
              <a:spcBef>
                <a:spcPts val="0"/>
              </a:spcBef>
              <a:buClrTx/>
              <a:buSzTx/>
              <a:buNone/>
              <a:defRPr sz="2025">
                <a:latin typeface="IBM Plex Sans"/>
                <a:ea typeface="IBM Plex Sans"/>
                <a:cs typeface="IBM Plex Sans"/>
                <a:sym typeface="IBM Plex Sans"/>
              </a:defRPr>
            </a:lvl4pPr>
            <a:lvl5pPr marL="0" indent="0" algn="ctr">
              <a:spcBef>
                <a:spcPts val="0"/>
              </a:spcBef>
              <a:buClrTx/>
              <a:buSzTx/>
              <a:buNone/>
              <a:defRPr sz="2025">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37078276"/>
      </p:ext>
    </p:extLst>
  </p:cSld>
  <p:clrMapOvr>
    <a:masterClrMapping/>
  </p:clrMapOvr>
  <p:transition spd="med"/>
</p:sldLayout>
</file>

<file path=ppt/slideLayouts/slideLayout54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7" name="Title Text"/>
          <p:cNvSpPr txBox="1">
            <a:spLocks noGrp="1"/>
          </p:cNvSpPr>
          <p:nvPr>
            <p:ph type="title"/>
          </p:nvPr>
        </p:nvSpPr>
        <p:spPr>
          <a:xfrm>
            <a:off x="633414" y="127001"/>
            <a:ext cx="7877175" cy="713457"/>
          </a:xfrm>
          <a:prstGeom prst="rect">
            <a:avLst/>
          </a:prstGeom>
        </p:spPr>
        <p:txBody>
          <a:bodyPr/>
          <a:lstStyle>
            <a:lvl1pPr>
              <a:defRPr sz="4200"/>
            </a:lvl1pPr>
          </a:lstStyle>
          <a:p>
            <a:r>
              <a:t>Title Text</a:t>
            </a:r>
          </a:p>
        </p:txBody>
      </p:sp>
      <p:sp>
        <p:nvSpPr>
          <p:cNvPr id="68" name="Body Level One…"/>
          <p:cNvSpPr txBox="1">
            <a:spLocks noGrp="1"/>
          </p:cNvSpPr>
          <p:nvPr>
            <p:ph type="body" idx="1"/>
          </p:nvPr>
        </p:nvSpPr>
        <p:spPr>
          <a:xfrm>
            <a:off x="131545" y="1121272"/>
            <a:ext cx="8927828" cy="5587281"/>
          </a:xfrm>
          <a:prstGeom prst="rect">
            <a:avLst/>
          </a:prstGeom>
        </p:spPr>
        <p:txBody>
          <a:bodyPr anchor="t"/>
          <a:lstStyle>
            <a:lvl1pPr marL="95250" indent="-95250">
              <a:spcBef>
                <a:spcPts val="113"/>
              </a:spcBef>
              <a:buClr>
                <a:srgbClr val="0096FF"/>
              </a:buClr>
              <a:defRPr sz="1500"/>
            </a:lvl1pPr>
            <a:lvl2pPr marL="333375" indent="-95250">
              <a:spcBef>
                <a:spcPts val="113"/>
              </a:spcBef>
              <a:buClr>
                <a:srgbClr val="0096FF"/>
              </a:buClr>
            </a:lvl2pPr>
            <a:lvl3pPr marL="571500" indent="-95250">
              <a:spcBef>
                <a:spcPts val="113"/>
              </a:spcBef>
              <a:buClr>
                <a:srgbClr val="0096FF"/>
              </a:buClr>
              <a:defRPr sz="1275"/>
            </a:lvl3pPr>
            <a:lvl4pPr marL="809625" indent="-95250">
              <a:spcBef>
                <a:spcPts val="113"/>
              </a:spcBef>
              <a:buClr>
                <a:srgbClr val="0096FF"/>
              </a:buClr>
              <a:defRPr sz="1125"/>
            </a:lvl4pPr>
            <a:lvl5pPr marL="1038225" indent="-95250">
              <a:spcBef>
                <a:spcPts val="113"/>
              </a:spcBef>
              <a:buClr>
                <a:srgbClr val="0096FF"/>
              </a:buClr>
              <a:defRPr sz="1050"/>
            </a:lvl5p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61929207"/>
      </p:ext>
    </p:extLst>
  </p:cSld>
  <p:clrMapOvr>
    <a:masterClrMapping/>
  </p:clrMapOvr>
  <p:transition spd="med"/>
</p:sldLayout>
</file>

<file path=ppt/slideLayouts/slideLayout546.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377696"/>
            <a:ext cx="4114800" cy="47548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endParaRPr lang="en-US" dirty="0"/>
          </a:p>
        </p:txBody>
      </p:sp>
      <p:sp>
        <p:nvSpPr>
          <p:cNvPr id="6" name="Text Placeholder 5"/>
          <p:cNvSpPr>
            <a:spLocks noGrp="1"/>
          </p:cNvSpPr>
          <p:nvPr>
            <p:ph type="body" sz="quarter" idx="12"/>
          </p:nvPr>
        </p:nvSpPr>
        <p:spPr>
          <a:xfrm>
            <a:off x="4800600" y="1499617"/>
            <a:ext cx="4114800" cy="4668593"/>
          </a:xfrm>
        </p:spPr>
        <p:txBody>
          <a:bodyPr/>
          <a:lstStyle>
            <a:lvl1pPr>
              <a:defRPr b="0" i="0">
                <a:solidFill>
                  <a:schemeClr val="bg2"/>
                </a:solidFill>
              </a:defRPr>
            </a:lvl1pPr>
            <a:lvl2pPr marL="0" indent="0">
              <a:spcBef>
                <a:spcPts val="1100"/>
              </a:spcBef>
              <a:buFontTx/>
              <a:buNone/>
              <a:defRPr sz="1100" b="0" i="0">
                <a:solidFill>
                  <a:schemeClr val="bg2"/>
                </a:solidFill>
              </a:defRPr>
            </a:lvl2pPr>
            <a:lvl3pPr>
              <a:defRPr sz="1100" b="0" i="0">
                <a:solidFill>
                  <a:schemeClr val="bg2"/>
                </a:solidFill>
              </a:defRPr>
            </a:lvl3pPr>
            <a:lvl4pPr>
              <a:defRPr sz="1100" b="0" i="0">
                <a:solidFill>
                  <a:schemeClr val="bg2"/>
                </a:solidFill>
              </a:defRPr>
            </a:lvl4pPr>
            <a:lvl5pPr>
              <a:defRPr sz="11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4278913559"/>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cover on purple&gt;blue gradi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6257437"/>
            <a:ext cx="521589" cy="27572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6305184"/>
            <a:ext cx="1362693" cy="289871"/>
          </a:xfrm>
          <a:prstGeom prst="rect">
            <a:avLst/>
          </a:prstGeom>
        </p:spPr>
      </p:pic>
    </p:spTree>
    <p:extLst>
      <p:ext uri="{BB962C8B-B14F-4D97-AF65-F5344CB8AC3E}">
        <p14:creationId xmlns:p14="http://schemas.microsoft.com/office/powerpoint/2010/main" val="1889657210"/>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cover with large hero shie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AEB35-B342-254D-877D-351186888B6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8825" r="12824"/>
          <a:stretch/>
        </p:blipFill>
        <p:spPr>
          <a:xfrm>
            <a:off x="3815078" y="-1"/>
            <a:ext cx="5328922" cy="6616119"/>
          </a:xfrm>
          <a:prstGeom prst="rect">
            <a:avLst/>
          </a:prstGeom>
        </p:spPr>
      </p:pic>
      <p:sp>
        <p:nvSpPr>
          <p:cNvPr id="2" name="Title 1"/>
          <p:cNvSpPr>
            <a:spLocks noGrp="1"/>
          </p:cNvSpPr>
          <p:nvPr>
            <p:ph type="title"/>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6257437"/>
            <a:ext cx="521589" cy="27572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6305184"/>
            <a:ext cx="1362693" cy="289871"/>
          </a:xfrm>
          <a:prstGeom prst="rect">
            <a:avLst/>
          </a:prstGeom>
        </p:spPr>
      </p:pic>
    </p:spTree>
    <p:extLst>
      <p:ext uri="{BB962C8B-B14F-4D97-AF65-F5344CB8AC3E}">
        <p14:creationId xmlns:p14="http://schemas.microsoft.com/office/powerpoint/2010/main" val="3036839991"/>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cover with small hero shield ">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74CB0B-CC3F-354E-B94F-323DD76BF606}"/>
              </a:ext>
            </a:extLst>
          </p:cNvPr>
          <p:cNvPicPr>
            <a:picLocks noChangeAspect="1"/>
          </p:cNvPicPr>
          <p:nvPr userDrawn="1"/>
        </p:nvPicPr>
        <p:blipFill>
          <a:blip r:embed="rId2"/>
          <a:stretch>
            <a:fillRect/>
          </a:stretch>
        </p:blipFill>
        <p:spPr>
          <a:xfrm>
            <a:off x="5260975" y="872068"/>
            <a:ext cx="3194050" cy="4258733"/>
          </a:xfrm>
          <a:prstGeom prst="rect">
            <a:avLst/>
          </a:prstGeom>
        </p:spPr>
      </p:pic>
      <p:sp>
        <p:nvSpPr>
          <p:cNvPr id="2" name="Title 1"/>
          <p:cNvSpPr>
            <a:spLocks noGrp="1"/>
          </p:cNvSpPr>
          <p:nvPr>
            <p:ph type="title"/>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6257437"/>
            <a:ext cx="521589" cy="27572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6305184"/>
            <a:ext cx="1362693" cy="289871"/>
          </a:xfrm>
          <a:prstGeom prst="rect">
            <a:avLst/>
          </a:prstGeom>
        </p:spPr>
      </p:pic>
    </p:spTree>
    <p:extLst>
      <p:ext uri="{BB962C8B-B14F-4D97-AF65-F5344CB8AC3E}">
        <p14:creationId xmlns:p14="http://schemas.microsoft.com/office/powerpoint/2010/main" val="24918854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6"/>
            <a:ext cx="5187462" cy="6027740"/>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2945039129"/>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cover on blue&gt;purple gradi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6683E8-CF01-7649-888D-219BBFB93BC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0" y="0"/>
            <a:ext cx="9144000" cy="6858000"/>
          </a:xfrm>
          <a:prstGeom prst="rect">
            <a:avLst/>
          </a:prstGeom>
        </p:spPr>
      </p:pic>
      <p:sp>
        <p:nvSpPr>
          <p:cNvPr id="2" name="Title 1"/>
          <p:cNvSpPr>
            <a:spLocks noGrp="1"/>
          </p:cNvSpPr>
          <p:nvPr>
            <p:ph type="title"/>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6257437"/>
            <a:ext cx="521589" cy="27572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6305184"/>
            <a:ext cx="1362693" cy="289871"/>
          </a:xfrm>
          <a:prstGeom prst="rect">
            <a:avLst/>
          </a:prstGeom>
        </p:spPr>
      </p:pic>
    </p:spTree>
    <p:extLst>
      <p:ext uri="{BB962C8B-B14F-4D97-AF65-F5344CB8AC3E}">
        <p14:creationId xmlns:p14="http://schemas.microsoft.com/office/powerpoint/2010/main" val="3158981583"/>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cover on gradient bar">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24753"/>
          <a:stretch/>
        </p:blipFill>
        <p:spPr>
          <a:xfrm>
            <a:off x="0" y="1"/>
            <a:ext cx="9144000" cy="3440289"/>
          </a:xfrm>
          <a:prstGeom prst="rect">
            <a:avLst/>
          </a:prstGeom>
        </p:spPr>
      </p:pic>
      <p:sp>
        <p:nvSpPr>
          <p:cNvPr id="2" name="Title 1"/>
          <p:cNvSpPr>
            <a:spLocks noGrp="1"/>
          </p:cNvSpPr>
          <p:nvPr>
            <p:ph type="title"/>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6257437"/>
            <a:ext cx="521589" cy="27572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6305184"/>
            <a:ext cx="1362693" cy="289871"/>
          </a:xfrm>
          <a:prstGeom prst="rect">
            <a:avLst/>
          </a:prstGeom>
        </p:spPr>
      </p:pic>
    </p:spTree>
    <p:extLst>
      <p:ext uri="{BB962C8B-B14F-4D97-AF65-F5344CB8AC3E}">
        <p14:creationId xmlns:p14="http://schemas.microsoft.com/office/powerpoint/2010/main" val="1158615129"/>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8387131"/>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6419088" cy="1066800"/>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69825"/>
            <a:ext cx="4123944" cy="4324317"/>
          </a:xfrm>
        </p:spPr>
        <p:txBody>
          <a:bodyPr/>
          <a:lstStyle>
            <a:lvl1pPr>
              <a:spcBef>
                <a:spcPts val="0"/>
              </a:spcBef>
              <a:defRPr>
                <a:latin typeface="Arial" panose="020B0604020202020204" pitchFamily="34" charset="0"/>
                <a:cs typeface="Arial" panose="020B0604020202020204" pitchFamily="34" charset="0"/>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19456" y="1669825"/>
            <a:ext cx="4123944" cy="4324317"/>
          </a:xfrm>
        </p:spPr>
        <p:txBody>
          <a:bodyPr/>
          <a:lstStyle>
            <a:lvl1pPr>
              <a:spcBef>
                <a:spcPts val="0"/>
              </a:spcBef>
              <a:defRPr>
                <a:latin typeface="Arial" panose="020B0604020202020204" pitchFamily="34" charset="0"/>
                <a:cs typeface="Arial" panose="020B0604020202020204" pitchFamily="34" charset="0"/>
              </a:defRPr>
            </a:lvl1pPr>
            <a:lvl2pPr marL="0" indent="0">
              <a:spcBef>
                <a:spcPts val="0"/>
              </a:spcBef>
              <a:buNone/>
              <a:defRPr>
                <a:latin typeface="Arial" panose="020B0604020202020204" pitchFamily="34" charset="0"/>
                <a:cs typeface="Arial" panose="020B0604020202020204" pitchFamily="34" charset="0"/>
              </a:defRPr>
            </a:lvl2pPr>
            <a:lvl3pPr marL="201612" indent="0">
              <a:buNone/>
              <a:defRPr/>
            </a:lvl3pPr>
            <a:lvl4pPr marL="434975" indent="0">
              <a:buNone/>
              <a:defRPr/>
            </a:lvl4pPr>
            <a:lvl5pPr marL="631825"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260491018"/>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92608"/>
            <a:ext cx="6419088" cy="1072896"/>
          </a:xfrm>
        </p:spPr>
        <p:txBody>
          <a:bodyPr/>
          <a:lstStyle>
            <a:lvl1pPr>
              <a:defRPr sz="1600">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511808"/>
            <a:ext cx="4206240" cy="4482592"/>
          </a:xfrm>
        </p:spPr>
        <p:txBody>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507533648"/>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6858000"/>
          </a:xfrm>
        </p:spPr>
        <p:txBody>
          <a:bodyPr lIns="91440" tIns="91440" rIns="91440" bIns="91440"/>
          <a:lstStyle>
            <a:lvl1pPr>
              <a:defRPr baseline="0">
                <a:latin typeface="Arial" panose="020B0604020202020204" pitchFamily="34" charset="0"/>
                <a:cs typeface="Arial" panose="020B0604020202020204" pitchFamily="34" charset="0"/>
              </a:defRPr>
            </a:lvl1pPr>
          </a:lstStyle>
          <a:p>
            <a:r>
              <a:rPr lang="en-US" dirty="0"/>
              <a:t>Drag picture to placeholder or click icon to add</a:t>
            </a:r>
          </a:p>
        </p:txBody>
      </p:sp>
      <p:sp>
        <p:nvSpPr>
          <p:cNvPr id="2" name="Title 1"/>
          <p:cNvSpPr>
            <a:spLocks noGrp="1"/>
          </p:cNvSpPr>
          <p:nvPr>
            <p:ph type="title"/>
          </p:nvPr>
        </p:nvSpPr>
        <p:spPr>
          <a:xfrm>
            <a:off x="219456" y="292608"/>
            <a:ext cx="4133088" cy="1072896"/>
          </a:xfrm>
        </p:spPr>
        <p:txBody>
          <a:bodyPr/>
          <a:lstStyle>
            <a:lvl1pPr>
              <a:defRPr sz="1600">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511808"/>
            <a:ext cx="4206240" cy="4482592"/>
          </a:xfrm>
        </p:spPr>
        <p:txBody>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252142981"/>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21920"/>
            <a:ext cx="8778172" cy="5872480"/>
          </a:xfrm>
        </p:spPr>
        <p:txBody>
          <a:bodyPr/>
          <a:lstStyle>
            <a:lvl1pPr>
              <a:defRPr sz="9600"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0666113"/>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5"/>
            <a:ext cx="5562534" cy="572617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2778052"/>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5"/>
            <a:ext cx="4142232" cy="5726176"/>
          </a:xfrm>
        </p:spPr>
        <p:txBody>
          <a:bodyPr/>
          <a:lstStyle>
            <a:lvl1pPr>
              <a:defRPr>
                <a:latin typeface="Arial" panose="020B0604020202020204" pitchFamily="34" charset="0"/>
                <a:cs typeface="Arial" panose="020B0604020202020204" pitchFamily="34" charset="0"/>
              </a:defRPr>
            </a:lvl1p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5"/>
            <a:ext cx="4123944" cy="572617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3346006"/>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6419088" cy="107289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69825"/>
            <a:ext cx="4123876"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19456" y="1669825"/>
            <a:ext cx="4123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63955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7420"/>
            <a:ext cx="4114800" cy="400049"/>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511457845"/>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6419088" cy="107289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669825"/>
            <a:ext cx="4123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10312" y="1621536"/>
            <a:ext cx="4142232" cy="4372864"/>
          </a:xfrm>
        </p:spPr>
        <p:txBody>
          <a:bodyPr/>
          <a:lstStyle>
            <a:lvl1pPr>
              <a:defRPr sz="24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311701089"/>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6419088" cy="107289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69825"/>
            <a:ext cx="1837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669825"/>
            <a:ext cx="1837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669825"/>
            <a:ext cx="1837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669825"/>
            <a:ext cx="1837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8755343"/>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B4AA9BD4-CF1C-D84E-944E-E9F1DF7F644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933"/>
            <a:ext cx="9144000" cy="6874934"/>
          </a:xfrm>
          <a:prstGeom prst="rect">
            <a:avLst/>
          </a:prstGeom>
        </p:spPr>
      </p:pic>
      <p:sp>
        <p:nvSpPr>
          <p:cNvPr id="2" name="Title 1"/>
          <p:cNvSpPr>
            <a:spLocks noGrp="1"/>
          </p:cNvSpPr>
          <p:nvPr>
            <p:ph type="title"/>
          </p:nvPr>
        </p:nvSpPr>
        <p:spPr>
          <a:xfrm>
            <a:off x="210312" y="268224"/>
            <a:ext cx="6419088" cy="1072896"/>
          </a:xfrm>
        </p:spPr>
        <p:txBody>
          <a:bodyPr/>
          <a:lstStyle>
            <a:lvl1pPr>
              <a:defRPr>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69825"/>
            <a:ext cx="1837944" cy="4324317"/>
          </a:xfrm>
        </p:spPr>
        <p:txBody>
          <a:bodyPr/>
          <a:lstStyle>
            <a:lvl1pPr>
              <a:buClr>
                <a:schemeClr val="bg1"/>
              </a:buClr>
              <a:defRPr>
                <a:solidFill>
                  <a:schemeClr val="bg1"/>
                </a:solidFill>
                <a:latin typeface="Arial" panose="020B0604020202020204" pitchFamily="34" charset="0"/>
                <a:cs typeface="Arial" panose="020B0604020202020204" pitchFamily="34" charset="0"/>
              </a:defRPr>
            </a:lvl1pPr>
            <a:lvl2pPr>
              <a:buClr>
                <a:schemeClr val="bg1"/>
              </a:buClr>
              <a:defRPr>
                <a:solidFill>
                  <a:schemeClr val="bg1"/>
                </a:solidFill>
                <a:latin typeface="Arial" panose="020B0604020202020204" pitchFamily="34" charset="0"/>
                <a:cs typeface="Arial" panose="020B0604020202020204" pitchFamily="34" charset="0"/>
              </a:defRPr>
            </a:lvl2pPr>
            <a:lvl3pPr>
              <a:buClr>
                <a:schemeClr val="bg1"/>
              </a:buClr>
              <a:defRPr>
                <a:solidFill>
                  <a:schemeClr val="bg1"/>
                </a:solidFill>
                <a:latin typeface="Arial" panose="020B0604020202020204" pitchFamily="34" charset="0"/>
                <a:cs typeface="Arial" panose="020B0604020202020204" pitchFamily="34" charset="0"/>
              </a:defRPr>
            </a:lvl3pPr>
            <a:lvl4pPr>
              <a:buClr>
                <a:schemeClr val="bg1"/>
              </a:buClr>
              <a:defRPr>
                <a:solidFill>
                  <a:schemeClr val="bg1"/>
                </a:solidFill>
                <a:latin typeface="Arial" panose="020B0604020202020204" pitchFamily="34" charset="0"/>
                <a:cs typeface="Arial" panose="020B0604020202020204" pitchFamily="34" charset="0"/>
              </a:defRPr>
            </a:lvl4pPr>
            <a:lvl5pPr>
              <a:buClr>
                <a:schemeClr val="bg1"/>
              </a:buCl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669825"/>
            <a:ext cx="1837944" cy="4324317"/>
          </a:xfrm>
        </p:spPr>
        <p:txBody>
          <a:bodyPr/>
          <a:lstStyle>
            <a:lvl1pPr>
              <a:buClr>
                <a:schemeClr val="bg1"/>
              </a:buClr>
              <a:defRPr>
                <a:solidFill>
                  <a:schemeClr val="bg1"/>
                </a:solidFill>
                <a:latin typeface="Arial" panose="020B0604020202020204" pitchFamily="34" charset="0"/>
                <a:cs typeface="Arial" panose="020B0604020202020204" pitchFamily="34" charset="0"/>
              </a:defRPr>
            </a:lvl1pPr>
            <a:lvl2pPr>
              <a:buClr>
                <a:schemeClr val="bg1"/>
              </a:buClr>
              <a:defRPr>
                <a:solidFill>
                  <a:schemeClr val="bg1"/>
                </a:solidFill>
                <a:latin typeface="Arial" panose="020B0604020202020204" pitchFamily="34" charset="0"/>
                <a:cs typeface="Arial" panose="020B0604020202020204" pitchFamily="34" charset="0"/>
              </a:defRPr>
            </a:lvl2pPr>
            <a:lvl3pPr>
              <a:buClr>
                <a:schemeClr val="bg1"/>
              </a:buClr>
              <a:defRPr>
                <a:solidFill>
                  <a:schemeClr val="bg1"/>
                </a:solidFill>
                <a:latin typeface="Arial" panose="020B0604020202020204" pitchFamily="34" charset="0"/>
                <a:cs typeface="Arial" panose="020B0604020202020204" pitchFamily="34" charset="0"/>
              </a:defRPr>
            </a:lvl3pPr>
            <a:lvl4pPr>
              <a:buClr>
                <a:schemeClr val="bg1"/>
              </a:buClr>
              <a:defRPr>
                <a:solidFill>
                  <a:schemeClr val="bg1"/>
                </a:solidFill>
                <a:latin typeface="Arial" panose="020B0604020202020204" pitchFamily="34" charset="0"/>
                <a:cs typeface="Arial" panose="020B0604020202020204" pitchFamily="34" charset="0"/>
              </a:defRPr>
            </a:lvl4pPr>
            <a:lvl5pPr>
              <a:buClr>
                <a:schemeClr val="bg1"/>
              </a:buCl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669825"/>
            <a:ext cx="1837944" cy="4324317"/>
          </a:xfrm>
        </p:spPr>
        <p:txBody>
          <a:bodyPr/>
          <a:lstStyle>
            <a:lvl1pPr>
              <a:buClr>
                <a:schemeClr val="bg1"/>
              </a:buClr>
              <a:defRPr>
                <a:solidFill>
                  <a:schemeClr val="bg1"/>
                </a:solidFill>
                <a:latin typeface="Arial" panose="020B0604020202020204" pitchFamily="34" charset="0"/>
                <a:cs typeface="Arial" panose="020B0604020202020204" pitchFamily="34" charset="0"/>
              </a:defRPr>
            </a:lvl1pPr>
            <a:lvl2pPr>
              <a:buClr>
                <a:schemeClr val="bg1"/>
              </a:buClr>
              <a:defRPr>
                <a:solidFill>
                  <a:schemeClr val="bg1"/>
                </a:solidFill>
                <a:latin typeface="Arial" panose="020B0604020202020204" pitchFamily="34" charset="0"/>
                <a:cs typeface="Arial" panose="020B0604020202020204" pitchFamily="34" charset="0"/>
              </a:defRPr>
            </a:lvl2pPr>
            <a:lvl3pPr>
              <a:buClr>
                <a:schemeClr val="bg1"/>
              </a:buClr>
              <a:defRPr>
                <a:solidFill>
                  <a:schemeClr val="bg1"/>
                </a:solidFill>
                <a:latin typeface="Arial" panose="020B0604020202020204" pitchFamily="34" charset="0"/>
                <a:cs typeface="Arial" panose="020B0604020202020204" pitchFamily="34" charset="0"/>
              </a:defRPr>
            </a:lvl3pPr>
            <a:lvl4pPr>
              <a:buClr>
                <a:schemeClr val="bg1"/>
              </a:buClr>
              <a:defRPr>
                <a:solidFill>
                  <a:schemeClr val="bg1"/>
                </a:solidFill>
                <a:latin typeface="Arial" panose="020B0604020202020204" pitchFamily="34" charset="0"/>
                <a:cs typeface="Arial" panose="020B0604020202020204" pitchFamily="34" charset="0"/>
              </a:defRPr>
            </a:lvl4pPr>
            <a:lvl5pPr>
              <a:buClr>
                <a:schemeClr val="bg1"/>
              </a:buCl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669825"/>
            <a:ext cx="1837944" cy="4324317"/>
          </a:xfrm>
        </p:spPr>
        <p:txBody>
          <a:bodyPr/>
          <a:lstStyle>
            <a:lvl1pPr>
              <a:buClr>
                <a:schemeClr val="bg1"/>
              </a:buClr>
              <a:defRPr>
                <a:solidFill>
                  <a:schemeClr val="bg1"/>
                </a:solidFill>
                <a:latin typeface="Arial" panose="020B0604020202020204" pitchFamily="34" charset="0"/>
                <a:cs typeface="Arial" panose="020B0604020202020204" pitchFamily="34" charset="0"/>
              </a:defRPr>
            </a:lvl1pPr>
            <a:lvl2pPr>
              <a:buClr>
                <a:schemeClr val="bg1"/>
              </a:buClr>
              <a:defRPr>
                <a:solidFill>
                  <a:schemeClr val="bg1"/>
                </a:solidFill>
                <a:latin typeface="Arial" panose="020B0604020202020204" pitchFamily="34" charset="0"/>
                <a:cs typeface="Arial" panose="020B0604020202020204" pitchFamily="34" charset="0"/>
              </a:defRPr>
            </a:lvl2pPr>
            <a:lvl3pPr>
              <a:buClr>
                <a:schemeClr val="bg1"/>
              </a:buClr>
              <a:defRPr>
                <a:solidFill>
                  <a:schemeClr val="bg1"/>
                </a:solidFill>
                <a:latin typeface="Arial" panose="020B0604020202020204" pitchFamily="34" charset="0"/>
                <a:cs typeface="Arial" panose="020B0604020202020204" pitchFamily="34" charset="0"/>
              </a:defRPr>
            </a:lvl3pPr>
            <a:lvl4pPr>
              <a:buClr>
                <a:schemeClr val="bg1"/>
              </a:buClr>
              <a:defRPr>
                <a:solidFill>
                  <a:schemeClr val="bg1"/>
                </a:solidFill>
                <a:latin typeface="Arial" panose="020B0604020202020204" pitchFamily="34" charset="0"/>
                <a:cs typeface="Arial" panose="020B0604020202020204" pitchFamily="34" charset="0"/>
              </a:defRPr>
            </a:lvl4pPr>
            <a:lvl5pPr>
              <a:buClr>
                <a:schemeClr val="bg1"/>
              </a:buCl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021773"/>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lvl1pPr>
              <a:defRPr>
                <a:latin typeface="Arial" panose="020B0604020202020204" pitchFamily="34" charset="0"/>
                <a:cs typeface="Arial" panose="020B0604020202020204" pitchFamily="34" charset="0"/>
              </a:defRPr>
            </a:lvl1pPr>
          </a:lstStyle>
          <a:p>
            <a:r>
              <a:rPr lang="en-US" dirty="0"/>
              <a:t>Drag picture to placeholder or click icon to add</a:t>
            </a:r>
          </a:p>
        </p:txBody>
      </p:sp>
      <p:sp>
        <p:nvSpPr>
          <p:cNvPr id="2" name="Title 1"/>
          <p:cNvSpPr>
            <a:spLocks noGrp="1"/>
          </p:cNvSpPr>
          <p:nvPr>
            <p:ph type="title"/>
          </p:nvPr>
        </p:nvSpPr>
        <p:spPr>
          <a:xfrm>
            <a:off x="210312" y="268224"/>
            <a:ext cx="4142232" cy="107289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69825"/>
            <a:ext cx="4123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04092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5"/>
            <a:ext cx="4142232" cy="572617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5"/>
            <a:ext cx="1837944" cy="572617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7077456" y="268225"/>
            <a:ext cx="1837944" cy="572617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2081218"/>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text (dark background)">
    <p:spTree>
      <p:nvGrpSpPr>
        <p:cNvPr id="1" name=""/>
        <p:cNvGrpSpPr/>
        <p:nvPr/>
      </p:nvGrpSpPr>
      <p:grpSpPr>
        <a:xfrm>
          <a:off x="0" y="0"/>
          <a:ext cx="0" cy="0"/>
          <a:chOff x="0" y="0"/>
          <a:chExt cx="0" cy="0"/>
        </a:xfrm>
      </p:grpSpPr>
      <p:sp>
        <p:nvSpPr>
          <p:cNvPr id="8" name="Rectangle 7"/>
          <p:cNvSpPr/>
          <p:nvPr userDrawn="1"/>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210312" y="268225"/>
            <a:ext cx="4142164" cy="572617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68225"/>
            <a:ext cx="4123944" cy="5726176"/>
          </a:xfrm>
        </p:spPr>
        <p:txBody>
          <a:bodyPr/>
          <a:lstStyle>
            <a:lvl1pPr>
              <a:buClr>
                <a:schemeClr val="bg1"/>
              </a:buClr>
              <a:defRPr>
                <a:solidFill>
                  <a:schemeClr val="bg1"/>
                </a:solidFill>
                <a:latin typeface="Arial" panose="020B0604020202020204" pitchFamily="34" charset="0"/>
                <a:cs typeface="Arial" panose="020B0604020202020204" pitchFamily="34" charset="0"/>
              </a:defRPr>
            </a:lvl1pPr>
            <a:lvl2pPr>
              <a:buClr>
                <a:schemeClr val="bg1"/>
              </a:buClr>
              <a:defRPr>
                <a:solidFill>
                  <a:schemeClr val="bg1"/>
                </a:solidFill>
                <a:latin typeface="Arial" panose="020B0604020202020204" pitchFamily="34" charset="0"/>
                <a:cs typeface="Arial" panose="020B0604020202020204" pitchFamily="34" charset="0"/>
              </a:defRPr>
            </a:lvl2pPr>
            <a:lvl3pPr>
              <a:buClr>
                <a:schemeClr val="bg1"/>
              </a:buClr>
              <a:defRPr>
                <a:solidFill>
                  <a:schemeClr val="bg1"/>
                </a:solidFill>
                <a:latin typeface="Arial" panose="020B0604020202020204" pitchFamily="34" charset="0"/>
                <a:cs typeface="Arial" panose="020B0604020202020204" pitchFamily="34" charset="0"/>
              </a:defRPr>
            </a:lvl3pPr>
            <a:lvl4pPr>
              <a:buClr>
                <a:schemeClr val="bg1"/>
              </a:buClr>
              <a:defRPr>
                <a:solidFill>
                  <a:schemeClr val="bg1"/>
                </a:solidFill>
                <a:latin typeface="Arial" panose="020B0604020202020204" pitchFamily="34" charset="0"/>
                <a:cs typeface="Arial" panose="020B0604020202020204" pitchFamily="34" charset="0"/>
              </a:defRPr>
            </a:lvl4pPr>
            <a:lvl5pPr>
              <a:buClr>
                <a:schemeClr val="bg1"/>
              </a:buCl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852890"/>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lvl1pPr>
              <a:defRPr>
                <a:latin typeface="Arial" panose="020B0604020202020204" pitchFamily="34" charset="0"/>
                <a:cs typeface="Arial" panose="020B0604020202020204" pitchFamily="34" charset="0"/>
              </a:defRPr>
            </a:lvl1pPr>
          </a:lstStyle>
          <a:p>
            <a:r>
              <a:rPr lang="en-US" dirty="0"/>
              <a:t>Drag picture to placeholder or click icon to add</a:t>
            </a:r>
          </a:p>
        </p:txBody>
      </p:sp>
      <p:sp>
        <p:nvSpPr>
          <p:cNvPr id="2" name="Title 1"/>
          <p:cNvSpPr>
            <a:spLocks noGrp="1"/>
          </p:cNvSpPr>
          <p:nvPr>
            <p:ph type="title"/>
          </p:nvPr>
        </p:nvSpPr>
        <p:spPr>
          <a:xfrm>
            <a:off x="210312" y="268225"/>
            <a:ext cx="4142232" cy="572617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6013743"/>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5"/>
            <a:ext cx="4142232" cy="572617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9908983"/>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6419088" cy="107289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73040715"/>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3429000"/>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3429000"/>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2" name="Content Placeholder 13"/>
          <p:cNvSpPr>
            <a:spLocks noGrp="1"/>
          </p:cNvSpPr>
          <p:nvPr>
            <p:ph sz="quarter" idx="19"/>
          </p:nvPr>
        </p:nvSpPr>
        <p:spPr>
          <a:xfrm>
            <a:off x="4572000" y="3426884"/>
            <a:ext cx="4572000" cy="3431116"/>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Title 1"/>
          <p:cNvSpPr>
            <a:spLocks noGrp="1"/>
          </p:cNvSpPr>
          <p:nvPr>
            <p:ph type="title"/>
          </p:nvPr>
        </p:nvSpPr>
        <p:spPr>
          <a:xfrm>
            <a:off x="210312" y="268224"/>
            <a:ext cx="4142232" cy="107289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69825"/>
            <a:ext cx="4123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88046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4956514"/>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3429000"/>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Title 1"/>
          <p:cNvSpPr>
            <a:spLocks noGrp="1"/>
          </p:cNvSpPr>
          <p:nvPr>
            <p:ph type="title"/>
          </p:nvPr>
        </p:nvSpPr>
        <p:spPr>
          <a:xfrm>
            <a:off x="0" y="-1"/>
            <a:ext cx="4572000" cy="3429002"/>
          </a:xfrm>
          <a:solidFill>
            <a:schemeClr val="bg2"/>
          </a:solidFill>
          <a:ln w="19050">
            <a:solidFill>
              <a:schemeClr val="bg2"/>
            </a:solidFill>
          </a:ln>
        </p:spPr>
        <p:txBody>
          <a:bodyPr lIns="420624" tIns="402336" rIns="457200" bIns="457200"/>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1" name="Content Placeholder 10"/>
          <p:cNvSpPr>
            <a:spLocks noGrp="1"/>
          </p:cNvSpPr>
          <p:nvPr>
            <p:ph sz="quarter" idx="18"/>
          </p:nvPr>
        </p:nvSpPr>
        <p:spPr>
          <a:xfrm>
            <a:off x="6858000" y="0"/>
            <a:ext cx="2286000" cy="3429000"/>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4" name="Content Placeholder 13"/>
          <p:cNvSpPr>
            <a:spLocks noGrp="1"/>
          </p:cNvSpPr>
          <p:nvPr>
            <p:ph sz="quarter" idx="19"/>
          </p:nvPr>
        </p:nvSpPr>
        <p:spPr>
          <a:xfrm>
            <a:off x="4572000" y="3426884"/>
            <a:ext cx="4572000" cy="3431116"/>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7" name="Content Placeholder 6"/>
          <p:cNvSpPr>
            <a:spLocks noGrp="1"/>
          </p:cNvSpPr>
          <p:nvPr>
            <p:ph sz="quarter" idx="20"/>
          </p:nvPr>
        </p:nvSpPr>
        <p:spPr>
          <a:xfrm>
            <a:off x="0" y="3426884"/>
            <a:ext cx="4572000" cy="3431116"/>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8958124"/>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3426883"/>
            <a:ext cx="2286000" cy="3431117"/>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0" name="Content Placeholder 10"/>
          <p:cNvSpPr>
            <a:spLocks noGrp="1"/>
          </p:cNvSpPr>
          <p:nvPr>
            <p:ph sz="quarter" idx="18"/>
          </p:nvPr>
        </p:nvSpPr>
        <p:spPr>
          <a:xfrm>
            <a:off x="6858000" y="3426883"/>
            <a:ext cx="2286000" cy="3431117"/>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2" name="Content Placeholder 13"/>
          <p:cNvSpPr>
            <a:spLocks noGrp="1"/>
          </p:cNvSpPr>
          <p:nvPr>
            <p:ph sz="quarter" idx="19"/>
          </p:nvPr>
        </p:nvSpPr>
        <p:spPr>
          <a:xfrm>
            <a:off x="2286001" y="3426884"/>
            <a:ext cx="2286000" cy="3431116"/>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3" name="Content Placeholder 6"/>
          <p:cNvSpPr>
            <a:spLocks noGrp="1"/>
          </p:cNvSpPr>
          <p:nvPr>
            <p:ph sz="quarter" idx="20"/>
          </p:nvPr>
        </p:nvSpPr>
        <p:spPr>
          <a:xfrm>
            <a:off x="0" y="3426884"/>
            <a:ext cx="2286000" cy="3431116"/>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2" name="Title 1"/>
          <p:cNvSpPr>
            <a:spLocks noGrp="1"/>
          </p:cNvSpPr>
          <p:nvPr>
            <p:ph type="title"/>
          </p:nvPr>
        </p:nvSpPr>
        <p:spPr>
          <a:xfrm>
            <a:off x="0" y="0"/>
            <a:ext cx="9144000" cy="3425950"/>
          </a:xfrm>
          <a:solidFill>
            <a:schemeClr val="bg2"/>
          </a:solidFill>
          <a:ln>
            <a:noFill/>
          </a:ln>
        </p:spPr>
        <p:txBody>
          <a:bodyPr lIns="182880" tIns="164592" rIns="228600" bIns="228600"/>
          <a:lstStyle>
            <a:lvl1pPr>
              <a:defRPr sz="4800">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35557"/>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9144000" cy="5156200"/>
          </a:xfrm>
        </p:spPr>
        <p:txBody>
          <a:bodyPr lIns="91440" tIns="91440" rIns="91440" bIns="91440"/>
          <a:lstStyle>
            <a:lvl1pPr>
              <a:defRPr>
                <a:latin typeface="Arial" panose="020B0604020202020204" pitchFamily="34" charset="0"/>
                <a:cs typeface="Arial" panose="020B0604020202020204" pitchFamily="34" charset="0"/>
              </a:defRPr>
            </a:lvl1pPr>
          </a:lstStyle>
          <a:p>
            <a:r>
              <a:rPr lang="en-US" dirty="0"/>
              <a:t>Drag picture to placeholder or click icon to add</a:t>
            </a:r>
          </a:p>
        </p:txBody>
      </p:sp>
      <p:sp>
        <p:nvSpPr>
          <p:cNvPr id="2" name="Title 1"/>
          <p:cNvSpPr>
            <a:spLocks noGrp="1"/>
          </p:cNvSpPr>
          <p:nvPr>
            <p:ph type="title"/>
          </p:nvPr>
        </p:nvSpPr>
        <p:spPr>
          <a:xfrm>
            <a:off x="0" y="0"/>
            <a:ext cx="9144000" cy="1701800"/>
          </a:xfrm>
          <a:solidFill>
            <a:schemeClr val="bg2"/>
          </a:solidFill>
        </p:spPr>
        <p:txBody>
          <a:bodyPr lIns="420624" tIns="402336" rIns="457200" bIns="457200"/>
          <a:lstStyle>
            <a:lvl1pPr>
              <a:defRPr>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186737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6864096"/>
          </a:xfrm>
        </p:spPr>
        <p:txBody>
          <a:bodyPr lIns="91440" tIns="91440" rIns="91440" bIns="91440"/>
          <a:lstStyle>
            <a:lvl1pPr>
              <a:defRPr>
                <a:latin typeface="Arial" panose="020B0604020202020204" pitchFamily="34" charset="0"/>
                <a:cs typeface="Arial" panose="020B0604020202020204" pitchFamily="34" charset="0"/>
              </a:defRPr>
            </a:lvl1pPr>
          </a:lstStyle>
          <a:p>
            <a:r>
              <a:rPr lang="en-US" dirty="0"/>
              <a:t>Drag picture to placeholder or click icon to add</a:t>
            </a:r>
          </a:p>
        </p:txBody>
      </p:sp>
      <p:sp>
        <p:nvSpPr>
          <p:cNvPr id="8" name="Text Placeholder 5"/>
          <p:cNvSpPr>
            <a:spLocks noGrp="1"/>
          </p:cNvSpPr>
          <p:nvPr>
            <p:ph type="body" sz="quarter" idx="13"/>
          </p:nvPr>
        </p:nvSpPr>
        <p:spPr>
          <a:xfrm>
            <a:off x="0" y="3441701"/>
            <a:ext cx="2286000" cy="3416300"/>
          </a:xfrm>
          <a:solidFill>
            <a:schemeClr val="bg1"/>
          </a:solidFill>
        </p:spPr>
        <p:txBody>
          <a:bodyPr lIns="228600" tIns="228600" rIns="228600" bIns="228600"/>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p:nvPr>
        </p:nvSpPr>
        <p:spPr>
          <a:xfrm>
            <a:off x="-2" y="3429000"/>
            <a:ext cx="2514602" cy="3429000"/>
          </a:xfrm>
          <a:solidFill>
            <a:schemeClr val="bg2"/>
          </a:solidFill>
        </p:spPr>
        <p:txBody>
          <a:bodyPr lIns="457200" tIns="384048" rIns="457200" bIns="457200"/>
          <a:lstStyle>
            <a:lvl1pPr>
              <a:buClr>
                <a:schemeClr val="tx1"/>
              </a:buClr>
              <a:defRPr>
                <a:solidFill>
                  <a:schemeClr val="tx1"/>
                </a:solidFill>
                <a:latin typeface="Arial" panose="020B0604020202020204" pitchFamily="34" charset="0"/>
                <a:cs typeface="Arial" panose="020B0604020202020204" pitchFamily="34" charset="0"/>
              </a:defRPr>
            </a:lvl1pPr>
            <a:lvl2pPr>
              <a:buClr>
                <a:schemeClr val="tx1"/>
              </a:buClr>
              <a:defRPr sz="1000">
                <a:solidFill>
                  <a:schemeClr val="tx1"/>
                </a:solidFill>
                <a:latin typeface="Arial" panose="020B0604020202020204" pitchFamily="34" charset="0"/>
                <a:cs typeface="Arial" panose="020B0604020202020204" pitchFamily="34" charset="0"/>
              </a:defRPr>
            </a:lvl2pPr>
            <a:lvl3pPr>
              <a:buClr>
                <a:schemeClr val="tx1"/>
              </a:buClr>
              <a:defRPr sz="1000">
                <a:solidFill>
                  <a:schemeClr val="tx1"/>
                </a:solidFill>
                <a:latin typeface="Arial" panose="020B0604020202020204" pitchFamily="34" charset="0"/>
                <a:cs typeface="Arial" panose="020B0604020202020204" pitchFamily="34" charset="0"/>
              </a:defRPr>
            </a:lvl3pPr>
            <a:lvl4pPr>
              <a:buClr>
                <a:schemeClr val="tx1"/>
              </a:buClr>
              <a:defRPr sz="1000">
                <a:solidFill>
                  <a:schemeClr val="tx1"/>
                </a:solidFill>
                <a:latin typeface="Arial" panose="020B0604020202020204" pitchFamily="34" charset="0"/>
                <a:cs typeface="Arial" panose="020B0604020202020204" pitchFamily="34" charset="0"/>
              </a:defRPr>
            </a:lvl4pPr>
            <a:lvl5pPr>
              <a:buClr>
                <a:schemeClr val="tx1"/>
              </a:buClr>
              <a:defRPr sz="10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3708721"/>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6864096"/>
          </a:xfrm>
          <a:solidFill>
            <a:schemeClr val="bg2"/>
          </a:solidFill>
        </p:spPr>
        <p:txBody>
          <a:bodyPr lIns="457200" tIns="384048" rIns="457200" bIns="457200"/>
          <a:lstStyle>
            <a:lvl1pPr>
              <a:buClr>
                <a:schemeClr val="tx1"/>
              </a:buClr>
              <a:defRPr>
                <a:solidFill>
                  <a:schemeClr val="tx1"/>
                </a:solidFill>
                <a:latin typeface="Arial" panose="020B0604020202020204" pitchFamily="34" charset="0"/>
                <a:cs typeface="Arial" panose="020B0604020202020204" pitchFamily="34" charset="0"/>
              </a:defRPr>
            </a:lvl1pPr>
            <a:lvl2pPr>
              <a:buClr>
                <a:schemeClr val="tx1"/>
              </a:buClr>
              <a:defRPr>
                <a:solidFill>
                  <a:schemeClr val="tx1"/>
                </a:solidFill>
                <a:latin typeface="Arial" panose="020B0604020202020204" pitchFamily="34" charset="0"/>
                <a:cs typeface="Arial" panose="020B0604020202020204" pitchFamily="34" charset="0"/>
              </a:defRPr>
            </a:lvl2pPr>
            <a:lvl3pPr>
              <a:buClr>
                <a:schemeClr val="tx1"/>
              </a:buClr>
              <a:defRPr>
                <a:solidFill>
                  <a:schemeClr val="tx1"/>
                </a:solidFill>
                <a:latin typeface="Arial" panose="020B0604020202020204" pitchFamily="34" charset="0"/>
                <a:cs typeface="Arial" panose="020B0604020202020204" pitchFamily="34" charset="0"/>
              </a:defRPr>
            </a:lvl3pPr>
            <a:lvl4pPr>
              <a:buClr>
                <a:schemeClr val="tx1"/>
              </a:buClr>
              <a:defRPr>
                <a:solidFill>
                  <a:schemeClr val="tx1"/>
                </a:solidFill>
                <a:latin typeface="Arial" panose="020B0604020202020204" pitchFamily="34" charset="0"/>
                <a:cs typeface="Arial" panose="020B0604020202020204" pitchFamily="34" charset="0"/>
              </a:defRPr>
            </a:lvl4pPr>
            <a:lvl5pPr>
              <a:buClr>
                <a:schemeClr val="tx1"/>
              </a:buClr>
              <a:defRPr>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2286000" y="0"/>
            <a:ext cx="2286000" cy="6864096"/>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vl2pPr>
              <a:buClr>
                <a:schemeClr val="bg1"/>
              </a:buClr>
              <a:defRPr>
                <a:solidFill>
                  <a:schemeClr val="bg1"/>
                </a:solidFill>
                <a:latin typeface="Arial" panose="020B0604020202020204" pitchFamily="34" charset="0"/>
                <a:cs typeface="Arial" panose="020B0604020202020204" pitchFamily="34" charset="0"/>
              </a:defRPr>
            </a:lvl2pPr>
            <a:lvl3pPr>
              <a:buClr>
                <a:schemeClr val="bg1"/>
              </a:buClr>
              <a:defRPr>
                <a:solidFill>
                  <a:schemeClr val="bg1"/>
                </a:solidFill>
                <a:latin typeface="Arial" panose="020B0604020202020204" pitchFamily="34" charset="0"/>
                <a:cs typeface="Arial" panose="020B0604020202020204" pitchFamily="34" charset="0"/>
              </a:defRPr>
            </a:lvl3pPr>
            <a:lvl4pPr>
              <a:buClr>
                <a:schemeClr val="bg1"/>
              </a:buClr>
              <a:defRPr>
                <a:solidFill>
                  <a:schemeClr val="bg1"/>
                </a:solidFill>
                <a:latin typeface="Arial" panose="020B0604020202020204" pitchFamily="34" charset="0"/>
                <a:cs typeface="Arial" panose="020B0604020202020204" pitchFamily="34" charset="0"/>
              </a:defRPr>
            </a:lvl4pPr>
            <a:lvl5pPr>
              <a:buClr>
                <a:schemeClr val="bg1"/>
              </a:buCl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4572000" y="0"/>
            <a:ext cx="2286000" cy="6864096"/>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vl2pPr>
              <a:buClr>
                <a:schemeClr val="bg1"/>
              </a:buClr>
              <a:defRPr>
                <a:solidFill>
                  <a:schemeClr val="bg1"/>
                </a:solidFill>
                <a:latin typeface="Arial" panose="020B0604020202020204" pitchFamily="34" charset="0"/>
                <a:cs typeface="Arial" panose="020B0604020202020204" pitchFamily="34" charset="0"/>
              </a:defRPr>
            </a:lvl2pPr>
            <a:lvl3pPr>
              <a:buClr>
                <a:schemeClr val="bg1"/>
              </a:buClr>
              <a:defRPr>
                <a:solidFill>
                  <a:schemeClr val="bg1"/>
                </a:solidFill>
                <a:latin typeface="Arial" panose="020B0604020202020204" pitchFamily="34" charset="0"/>
                <a:cs typeface="Arial" panose="020B0604020202020204" pitchFamily="34" charset="0"/>
              </a:defRPr>
            </a:lvl3pPr>
            <a:lvl4pPr>
              <a:buClr>
                <a:schemeClr val="bg1"/>
              </a:buClr>
              <a:defRPr>
                <a:solidFill>
                  <a:schemeClr val="bg1"/>
                </a:solidFill>
                <a:latin typeface="Arial" panose="020B0604020202020204" pitchFamily="34" charset="0"/>
                <a:cs typeface="Arial" panose="020B0604020202020204" pitchFamily="34" charset="0"/>
              </a:defRPr>
            </a:lvl4pPr>
            <a:lvl5pPr>
              <a:buClr>
                <a:schemeClr val="bg1"/>
              </a:buCl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6858000" y="0"/>
            <a:ext cx="2286000" cy="6864096"/>
          </a:xfrm>
          <a:solidFill>
            <a:srgbClr val="9FA5AD"/>
          </a:solidFill>
          <a:ln w="19050">
            <a:solidFill>
              <a:schemeClr val="bg2"/>
            </a:solidFill>
          </a:ln>
        </p:spPr>
        <p:txBody>
          <a:bodyPr lIns="457200" tIns="384048" rIns="457200" bIns="457200"/>
          <a:lstStyle>
            <a:lvl1pPr>
              <a:defRPr>
                <a:solidFill>
                  <a:schemeClr val="bg1"/>
                </a:solidFill>
                <a:latin typeface="Arial" panose="020B0604020202020204" pitchFamily="34" charset="0"/>
                <a:cs typeface="Arial" panose="020B0604020202020204" pitchFamily="34" charset="0"/>
              </a:defRPr>
            </a:lvl1pPr>
            <a:lvl2pPr>
              <a:buClr>
                <a:schemeClr val="bg1"/>
              </a:buClr>
              <a:defRPr>
                <a:solidFill>
                  <a:schemeClr val="bg1"/>
                </a:solidFill>
                <a:latin typeface="Arial" panose="020B0604020202020204" pitchFamily="34" charset="0"/>
                <a:cs typeface="Arial" panose="020B0604020202020204" pitchFamily="34" charset="0"/>
              </a:defRPr>
            </a:lvl2pPr>
            <a:lvl3pPr>
              <a:buClr>
                <a:schemeClr val="bg1"/>
              </a:buClr>
              <a:defRPr>
                <a:solidFill>
                  <a:schemeClr val="bg1"/>
                </a:solidFill>
                <a:latin typeface="Arial" panose="020B0604020202020204" pitchFamily="34" charset="0"/>
                <a:cs typeface="Arial" panose="020B0604020202020204" pitchFamily="34" charset="0"/>
              </a:defRPr>
            </a:lvl3pPr>
            <a:lvl4pPr>
              <a:buClr>
                <a:schemeClr val="bg1"/>
              </a:buClr>
              <a:defRPr>
                <a:solidFill>
                  <a:schemeClr val="bg1"/>
                </a:solidFill>
                <a:latin typeface="Arial" panose="020B0604020202020204" pitchFamily="34" charset="0"/>
                <a:cs typeface="Arial" panose="020B0604020202020204" pitchFamily="34" charset="0"/>
              </a:defRPr>
            </a:lvl4pPr>
            <a:lvl5pPr>
              <a:buClr>
                <a:schemeClr val="bg1"/>
              </a:buClr>
              <a:defRPr>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tx1"/>
                </a:solidFill>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4218838"/>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6419088" cy="107289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69825"/>
            <a:ext cx="1837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514600" y="1669825"/>
            <a:ext cx="6400800"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3257970"/>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6419088" cy="107289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69825"/>
            <a:ext cx="1837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5748933"/>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lvl1pPr>
              <a:defRPr>
                <a:latin typeface="Arial" panose="020B0604020202020204" pitchFamily="34" charset="0"/>
                <a:cs typeface="Arial" panose="020B0604020202020204" pitchFamily="34" charset="0"/>
              </a:defRPr>
            </a:lvl1pPr>
          </a:lstStyle>
          <a:p>
            <a:r>
              <a:rPr lang="en-US" dirty="0"/>
              <a:t>Drag picture to placeholder or click icon to add</a:t>
            </a:r>
          </a:p>
        </p:txBody>
      </p:sp>
      <p:sp>
        <p:nvSpPr>
          <p:cNvPr id="2" name="Title 1"/>
          <p:cNvSpPr>
            <a:spLocks noGrp="1"/>
          </p:cNvSpPr>
          <p:nvPr>
            <p:ph type="title"/>
          </p:nvPr>
        </p:nvSpPr>
        <p:spPr>
          <a:xfrm>
            <a:off x="210312" y="268224"/>
            <a:ext cx="4142232" cy="107289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69825"/>
            <a:ext cx="1837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2505456" y="1669825"/>
            <a:ext cx="1837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0016959"/>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6419088" cy="107289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669825"/>
            <a:ext cx="1837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669825"/>
            <a:ext cx="1837944" cy="4324317"/>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73168" y="1621536"/>
            <a:ext cx="4142232" cy="4372864"/>
          </a:xfrm>
        </p:spPr>
        <p:txBody>
          <a:bodyPr/>
          <a:lstStyle>
            <a:lvl1pPr>
              <a:defRPr sz="24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0860800"/>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68225"/>
            <a:ext cx="1837944" cy="5726176"/>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05456" y="268225"/>
            <a:ext cx="6409876" cy="5726176"/>
          </a:xfrm>
        </p:spPr>
        <p:txBody>
          <a:bodyPr lIns="0" tIns="0" rIns="91440" bIns="91440"/>
          <a:lstStyle>
            <a:lvl1pPr>
              <a:defRPr>
                <a:latin typeface="Arial" panose="020B0604020202020204" pitchFamily="34" charset="0"/>
                <a:cs typeface="Arial" panose="020B0604020202020204" pitchFamily="34" charset="0"/>
              </a:defRPr>
            </a:lvl1pPr>
          </a:lstStyle>
          <a:p>
            <a:r>
              <a:rPr lang="en-US" dirty="0"/>
              <a:t>Click icon to add table</a:t>
            </a:r>
          </a:p>
        </p:txBody>
      </p:sp>
    </p:spTree>
    <p:extLst>
      <p:ext uri="{BB962C8B-B14F-4D97-AF65-F5344CB8AC3E}">
        <p14:creationId xmlns:p14="http://schemas.microsoft.com/office/powerpoint/2010/main" val="6702561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2"/>
            <a:ext cx="4114800" cy="478620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70998"/>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0082710"/>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096262"/>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6419088" cy="1072896"/>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682497"/>
            <a:ext cx="4123944" cy="4311904"/>
          </a:xfrm>
        </p:spPr>
        <p:txBody>
          <a:bodyPr/>
          <a:lstStyle>
            <a:lvl1pPr>
              <a:spcBef>
                <a:spcPts val="0"/>
              </a:spcBef>
              <a:defRPr sz="1000">
                <a:latin typeface="Arial" panose="020B0604020202020204" pitchFamily="34" charset="0"/>
                <a:cs typeface="Arial" panose="020B0604020202020204" pitchFamily="34" charset="0"/>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en-US" dirty="0"/>
              <a:t>Click to edit Master text styles</a:t>
            </a:r>
          </a:p>
        </p:txBody>
      </p:sp>
    </p:spTree>
    <p:extLst>
      <p:ext uri="{BB962C8B-B14F-4D97-AF65-F5344CB8AC3E}">
        <p14:creationId xmlns:p14="http://schemas.microsoft.com/office/powerpoint/2010/main" val="2972640843"/>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4" name="Slide Number Placeholder 3"/>
          <p:cNvSpPr>
            <a:spLocks noGrp="1"/>
          </p:cNvSpPr>
          <p:nvPr>
            <p:ph type="sldNum" sz="quarter" idx="11"/>
          </p:nvPr>
        </p:nvSpPr>
        <p:spPr/>
        <p:txBody>
          <a:bodyPr/>
          <a:lstStyle>
            <a:lvl1pPr>
              <a:defRPr>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23196" y="3083846"/>
            <a:ext cx="1297608" cy="690309"/>
          </a:xfrm>
          <a:prstGeom prst="rect">
            <a:avLst/>
          </a:prstGeom>
        </p:spPr>
      </p:pic>
    </p:spTree>
    <p:extLst>
      <p:ext uri="{BB962C8B-B14F-4D97-AF65-F5344CB8AC3E}">
        <p14:creationId xmlns:p14="http://schemas.microsoft.com/office/powerpoint/2010/main" val="3026431572"/>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579720"/>
            <a:ext cx="8697541" cy="1503185"/>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3230221"/>
            <a:ext cx="8671610" cy="378204"/>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4337000"/>
            <a:ext cx="4104436" cy="313695"/>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5564154"/>
            <a:ext cx="4117430" cy="219456"/>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4668947"/>
            <a:ext cx="4104436" cy="267975"/>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543400"/>
            <a:ext cx="1125854" cy="352212"/>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6207171"/>
            <a:ext cx="662940" cy="32911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Security / © 2019 IBM Corporation</a:t>
            </a:r>
            <a:endParaRPr lang="en-US" dirty="0"/>
          </a:p>
        </p:txBody>
      </p:sp>
    </p:spTree>
    <p:extLst>
      <p:ext uri="{BB962C8B-B14F-4D97-AF65-F5344CB8AC3E}">
        <p14:creationId xmlns:p14="http://schemas.microsoft.com/office/powerpoint/2010/main" val="8131393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84">
          <p15:clr>
            <a:srgbClr val="FBAE4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904380141"/>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073650144"/>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26693477"/>
      </p:ext>
    </p:extLst>
  </p:cSld>
  <p:clrMapOvr>
    <a:overrideClrMapping bg1="lt1" tx1="dk1" bg2="lt2" tx2="dk2" accent1="accent1" accent2="accent2" accent3="accent3" accent4="accent4" accent5="accent5" accent6="accent6" hlink="hlink" folHlink="folHlink"/>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68580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2" y="286401"/>
            <a:ext cx="4352299" cy="39940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2608558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p:txBody>
          <a:body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826904404"/>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IBM Cloud / DOC ID / June XX, 2018 / © 2018 IBM Corporation</a:t>
            </a:r>
          </a:p>
        </p:txBody>
      </p:sp>
      <p:sp>
        <p:nvSpPr>
          <p:cNvPr id="6" name="Content Placeholder 5"/>
          <p:cNvSpPr>
            <a:spLocks noGrp="1"/>
          </p:cNvSpPr>
          <p:nvPr>
            <p:ph sz="quarter" idx="12"/>
          </p:nvPr>
        </p:nvSpPr>
        <p:spPr>
          <a:xfrm>
            <a:off x="228600" y="1327360"/>
            <a:ext cx="4114800" cy="4916809"/>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12370"/>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8" y="0"/>
            <a:ext cx="9136605" cy="6858000"/>
          </a:xfrm>
          <a:prstGeom prst="rect">
            <a:avLst/>
          </a:prstGeom>
        </p:spPr>
      </p:pic>
      <p:sp>
        <p:nvSpPr>
          <p:cNvPr id="2" name="Title 1"/>
          <p:cNvSpPr>
            <a:spLocks noGrp="1"/>
          </p:cNvSpPr>
          <p:nvPr userDrawn="1">
            <p:ph type="title" hasCustomPrompt="1"/>
          </p:nvPr>
        </p:nvSpPr>
        <p:spPr>
          <a:xfrm>
            <a:off x="200025" y="2395608"/>
            <a:ext cx="8715375" cy="1272133"/>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982354070"/>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arge Type-Dark">
    <p:spTree>
      <p:nvGrpSpPr>
        <p:cNvPr id="1" name=""/>
        <p:cNvGrpSpPr/>
        <p:nvPr/>
      </p:nvGrpSpPr>
      <p:grpSpPr>
        <a:xfrm>
          <a:off x="0" y="0"/>
          <a:ext cx="0" cy="0"/>
          <a:chOff x="0" y="0"/>
          <a:chExt cx="0" cy="0"/>
        </a:xfrm>
      </p:grpSpPr>
      <p:sp>
        <p:nvSpPr>
          <p:cNvPr id="2" name="Title 1"/>
          <p:cNvSpPr>
            <a:spLocks noGrp="1"/>
          </p:cNvSpPr>
          <p:nvPr>
            <p:ph type="title"/>
          </p:nvPr>
        </p:nvSpPr>
        <p:spPr>
          <a:xfrm>
            <a:off x="464926" y="747856"/>
            <a:ext cx="8387210" cy="630942"/>
          </a:xfrm>
        </p:spPr>
        <p:txBody>
          <a:bodyPr wrap="square">
            <a:spAutoFit/>
          </a:bodyPr>
          <a:lstStyle>
            <a:lvl1pPr algn="l" defTabSz="914378" rtl="0" eaLnBrk="1" latinLnBrk="0" hangingPunct="1">
              <a:lnSpc>
                <a:spcPts val="4200"/>
              </a:lnSpc>
              <a:spcBef>
                <a:spcPct val="0"/>
              </a:spcBef>
              <a:buNone/>
              <a:defRPr lang="en-US" sz="4000" kern="1200" baseline="0" dirty="0">
                <a:solidFill>
                  <a:srgbClr val="FFFFFF"/>
                </a:solidFill>
                <a:latin typeface="Helvetica Neue Light"/>
                <a:ea typeface="+mj-ea"/>
                <a:cs typeface="Helvetica Neue Light"/>
              </a:defRPr>
            </a:lvl1pPr>
          </a:lstStyle>
          <a:p>
            <a:r>
              <a:rPr lang="en-US" dirty="0"/>
              <a:t>Click to edit Master title style</a:t>
            </a:r>
          </a:p>
        </p:txBody>
      </p:sp>
      <p:sp>
        <p:nvSpPr>
          <p:cNvPr id="7" name="Rectangle 6"/>
          <p:cNvSpPr/>
          <p:nvPr userDrawn="1"/>
        </p:nvSpPr>
        <p:spPr>
          <a:xfrm>
            <a:off x="8497761" y="6490231"/>
            <a:ext cx="624642" cy="107722"/>
          </a:xfrm>
          <a:prstGeom prst="rect">
            <a:avLst/>
          </a:prstGeom>
        </p:spPr>
        <p:txBody>
          <a:bodyPr wrap="square" lIns="0" tIns="0" rIns="0" bIns="0">
            <a:spAutoFit/>
          </a:bodyPr>
          <a:lstStyle/>
          <a:p>
            <a:fld id="{655362CE-4ABE-4CB4-8947-B1242CDD9D94}" type="slidenum">
              <a:rPr lang="en-US" sz="700" smtClean="0">
                <a:solidFill>
                  <a:srgbClr val="FFFFFF"/>
                </a:solidFill>
                <a:cs typeface="Arial" panose="020B0604020202020204" pitchFamily="34" charset="0"/>
              </a:rPr>
              <a:pPr/>
              <a:t>‹#›</a:t>
            </a:fld>
            <a:endParaRPr lang="en-US" sz="700">
              <a:solidFill>
                <a:srgbClr val="FFFFFF"/>
              </a:solidFill>
              <a:cs typeface="Arial" panose="020B0604020202020204" pitchFamily="34" charset="0"/>
            </a:endParaRPr>
          </a:p>
        </p:txBody>
      </p:sp>
      <p:sp>
        <p:nvSpPr>
          <p:cNvPr id="10" name="Rectangle 9"/>
          <p:cNvSpPr/>
          <p:nvPr userDrawn="1"/>
        </p:nvSpPr>
        <p:spPr>
          <a:xfrm>
            <a:off x="317229" y="6490231"/>
            <a:ext cx="1192212" cy="107722"/>
          </a:xfrm>
          <a:prstGeom prst="rect">
            <a:avLst/>
          </a:prstGeom>
        </p:spPr>
        <p:txBody>
          <a:bodyPr wrap="square" lIns="0" tIns="0" rIns="0" bIns="0">
            <a:spAutoFit/>
          </a:bodyPr>
          <a:lstStyle/>
          <a:p>
            <a:r>
              <a:rPr lang="en-US" sz="700">
                <a:solidFill>
                  <a:srgbClr val="FFFFFF"/>
                </a:solidFill>
                <a:cs typeface="Arial" panose="020B0604020202020204" pitchFamily="34" charset="0"/>
              </a:rPr>
              <a:t>© 2017 IBM Corporation</a:t>
            </a:r>
          </a:p>
        </p:txBody>
      </p:sp>
    </p:spTree>
    <p:extLst>
      <p:ext uri="{BB962C8B-B14F-4D97-AF65-F5344CB8AC3E}">
        <p14:creationId xmlns:p14="http://schemas.microsoft.com/office/powerpoint/2010/main" val="5437761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57961"/>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1"/>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1"/>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1"/>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05636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63042"/>
            <a:ext cx="4114800" cy="478112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92675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4"/>
          </p:nvPr>
        </p:nvSpPr>
        <p:spPr>
          <a:xfrm>
            <a:off x="228600" y="1463040"/>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40"/>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53438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55089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99618"/>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6"/>
            <a:ext cx="4114800" cy="400049"/>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752029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268226"/>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6126105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6"/>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1716108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39851207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12" name="Text Placeholder 11"/>
          <p:cNvSpPr>
            <a:spLocks noGrp="1"/>
          </p:cNvSpPr>
          <p:nvPr>
            <p:ph type="body" sz="quarter" idx="13"/>
          </p:nvPr>
        </p:nvSpPr>
        <p:spPr>
          <a:xfrm>
            <a:off x="228600" y="243842"/>
            <a:ext cx="4114800" cy="400049"/>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463042"/>
            <a:ext cx="4114800" cy="465164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5026991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8" name="Content Placeholder 7"/>
          <p:cNvSpPr>
            <a:spLocks noGrp="1"/>
          </p:cNvSpPr>
          <p:nvPr>
            <p:ph sz="quarter" idx="15"/>
          </p:nvPr>
        </p:nvSpPr>
        <p:spPr>
          <a:xfrm>
            <a:off x="6858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2"/>
            <a:ext cx="4572000" cy="2815167"/>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66135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2018 / © 2018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03083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3" y="3429000"/>
            <a:ext cx="2285997" cy="342900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2286000" cy="342900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532134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177031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25364410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68580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27806167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0189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1"/>
            <a:ext cx="64008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47698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991784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6858000"/>
          </a:xfrm>
        </p:spPr>
        <p:txBody>
          <a:bodyPr/>
          <a:lstStyle/>
          <a:p>
            <a:r>
              <a:rPr lang="en-US" dirty="0"/>
              <a:t>Click icon to add picture</a:t>
            </a:r>
          </a:p>
        </p:txBody>
      </p:sp>
    </p:spTree>
    <p:extLst>
      <p:ext uri="{BB962C8B-B14F-4D97-AF65-F5344CB8AC3E}">
        <p14:creationId xmlns:p14="http://schemas.microsoft.com/office/powerpoint/2010/main" val="21121679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88017"/>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402080"/>
            <a:ext cx="4215008" cy="4608576"/>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03290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228600" y="256034"/>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dirty="0"/>
              <a:t>Click icon to add table</a:t>
            </a:r>
          </a:p>
        </p:txBody>
      </p:sp>
    </p:spTree>
    <p:extLst>
      <p:ext uri="{BB962C8B-B14F-4D97-AF65-F5344CB8AC3E}">
        <p14:creationId xmlns:p14="http://schemas.microsoft.com/office/powerpoint/2010/main" val="334640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FB93F7-C073-F343-8FC3-4F3851DF374A}" type="datetimeFigureOut">
              <a:rPr lang="en-US" smtClean="0"/>
              <a:t>11/12/20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7CD06-F838-5B4C-8DC9-469842BEF750}" type="slidenum">
              <a:rPr lang="en-US" smtClean="0"/>
              <a:t>‹#›</a:t>
            </a:fld>
            <a:endParaRPr lang="en-US"/>
          </a:p>
        </p:txBody>
      </p:sp>
    </p:spTree>
    <p:extLst>
      <p:ext uri="{BB962C8B-B14F-4D97-AF65-F5344CB8AC3E}">
        <p14:creationId xmlns:p14="http://schemas.microsoft.com/office/powerpoint/2010/main" val="17464265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10550890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2109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 DOC ID / June XX,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328972917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914869"/>
            <a:ext cx="1292094" cy="701463"/>
          </a:xfrm>
          <a:prstGeom prst="rect">
            <a:avLst/>
          </a:prstGeom>
        </p:spPr>
      </p:pic>
    </p:spTree>
    <p:extLst>
      <p:ext uri="{BB962C8B-B14F-4D97-AF65-F5344CB8AC3E}">
        <p14:creationId xmlns:p14="http://schemas.microsoft.com/office/powerpoint/2010/main" val="13750110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2" y="1460413"/>
            <a:ext cx="8541385"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2" y="231648"/>
            <a:ext cx="4474777" cy="1219200"/>
          </a:xfrm>
        </p:spPr>
        <p:txBody>
          <a:bodyPr/>
          <a:lstStyle/>
          <a:p>
            <a:r>
              <a:rPr lang="en-US" noProof="0"/>
              <a:t>Click to edit Master title style</a:t>
            </a:r>
          </a:p>
        </p:txBody>
      </p:sp>
      <p:sp>
        <p:nvSpPr>
          <p:cNvPr id="4" name="Date Placeholder 3"/>
          <p:cNvSpPr>
            <a:spLocks noGrp="1"/>
          </p:cNvSpPr>
          <p:nvPr>
            <p:ph type="dt" sz="half" idx="10"/>
          </p:nvPr>
        </p:nvSpPr>
        <p:spPr>
          <a:xfrm>
            <a:off x="1700213" y="6290736"/>
            <a:ext cx="914400" cy="268817"/>
          </a:xfrm>
          <a:prstGeom prst="rect">
            <a:avLst/>
          </a:prstGeom>
        </p:spPr>
        <p:txBody>
          <a:bodyPr/>
          <a:lstStyle>
            <a:lvl1pPr>
              <a:defRPr/>
            </a:lvl1pPr>
          </a:lstStyle>
          <a:p>
            <a:pPr>
              <a:defRPr/>
            </a:pPr>
            <a:fld id="{35D3A38F-3834-1741-9E62-223EFF4D511F}" type="datetime1">
              <a:rPr lang="en-US" altLang="en-US">
                <a:solidFill>
                  <a:srgbClr val="464646"/>
                </a:solidFill>
              </a:rPr>
              <a:pPr>
                <a:defRPr/>
              </a:pPr>
              <a:t>11/12/20</a:t>
            </a:fld>
            <a:endParaRPr lang="en-US" altLang="en-US" dirty="0">
              <a:solidFill>
                <a:srgbClr val="464646"/>
              </a:solidFill>
            </a:endParaRPr>
          </a:p>
        </p:txBody>
      </p:sp>
      <p:sp>
        <p:nvSpPr>
          <p:cNvPr id="5" name="Footer Placeholder 4"/>
          <p:cNvSpPr>
            <a:spLocks noGrp="1"/>
          </p:cNvSpPr>
          <p:nvPr>
            <p:ph type="ftr" sz="quarter" idx="11"/>
          </p:nvPr>
        </p:nvSpPr>
        <p:spPr>
          <a:xfrm>
            <a:off x="969963" y="6290736"/>
            <a:ext cx="685800" cy="268817"/>
          </a:xfrm>
          <a:prstGeom prst="rect">
            <a:avLst/>
          </a:prstGeom>
        </p:spPr>
        <p:txBody>
          <a:bodyPr/>
          <a:lstStyle>
            <a:lvl1pPr>
              <a:defRPr/>
            </a:lvl1pPr>
          </a:lstStyle>
          <a:p>
            <a:pPr>
              <a:defRPr/>
            </a:pPr>
            <a:r>
              <a:rPr lang="en-US" dirty="0">
                <a:solidFill>
                  <a:srgbClr val="464646"/>
                </a:solidFill>
              </a:rPr>
              <a:t>World of Watson2016 </a:t>
            </a:r>
          </a:p>
        </p:txBody>
      </p:sp>
      <p:sp>
        <p:nvSpPr>
          <p:cNvPr id="6" name="Slide Number Placeholder 5"/>
          <p:cNvSpPr>
            <a:spLocks noGrp="1"/>
          </p:cNvSpPr>
          <p:nvPr>
            <p:ph type="sldNum" sz="quarter" idx="12"/>
          </p:nvPr>
        </p:nvSpPr>
        <p:spPr>
          <a:xfrm>
            <a:off x="230188" y="6290736"/>
            <a:ext cx="457200" cy="268817"/>
          </a:xfrm>
          <a:prstGeom prst="rect">
            <a:avLst/>
          </a:prstGeom>
        </p:spPr>
        <p:txBody>
          <a:bodyPr/>
          <a:lstStyle>
            <a:lvl1pPr>
              <a:defRPr/>
            </a:lvl1pPr>
          </a:lstStyle>
          <a:p>
            <a:pPr>
              <a:defRPr/>
            </a:pPr>
            <a:fld id="{018E5654-68EA-4D41-B8F2-13BCE14D7404}" type="slidenum">
              <a:rPr lang="en-US" altLang="en-US">
                <a:solidFill>
                  <a:srgbClr val="464646"/>
                </a:solidFill>
              </a:rPr>
              <a:pPr>
                <a:defRPr/>
              </a:pPr>
              <a:t>‹#›</a:t>
            </a:fld>
            <a:endParaRPr lang="en-US" altLang="en-US" dirty="0">
              <a:solidFill>
                <a:srgbClr val="464646"/>
              </a:solidFill>
            </a:endParaRPr>
          </a:p>
        </p:txBody>
      </p:sp>
    </p:spTree>
    <p:extLst>
      <p:ext uri="{BB962C8B-B14F-4D97-AF65-F5344CB8AC3E}">
        <p14:creationId xmlns:p14="http://schemas.microsoft.com/office/powerpoint/2010/main" val="19722198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CD93-79DD-5B49-ADD8-B8E5C262888C}"/>
              </a:ext>
            </a:extLst>
          </p:cNvPr>
          <p:cNvSpPr>
            <a:spLocks noGrp="1"/>
          </p:cNvSpPr>
          <p:nvPr>
            <p:ph type="title"/>
          </p:nvPr>
        </p:nvSpPr>
        <p:spPr/>
        <p:txBody>
          <a:bodyPr/>
          <a:lstStyle>
            <a:lvl1pPr>
              <a:defRPr>
                <a:latin typeface="IBM Plex Sans" panose="020B0503050000000000" pitchFamily="34" charset="77"/>
              </a:defRPr>
            </a:lvl1pPr>
          </a:lstStyle>
          <a:p>
            <a:r>
              <a:rPr lang="en-US" dirty="0"/>
              <a:t>Click to edit Master title style</a:t>
            </a:r>
          </a:p>
        </p:txBody>
      </p:sp>
      <p:sp>
        <p:nvSpPr>
          <p:cNvPr id="3" name="Content Placeholder 2">
            <a:extLst>
              <a:ext uri="{FF2B5EF4-FFF2-40B4-BE49-F238E27FC236}">
                <a16:creationId xmlns:a16="http://schemas.microsoft.com/office/drawing/2014/main" id="{D6854115-9ECD-FA42-B1DE-64B2BBE9ADE1}"/>
              </a:ext>
            </a:extLst>
          </p:cNvPr>
          <p:cNvSpPr>
            <a:spLocks noGrp="1"/>
          </p:cNvSpPr>
          <p:nvPr>
            <p:ph idx="1"/>
          </p:nvPr>
        </p:nvSpPr>
        <p:spPr/>
        <p:txBody>
          <a:bodyPr/>
          <a:lstStyle>
            <a:lvl1pPr>
              <a:defRPr>
                <a:latin typeface="IBM Plex Sans" panose="020B0503050000000000" pitchFamily="34" charset="77"/>
              </a:defRPr>
            </a:lvl1pPr>
            <a:lvl2pPr>
              <a:defRPr>
                <a:latin typeface="IBM Plex Sans" panose="020B0503050000000000" pitchFamily="34" charset="77"/>
              </a:defRPr>
            </a:lvl2pPr>
            <a:lvl3pPr>
              <a:defRPr>
                <a:latin typeface="IBM Plex Sans" panose="020B0503050000000000" pitchFamily="34" charset="77"/>
              </a:defRPr>
            </a:lvl3pPr>
            <a:lvl4pPr>
              <a:defRPr>
                <a:latin typeface="IBM Plex Sans" panose="020B0503050000000000" pitchFamily="34" charset="77"/>
              </a:defRPr>
            </a:lvl4pPr>
            <a:lvl5pPr>
              <a:defRPr>
                <a:latin typeface="IBM Plex Sans" panose="020B0503050000000000"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187CC8B-1028-6349-981B-3C8EFD012374}"/>
              </a:ext>
            </a:extLst>
          </p:cNvPr>
          <p:cNvSpPr>
            <a:spLocks noGrp="1"/>
          </p:cNvSpPr>
          <p:nvPr>
            <p:ph type="dt" sz="half" idx="10"/>
          </p:nvPr>
        </p:nvSpPr>
        <p:spPr/>
        <p:txBody>
          <a:bodyPr/>
          <a:lstStyle/>
          <a:p>
            <a:fld id="{9C3D37FC-43ED-5340-B83F-6F1B6387A360}" type="datetimeFigureOut">
              <a:rPr lang="en-US" smtClean="0"/>
              <a:t>11/12/20</a:t>
            </a:fld>
            <a:endParaRPr lang="en-US" dirty="0"/>
          </a:p>
        </p:txBody>
      </p:sp>
      <p:sp>
        <p:nvSpPr>
          <p:cNvPr id="5" name="Footer Placeholder 4">
            <a:extLst>
              <a:ext uri="{FF2B5EF4-FFF2-40B4-BE49-F238E27FC236}">
                <a16:creationId xmlns:a16="http://schemas.microsoft.com/office/drawing/2014/main" id="{2189E64A-2F1D-8345-A6CD-46F3E4A686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1930F8-52B5-1647-B505-C94392E008DA}"/>
              </a:ext>
            </a:extLst>
          </p:cNvPr>
          <p:cNvSpPr>
            <a:spLocks noGrp="1"/>
          </p:cNvSpPr>
          <p:nvPr>
            <p:ph type="sldNum" sz="quarter" idx="12"/>
          </p:nvPr>
        </p:nvSpPr>
        <p:spPr/>
        <p:txBody>
          <a:bodyPr/>
          <a:lstStyle/>
          <a:p>
            <a:fld id="{F18A690B-BF1E-9645-97E2-82CB7E0222CD}" type="slidenum">
              <a:rPr lang="en-US" smtClean="0"/>
              <a:t>‹#›</a:t>
            </a:fld>
            <a:endParaRPr lang="en-US" dirty="0"/>
          </a:p>
        </p:txBody>
      </p:sp>
    </p:spTree>
    <p:extLst>
      <p:ext uri="{BB962C8B-B14F-4D97-AF65-F5344CB8AC3E}">
        <p14:creationId xmlns:p14="http://schemas.microsoft.com/office/powerpoint/2010/main" val="17660042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4" name="Title 3"/>
          <p:cNvSpPr>
            <a:spLocks noGrp="1"/>
          </p:cNvSpPr>
          <p:nvPr>
            <p:ph type="title"/>
          </p:nvPr>
        </p:nvSpPr>
        <p:spPr>
          <a:xfrm>
            <a:off x="228602" y="271709"/>
            <a:ext cx="4114801" cy="5972459"/>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10750" y="6139911"/>
            <a:ext cx="1574103" cy="531956"/>
          </a:xfrm>
          <a:prstGeom prst="rect">
            <a:avLst/>
          </a:prstGeom>
        </p:spPr>
      </p:pic>
      <p:pic>
        <p:nvPicPr>
          <p:cNvPr id="9" name="BCK_PEG_[0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7298" y="2162168"/>
            <a:ext cx="2149404" cy="2533669"/>
          </a:xfrm>
          <a:prstGeom prst="rect">
            <a:avLst/>
          </a:prstGeom>
          <a:ln w="12700">
            <a:miter lim="400000"/>
          </a:ln>
        </p:spPr>
      </p:pic>
      <p:pic>
        <p:nvPicPr>
          <p:cNvPr id="3" name="Picture 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0481" y="321733"/>
            <a:ext cx="567448" cy="282840"/>
          </a:xfrm>
          <a:prstGeom prst="rect">
            <a:avLst/>
          </a:prstGeom>
        </p:spPr>
      </p:pic>
    </p:spTree>
    <p:extLst>
      <p:ext uri="{BB962C8B-B14F-4D97-AF65-F5344CB8AC3E}">
        <p14:creationId xmlns:p14="http://schemas.microsoft.com/office/powerpoint/2010/main" val="28232401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202103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 DOC ID / June XX,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Edit Master text styles</a:t>
            </a:r>
          </a:p>
          <a:p>
            <a:pPr marL="0" marR="0" lvl="1"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Fifth level</a:t>
            </a:r>
            <a:endParaRPr lang="en-US" dirty="0"/>
          </a:p>
        </p:txBody>
      </p:sp>
    </p:spTree>
    <p:extLst>
      <p:ext uri="{BB962C8B-B14F-4D97-AF65-F5344CB8AC3E}">
        <p14:creationId xmlns:p14="http://schemas.microsoft.com/office/powerpoint/2010/main" val="3025559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20"/>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4127077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628650" y="1315846"/>
            <a:ext cx="7886700" cy="1084912"/>
          </a:xfrm>
          <a:prstGeom prst="rect">
            <a:avLst/>
          </a:prstGeom>
        </p:spPr>
        <p:txBody>
          <a:bodyPr/>
          <a:lstStyle>
            <a:lvl1pPr marL="171450" indent="-171450">
              <a:buClr>
                <a:srgbClr val="002060"/>
              </a:buClr>
              <a:buFont typeface="System Font Regular"/>
              <a:buChar char="-"/>
              <a:defRPr sz="1800">
                <a:solidFill>
                  <a:schemeClr val="tx1">
                    <a:lumMod val="65000"/>
                    <a:lumOff val="35000"/>
                  </a:schemeClr>
                </a:solidFill>
                <a:latin typeface="IBM Plex Sans" panose="020B0503050203000203" pitchFamily="34" charset="77"/>
              </a:defRPr>
            </a:lvl1pPr>
            <a:lvl2pPr marL="514350" indent="-171450">
              <a:buClr>
                <a:srgbClr val="002060"/>
              </a:buClr>
              <a:buFont typeface="System Font Regular"/>
              <a:buChar char="-"/>
              <a:defRPr sz="1500">
                <a:solidFill>
                  <a:schemeClr val="tx1">
                    <a:lumMod val="65000"/>
                    <a:lumOff val="35000"/>
                  </a:schemeClr>
                </a:solidFill>
                <a:latin typeface="IBM Plex Sans" panose="020B0503050203000203" pitchFamily="34" charset="77"/>
              </a:defRPr>
            </a:lvl2pPr>
            <a:lvl3pPr marL="857250" indent="-171450">
              <a:buClr>
                <a:srgbClr val="002060"/>
              </a:buClr>
              <a:buFont typeface="System Font Regular"/>
              <a:buChar char="-"/>
              <a:defRPr sz="1350">
                <a:solidFill>
                  <a:schemeClr val="tx1">
                    <a:lumMod val="65000"/>
                    <a:lumOff val="35000"/>
                  </a:schemeClr>
                </a:solidFill>
                <a:latin typeface="IBM Plex Sans" panose="020B0503050203000203" pitchFamily="34" charset="77"/>
              </a:defRPr>
            </a:lvl3pPr>
            <a:lvl4pPr marL="1200150" indent="-171450">
              <a:buClr>
                <a:srgbClr val="002060"/>
              </a:buClr>
              <a:buFont typeface="System Font Regular"/>
              <a:buChar char="-"/>
              <a:defRPr sz="1200">
                <a:solidFill>
                  <a:schemeClr val="tx1">
                    <a:lumMod val="65000"/>
                    <a:lumOff val="35000"/>
                  </a:schemeClr>
                </a:solidFill>
                <a:latin typeface="IBM Plex Sans" panose="020B0503050203000203" pitchFamily="34" charset="77"/>
              </a:defRPr>
            </a:lvl4pPr>
            <a:lvl5pPr marL="1543050" indent="-171450">
              <a:buClr>
                <a:srgbClr val="002060"/>
              </a:buClr>
              <a:buFont typeface="System Font Regular"/>
              <a:buChar char="-"/>
              <a:defRPr sz="12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71438" y="372164"/>
            <a:ext cx="3753216" cy="323165"/>
          </a:xfrm>
          <a:prstGeom prst="rect">
            <a:avLst/>
          </a:prstGeom>
        </p:spPr>
        <p:txBody>
          <a:bodyPr anchor="b"/>
          <a:lstStyle>
            <a:lvl1pPr algn="l">
              <a:defRPr lang="en-US" sz="21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Tree>
    <p:extLst>
      <p:ext uri="{BB962C8B-B14F-4D97-AF65-F5344CB8AC3E}">
        <p14:creationId xmlns:p14="http://schemas.microsoft.com/office/powerpoint/2010/main" val="16300242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20"/>
            <a:ext cx="4114800" cy="1338409"/>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
        <p:nvSpPr>
          <p:cNvPr id="8" name="Text Placeholder 7"/>
          <p:cNvSpPr>
            <a:spLocks noGrp="1"/>
          </p:cNvSpPr>
          <p:nvPr>
            <p:ph type="body" sz="quarter" idx="12"/>
          </p:nvPr>
        </p:nvSpPr>
        <p:spPr>
          <a:xfrm>
            <a:off x="144376" y="1354244"/>
            <a:ext cx="4114800" cy="414528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21364645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112938"/>
            <a:ext cx="8686800" cy="5964767"/>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14111677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7"/>
            <a:ext cx="5187462" cy="6027740"/>
          </a:xfrm>
        </p:spPr>
        <p:txBody>
          <a:bodyPr/>
          <a:lstStyle>
            <a:lvl1pPr marL="117469" indent="-11746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DOC ID / June XX, 2018 / © 2018 IBM Corporation</a:t>
            </a:r>
          </a:p>
        </p:txBody>
      </p:sp>
    </p:spTree>
    <p:extLst>
      <p:ext uri="{BB962C8B-B14F-4D97-AF65-F5344CB8AC3E}">
        <p14:creationId xmlns:p14="http://schemas.microsoft.com/office/powerpoint/2010/main" val="4528234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7421"/>
            <a:ext cx="4114800" cy="400049"/>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491575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8" name="Text Placeholder 7"/>
          <p:cNvSpPr>
            <a:spLocks noGrp="1"/>
          </p:cNvSpPr>
          <p:nvPr>
            <p:ph type="body" sz="quarter" idx="12"/>
          </p:nvPr>
        </p:nvSpPr>
        <p:spPr>
          <a:xfrm>
            <a:off x="228600" y="1499619"/>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9"/>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3058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8"/>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3"/>
            <a:ext cx="4114800" cy="478620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46952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IBM Cloud / DOC ID / June XX, 2018 / © 2018 IBM Corporation</a:t>
            </a:r>
          </a:p>
        </p:txBody>
      </p:sp>
      <p:sp>
        <p:nvSpPr>
          <p:cNvPr id="6" name="Content Placeholder 5"/>
          <p:cNvSpPr>
            <a:spLocks noGrp="1"/>
          </p:cNvSpPr>
          <p:nvPr>
            <p:ph sz="quarter" idx="12"/>
          </p:nvPr>
        </p:nvSpPr>
        <p:spPr>
          <a:xfrm>
            <a:off x="228600" y="1327361"/>
            <a:ext cx="4114800" cy="4916809"/>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488867"/>
            <a:ext cx="4114800" cy="4755303"/>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11712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6" name="Text Placeholder 5"/>
          <p:cNvSpPr>
            <a:spLocks noGrp="1"/>
          </p:cNvSpPr>
          <p:nvPr>
            <p:ph type="body" sz="quarter" idx="12"/>
          </p:nvPr>
        </p:nvSpPr>
        <p:spPr>
          <a:xfrm>
            <a:off x="4800600" y="1457962"/>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8"/>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2"/>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2"/>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2"/>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4707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12" name="Text Placeholder 11"/>
          <p:cNvSpPr>
            <a:spLocks noGrp="1"/>
          </p:cNvSpPr>
          <p:nvPr>
            <p:ph type="body" sz="quarter" idx="13"/>
          </p:nvPr>
        </p:nvSpPr>
        <p:spPr>
          <a:xfrm>
            <a:off x="228600" y="268228"/>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63043"/>
            <a:ext cx="4114800" cy="478112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44348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dirty="0"/>
              <a:t>Click icon to add picture</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DOC ID / June XX, 2018 / © 2018 IBM Corporation</a:t>
            </a:r>
          </a:p>
        </p:txBody>
      </p:sp>
      <p:sp>
        <p:nvSpPr>
          <p:cNvPr id="7" name="Text Placeholder 6"/>
          <p:cNvSpPr>
            <a:spLocks noGrp="1"/>
          </p:cNvSpPr>
          <p:nvPr>
            <p:ph type="body" sz="quarter" idx="14"/>
          </p:nvPr>
        </p:nvSpPr>
        <p:spPr>
          <a:xfrm>
            <a:off x="228600" y="1463042"/>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42"/>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390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26" Type="http://schemas.openxmlformats.org/officeDocument/2006/relationships/slideLayout" Target="../slideLayouts/slideLayout392.xml"/><Relationship Id="rId21" Type="http://schemas.openxmlformats.org/officeDocument/2006/relationships/slideLayout" Target="../slideLayouts/slideLayout387.xml"/><Relationship Id="rId34" Type="http://schemas.openxmlformats.org/officeDocument/2006/relationships/slideLayout" Target="../slideLayouts/slideLayout400.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5" Type="http://schemas.openxmlformats.org/officeDocument/2006/relationships/slideLayout" Target="../slideLayouts/slideLayout391.xml"/><Relationship Id="rId33" Type="http://schemas.openxmlformats.org/officeDocument/2006/relationships/slideLayout" Target="../slideLayouts/slideLayout399.xml"/><Relationship Id="rId38" Type="http://schemas.openxmlformats.org/officeDocument/2006/relationships/theme" Target="../theme/theme10.xml"/><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29" Type="http://schemas.openxmlformats.org/officeDocument/2006/relationships/slideLayout" Target="../slideLayouts/slideLayout395.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24" Type="http://schemas.openxmlformats.org/officeDocument/2006/relationships/slideLayout" Target="../slideLayouts/slideLayout390.xml"/><Relationship Id="rId32" Type="http://schemas.openxmlformats.org/officeDocument/2006/relationships/slideLayout" Target="../slideLayouts/slideLayout398.xml"/><Relationship Id="rId37" Type="http://schemas.openxmlformats.org/officeDocument/2006/relationships/slideLayout" Target="../slideLayouts/slideLayout403.xml"/><Relationship Id="rId5" Type="http://schemas.openxmlformats.org/officeDocument/2006/relationships/slideLayout" Target="../slideLayouts/slideLayout371.xml"/><Relationship Id="rId15" Type="http://schemas.openxmlformats.org/officeDocument/2006/relationships/slideLayout" Target="../slideLayouts/slideLayout381.xml"/><Relationship Id="rId23" Type="http://schemas.openxmlformats.org/officeDocument/2006/relationships/slideLayout" Target="../slideLayouts/slideLayout389.xml"/><Relationship Id="rId28" Type="http://schemas.openxmlformats.org/officeDocument/2006/relationships/slideLayout" Target="../slideLayouts/slideLayout394.xml"/><Relationship Id="rId36" Type="http://schemas.openxmlformats.org/officeDocument/2006/relationships/slideLayout" Target="../slideLayouts/slideLayout402.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31" Type="http://schemas.openxmlformats.org/officeDocument/2006/relationships/slideLayout" Target="../slideLayouts/slideLayout397.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 Id="rId22" Type="http://schemas.openxmlformats.org/officeDocument/2006/relationships/slideLayout" Target="../slideLayouts/slideLayout388.xml"/><Relationship Id="rId27" Type="http://schemas.openxmlformats.org/officeDocument/2006/relationships/slideLayout" Target="../slideLayouts/slideLayout393.xml"/><Relationship Id="rId30" Type="http://schemas.openxmlformats.org/officeDocument/2006/relationships/slideLayout" Target="../slideLayouts/slideLayout396.xml"/><Relationship Id="rId35" Type="http://schemas.openxmlformats.org/officeDocument/2006/relationships/slideLayout" Target="../slideLayouts/slideLayout401.xml"/><Relationship Id="rId8" Type="http://schemas.openxmlformats.org/officeDocument/2006/relationships/slideLayout" Target="../slideLayouts/slideLayout374.xml"/><Relationship Id="rId3" Type="http://schemas.openxmlformats.org/officeDocument/2006/relationships/slideLayout" Target="../slideLayouts/slideLayout36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26" Type="http://schemas.openxmlformats.org/officeDocument/2006/relationships/slideLayout" Target="../slideLayouts/slideLayout429.xml"/><Relationship Id="rId39" Type="http://schemas.openxmlformats.org/officeDocument/2006/relationships/slideLayout" Target="../slideLayouts/slideLayout442.xml"/><Relationship Id="rId21" Type="http://schemas.openxmlformats.org/officeDocument/2006/relationships/slideLayout" Target="../slideLayouts/slideLayout424.xml"/><Relationship Id="rId34" Type="http://schemas.openxmlformats.org/officeDocument/2006/relationships/slideLayout" Target="../slideLayouts/slideLayout437.xml"/><Relationship Id="rId7" Type="http://schemas.openxmlformats.org/officeDocument/2006/relationships/slideLayout" Target="../slideLayouts/slideLayout410.xml"/><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slideLayout" Target="../slideLayouts/slideLayout423.xml"/><Relationship Id="rId29" Type="http://schemas.openxmlformats.org/officeDocument/2006/relationships/slideLayout" Target="../slideLayouts/slideLayout432.xml"/><Relationship Id="rId41" Type="http://schemas.openxmlformats.org/officeDocument/2006/relationships/theme" Target="../theme/theme11.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slideLayout" Target="../slideLayouts/slideLayout427.xml"/><Relationship Id="rId32" Type="http://schemas.openxmlformats.org/officeDocument/2006/relationships/slideLayout" Target="../slideLayouts/slideLayout435.xml"/><Relationship Id="rId37" Type="http://schemas.openxmlformats.org/officeDocument/2006/relationships/slideLayout" Target="../slideLayouts/slideLayout440.xml"/><Relationship Id="rId40" Type="http://schemas.openxmlformats.org/officeDocument/2006/relationships/slideLayout" Target="../slideLayouts/slideLayout443.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28" Type="http://schemas.openxmlformats.org/officeDocument/2006/relationships/slideLayout" Target="../slideLayouts/slideLayout431.xml"/><Relationship Id="rId36" Type="http://schemas.openxmlformats.org/officeDocument/2006/relationships/slideLayout" Target="../slideLayouts/slideLayout439.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31" Type="http://schemas.openxmlformats.org/officeDocument/2006/relationships/slideLayout" Target="../slideLayouts/slideLayout434.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 Id="rId27" Type="http://schemas.openxmlformats.org/officeDocument/2006/relationships/slideLayout" Target="../slideLayouts/slideLayout430.xml"/><Relationship Id="rId30" Type="http://schemas.openxmlformats.org/officeDocument/2006/relationships/slideLayout" Target="../slideLayouts/slideLayout433.xml"/><Relationship Id="rId35" Type="http://schemas.openxmlformats.org/officeDocument/2006/relationships/slideLayout" Target="../slideLayouts/slideLayout438.xml"/><Relationship Id="rId8" Type="http://schemas.openxmlformats.org/officeDocument/2006/relationships/slideLayout" Target="../slideLayouts/slideLayout411.xml"/><Relationship Id="rId3" Type="http://schemas.openxmlformats.org/officeDocument/2006/relationships/slideLayout" Target="../slideLayouts/slideLayout406.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slideLayout" Target="../slideLayouts/slideLayout428.xml"/><Relationship Id="rId33" Type="http://schemas.openxmlformats.org/officeDocument/2006/relationships/slideLayout" Target="../slideLayouts/slideLayout436.xml"/><Relationship Id="rId38" Type="http://schemas.openxmlformats.org/officeDocument/2006/relationships/slideLayout" Target="../slideLayouts/slideLayout441.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46.xml"/><Relationship Id="rId7" Type="http://schemas.openxmlformats.org/officeDocument/2006/relationships/theme" Target="../theme/theme12.xml"/><Relationship Id="rId2" Type="http://schemas.openxmlformats.org/officeDocument/2006/relationships/slideLayout" Target="../slideLayouts/slideLayout445.xml"/><Relationship Id="rId1" Type="http://schemas.openxmlformats.org/officeDocument/2006/relationships/slideLayout" Target="../slideLayouts/slideLayout444.xml"/><Relationship Id="rId6" Type="http://schemas.openxmlformats.org/officeDocument/2006/relationships/slideLayout" Target="../slideLayouts/slideLayout449.xml"/><Relationship Id="rId5" Type="http://schemas.openxmlformats.org/officeDocument/2006/relationships/slideLayout" Target="../slideLayouts/slideLayout448.xml"/><Relationship Id="rId4" Type="http://schemas.openxmlformats.org/officeDocument/2006/relationships/slideLayout" Target="../slideLayouts/slideLayout447.xml"/><Relationship Id="rId9"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62.xml"/><Relationship Id="rId18" Type="http://schemas.openxmlformats.org/officeDocument/2006/relationships/slideLayout" Target="../slideLayouts/slideLayout467.xml"/><Relationship Id="rId26" Type="http://schemas.openxmlformats.org/officeDocument/2006/relationships/slideLayout" Target="../slideLayouts/slideLayout475.xml"/><Relationship Id="rId21" Type="http://schemas.openxmlformats.org/officeDocument/2006/relationships/slideLayout" Target="../slideLayouts/slideLayout470.xml"/><Relationship Id="rId34" Type="http://schemas.openxmlformats.org/officeDocument/2006/relationships/slideLayout" Target="../slideLayouts/slideLayout483.xml"/><Relationship Id="rId7" Type="http://schemas.openxmlformats.org/officeDocument/2006/relationships/slideLayout" Target="../slideLayouts/slideLayout456.xml"/><Relationship Id="rId12" Type="http://schemas.openxmlformats.org/officeDocument/2006/relationships/slideLayout" Target="../slideLayouts/slideLayout461.xml"/><Relationship Id="rId17" Type="http://schemas.openxmlformats.org/officeDocument/2006/relationships/slideLayout" Target="../slideLayouts/slideLayout466.xml"/><Relationship Id="rId25" Type="http://schemas.openxmlformats.org/officeDocument/2006/relationships/slideLayout" Target="../slideLayouts/slideLayout474.xml"/><Relationship Id="rId33" Type="http://schemas.openxmlformats.org/officeDocument/2006/relationships/slideLayout" Target="../slideLayouts/slideLayout482.xml"/><Relationship Id="rId38" Type="http://schemas.openxmlformats.org/officeDocument/2006/relationships/theme" Target="../theme/theme13.xml"/><Relationship Id="rId2" Type="http://schemas.openxmlformats.org/officeDocument/2006/relationships/slideLayout" Target="../slideLayouts/slideLayout451.xml"/><Relationship Id="rId16" Type="http://schemas.openxmlformats.org/officeDocument/2006/relationships/slideLayout" Target="../slideLayouts/slideLayout465.xml"/><Relationship Id="rId20" Type="http://schemas.openxmlformats.org/officeDocument/2006/relationships/slideLayout" Target="../slideLayouts/slideLayout469.xml"/><Relationship Id="rId29" Type="http://schemas.openxmlformats.org/officeDocument/2006/relationships/slideLayout" Target="../slideLayouts/slideLayout478.xml"/><Relationship Id="rId1" Type="http://schemas.openxmlformats.org/officeDocument/2006/relationships/slideLayout" Target="../slideLayouts/slideLayout450.xml"/><Relationship Id="rId6" Type="http://schemas.openxmlformats.org/officeDocument/2006/relationships/slideLayout" Target="../slideLayouts/slideLayout455.xml"/><Relationship Id="rId11" Type="http://schemas.openxmlformats.org/officeDocument/2006/relationships/slideLayout" Target="../slideLayouts/slideLayout460.xml"/><Relationship Id="rId24" Type="http://schemas.openxmlformats.org/officeDocument/2006/relationships/slideLayout" Target="../slideLayouts/slideLayout473.xml"/><Relationship Id="rId32" Type="http://schemas.openxmlformats.org/officeDocument/2006/relationships/slideLayout" Target="../slideLayouts/slideLayout481.xml"/><Relationship Id="rId37" Type="http://schemas.openxmlformats.org/officeDocument/2006/relationships/slideLayout" Target="../slideLayouts/slideLayout486.xml"/><Relationship Id="rId5" Type="http://schemas.openxmlformats.org/officeDocument/2006/relationships/slideLayout" Target="../slideLayouts/slideLayout454.xml"/><Relationship Id="rId15" Type="http://schemas.openxmlformats.org/officeDocument/2006/relationships/slideLayout" Target="../slideLayouts/slideLayout464.xml"/><Relationship Id="rId23" Type="http://schemas.openxmlformats.org/officeDocument/2006/relationships/slideLayout" Target="../slideLayouts/slideLayout472.xml"/><Relationship Id="rId28" Type="http://schemas.openxmlformats.org/officeDocument/2006/relationships/slideLayout" Target="../slideLayouts/slideLayout477.xml"/><Relationship Id="rId36" Type="http://schemas.openxmlformats.org/officeDocument/2006/relationships/slideLayout" Target="../slideLayouts/slideLayout485.xml"/><Relationship Id="rId10" Type="http://schemas.openxmlformats.org/officeDocument/2006/relationships/slideLayout" Target="../slideLayouts/slideLayout459.xml"/><Relationship Id="rId19" Type="http://schemas.openxmlformats.org/officeDocument/2006/relationships/slideLayout" Target="../slideLayouts/slideLayout468.xml"/><Relationship Id="rId31" Type="http://schemas.openxmlformats.org/officeDocument/2006/relationships/slideLayout" Target="../slideLayouts/slideLayout480.xml"/><Relationship Id="rId4" Type="http://schemas.openxmlformats.org/officeDocument/2006/relationships/slideLayout" Target="../slideLayouts/slideLayout453.xml"/><Relationship Id="rId9" Type="http://schemas.openxmlformats.org/officeDocument/2006/relationships/slideLayout" Target="../slideLayouts/slideLayout458.xml"/><Relationship Id="rId14" Type="http://schemas.openxmlformats.org/officeDocument/2006/relationships/slideLayout" Target="../slideLayouts/slideLayout463.xml"/><Relationship Id="rId22" Type="http://schemas.openxmlformats.org/officeDocument/2006/relationships/slideLayout" Target="../slideLayouts/slideLayout471.xml"/><Relationship Id="rId27" Type="http://schemas.openxmlformats.org/officeDocument/2006/relationships/slideLayout" Target="../slideLayouts/slideLayout476.xml"/><Relationship Id="rId30" Type="http://schemas.openxmlformats.org/officeDocument/2006/relationships/slideLayout" Target="../slideLayouts/slideLayout479.xml"/><Relationship Id="rId35" Type="http://schemas.openxmlformats.org/officeDocument/2006/relationships/slideLayout" Target="../slideLayouts/slideLayout484.xml"/><Relationship Id="rId8" Type="http://schemas.openxmlformats.org/officeDocument/2006/relationships/slideLayout" Target="../slideLayouts/slideLayout457.xml"/><Relationship Id="rId3" Type="http://schemas.openxmlformats.org/officeDocument/2006/relationships/slideLayout" Target="../slideLayouts/slideLayout45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94.xml"/><Relationship Id="rId13" Type="http://schemas.openxmlformats.org/officeDocument/2006/relationships/theme" Target="../theme/theme14.xml"/><Relationship Id="rId3" Type="http://schemas.openxmlformats.org/officeDocument/2006/relationships/slideLayout" Target="../slideLayouts/slideLayout489.xml"/><Relationship Id="rId7" Type="http://schemas.openxmlformats.org/officeDocument/2006/relationships/slideLayout" Target="../slideLayouts/slideLayout493.xml"/><Relationship Id="rId12" Type="http://schemas.openxmlformats.org/officeDocument/2006/relationships/slideLayout" Target="../slideLayouts/slideLayout498.xml"/><Relationship Id="rId2" Type="http://schemas.openxmlformats.org/officeDocument/2006/relationships/slideLayout" Target="../slideLayouts/slideLayout488.xml"/><Relationship Id="rId1" Type="http://schemas.openxmlformats.org/officeDocument/2006/relationships/slideLayout" Target="../slideLayouts/slideLayout487.xml"/><Relationship Id="rId6" Type="http://schemas.openxmlformats.org/officeDocument/2006/relationships/slideLayout" Target="../slideLayouts/slideLayout492.xml"/><Relationship Id="rId11" Type="http://schemas.openxmlformats.org/officeDocument/2006/relationships/slideLayout" Target="../slideLayouts/slideLayout497.xml"/><Relationship Id="rId5" Type="http://schemas.openxmlformats.org/officeDocument/2006/relationships/slideLayout" Target="../slideLayouts/slideLayout491.xml"/><Relationship Id="rId10" Type="http://schemas.openxmlformats.org/officeDocument/2006/relationships/slideLayout" Target="../slideLayouts/slideLayout496.xml"/><Relationship Id="rId4" Type="http://schemas.openxmlformats.org/officeDocument/2006/relationships/slideLayout" Target="../slideLayouts/slideLayout490.xml"/><Relationship Id="rId9" Type="http://schemas.openxmlformats.org/officeDocument/2006/relationships/slideLayout" Target="../slideLayouts/slideLayout495.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11.xml"/><Relationship Id="rId18" Type="http://schemas.openxmlformats.org/officeDocument/2006/relationships/slideLayout" Target="../slideLayouts/slideLayout516.xml"/><Relationship Id="rId26" Type="http://schemas.openxmlformats.org/officeDocument/2006/relationships/slideLayout" Target="../slideLayouts/slideLayout524.xml"/><Relationship Id="rId21" Type="http://schemas.openxmlformats.org/officeDocument/2006/relationships/slideLayout" Target="../slideLayouts/slideLayout519.xml"/><Relationship Id="rId34" Type="http://schemas.openxmlformats.org/officeDocument/2006/relationships/slideLayout" Target="../slideLayouts/slideLayout532.xml"/><Relationship Id="rId7" Type="http://schemas.openxmlformats.org/officeDocument/2006/relationships/slideLayout" Target="../slideLayouts/slideLayout505.xml"/><Relationship Id="rId12" Type="http://schemas.openxmlformats.org/officeDocument/2006/relationships/slideLayout" Target="../slideLayouts/slideLayout510.xml"/><Relationship Id="rId17" Type="http://schemas.openxmlformats.org/officeDocument/2006/relationships/slideLayout" Target="../slideLayouts/slideLayout515.xml"/><Relationship Id="rId25" Type="http://schemas.openxmlformats.org/officeDocument/2006/relationships/slideLayout" Target="../slideLayouts/slideLayout523.xml"/><Relationship Id="rId33" Type="http://schemas.openxmlformats.org/officeDocument/2006/relationships/slideLayout" Target="../slideLayouts/slideLayout531.xml"/><Relationship Id="rId2" Type="http://schemas.openxmlformats.org/officeDocument/2006/relationships/slideLayout" Target="../slideLayouts/slideLayout500.xml"/><Relationship Id="rId16" Type="http://schemas.openxmlformats.org/officeDocument/2006/relationships/slideLayout" Target="../slideLayouts/slideLayout514.xml"/><Relationship Id="rId20" Type="http://schemas.openxmlformats.org/officeDocument/2006/relationships/slideLayout" Target="../slideLayouts/slideLayout518.xml"/><Relationship Id="rId29" Type="http://schemas.openxmlformats.org/officeDocument/2006/relationships/slideLayout" Target="../slideLayouts/slideLayout527.xml"/><Relationship Id="rId1" Type="http://schemas.openxmlformats.org/officeDocument/2006/relationships/slideLayout" Target="../slideLayouts/slideLayout499.xml"/><Relationship Id="rId6" Type="http://schemas.openxmlformats.org/officeDocument/2006/relationships/slideLayout" Target="../slideLayouts/slideLayout504.xml"/><Relationship Id="rId11" Type="http://schemas.openxmlformats.org/officeDocument/2006/relationships/slideLayout" Target="../slideLayouts/slideLayout509.xml"/><Relationship Id="rId24" Type="http://schemas.openxmlformats.org/officeDocument/2006/relationships/slideLayout" Target="../slideLayouts/slideLayout522.xml"/><Relationship Id="rId32" Type="http://schemas.openxmlformats.org/officeDocument/2006/relationships/slideLayout" Target="../slideLayouts/slideLayout530.xml"/><Relationship Id="rId37" Type="http://schemas.openxmlformats.org/officeDocument/2006/relationships/theme" Target="../theme/theme15.xml"/><Relationship Id="rId5" Type="http://schemas.openxmlformats.org/officeDocument/2006/relationships/slideLayout" Target="../slideLayouts/slideLayout503.xml"/><Relationship Id="rId15" Type="http://schemas.openxmlformats.org/officeDocument/2006/relationships/slideLayout" Target="../slideLayouts/slideLayout513.xml"/><Relationship Id="rId23" Type="http://schemas.openxmlformats.org/officeDocument/2006/relationships/slideLayout" Target="../slideLayouts/slideLayout521.xml"/><Relationship Id="rId28" Type="http://schemas.openxmlformats.org/officeDocument/2006/relationships/slideLayout" Target="../slideLayouts/slideLayout526.xml"/><Relationship Id="rId36" Type="http://schemas.openxmlformats.org/officeDocument/2006/relationships/slideLayout" Target="../slideLayouts/slideLayout534.xml"/><Relationship Id="rId10" Type="http://schemas.openxmlformats.org/officeDocument/2006/relationships/slideLayout" Target="../slideLayouts/slideLayout508.xml"/><Relationship Id="rId19" Type="http://schemas.openxmlformats.org/officeDocument/2006/relationships/slideLayout" Target="../slideLayouts/slideLayout517.xml"/><Relationship Id="rId31" Type="http://schemas.openxmlformats.org/officeDocument/2006/relationships/slideLayout" Target="../slideLayouts/slideLayout529.xml"/><Relationship Id="rId4" Type="http://schemas.openxmlformats.org/officeDocument/2006/relationships/slideLayout" Target="../slideLayouts/slideLayout502.xml"/><Relationship Id="rId9" Type="http://schemas.openxmlformats.org/officeDocument/2006/relationships/slideLayout" Target="../slideLayouts/slideLayout507.xml"/><Relationship Id="rId14" Type="http://schemas.openxmlformats.org/officeDocument/2006/relationships/slideLayout" Target="../slideLayouts/slideLayout512.xml"/><Relationship Id="rId22" Type="http://schemas.openxmlformats.org/officeDocument/2006/relationships/slideLayout" Target="../slideLayouts/slideLayout520.xml"/><Relationship Id="rId27" Type="http://schemas.openxmlformats.org/officeDocument/2006/relationships/slideLayout" Target="../slideLayouts/slideLayout525.xml"/><Relationship Id="rId30" Type="http://schemas.openxmlformats.org/officeDocument/2006/relationships/slideLayout" Target="../slideLayouts/slideLayout528.xml"/><Relationship Id="rId35" Type="http://schemas.openxmlformats.org/officeDocument/2006/relationships/slideLayout" Target="../slideLayouts/slideLayout533.xml"/><Relationship Id="rId8" Type="http://schemas.openxmlformats.org/officeDocument/2006/relationships/slideLayout" Target="../slideLayouts/slideLayout506.xml"/><Relationship Id="rId3" Type="http://schemas.openxmlformats.org/officeDocument/2006/relationships/slideLayout" Target="../slideLayouts/slideLayout50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42.xml"/><Relationship Id="rId13" Type="http://schemas.openxmlformats.org/officeDocument/2006/relationships/theme" Target="../theme/theme16.xml"/><Relationship Id="rId3" Type="http://schemas.openxmlformats.org/officeDocument/2006/relationships/slideLayout" Target="../slideLayouts/slideLayout537.xml"/><Relationship Id="rId7" Type="http://schemas.openxmlformats.org/officeDocument/2006/relationships/slideLayout" Target="../slideLayouts/slideLayout541.xml"/><Relationship Id="rId12" Type="http://schemas.openxmlformats.org/officeDocument/2006/relationships/slideLayout" Target="../slideLayouts/slideLayout546.xml"/><Relationship Id="rId2" Type="http://schemas.openxmlformats.org/officeDocument/2006/relationships/slideLayout" Target="../slideLayouts/slideLayout536.xml"/><Relationship Id="rId1" Type="http://schemas.openxmlformats.org/officeDocument/2006/relationships/slideLayout" Target="../slideLayouts/slideLayout535.xml"/><Relationship Id="rId6" Type="http://schemas.openxmlformats.org/officeDocument/2006/relationships/slideLayout" Target="../slideLayouts/slideLayout540.xml"/><Relationship Id="rId11" Type="http://schemas.openxmlformats.org/officeDocument/2006/relationships/slideLayout" Target="../slideLayouts/slideLayout545.xml"/><Relationship Id="rId5" Type="http://schemas.openxmlformats.org/officeDocument/2006/relationships/slideLayout" Target="../slideLayouts/slideLayout539.xml"/><Relationship Id="rId10" Type="http://schemas.openxmlformats.org/officeDocument/2006/relationships/slideLayout" Target="../slideLayouts/slideLayout544.xml"/><Relationship Id="rId4" Type="http://schemas.openxmlformats.org/officeDocument/2006/relationships/slideLayout" Target="../slideLayouts/slideLayout538.xml"/><Relationship Id="rId9" Type="http://schemas.openxmlformats.org/officeDocument/2006/relationships/slideLayout" Target="../slideLayouts/slideLayout54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59.xml"/><Relationship Id="rId18" Type="http://schemas.openxmlformats.org/officeDocument/2006/relationships/slideLayout" Target="../slideLayouts/slideLayout564.xml"/><Relationship Id="rId26" Type="http://schemas.openxmlformats.org/officeDocument/2006/relationships/slideLayout" Target="../slideLayouts/slideLayout572.xml"/><Relationship Id="rId39" Type="http://schemas.openxmlformats.org/officeDocument/2006/relationships/slideLayout" Target="../slideLayouts/slideLayout585.xml"/><Relationship Id="rId21" Type="http://schemas.openxmlformats.org/officeDocument/2006/relationships/slideLayout" Target="../slideLayouts/slideLayout567.xml"/><Relationship Id="rId34" Type="http://schemas.openxmlformats.org/officeDocument/2006/relationships/slideLayout" Target="../slideLayouts/slideLayout580.xml"/><Relationship Id="rId42" Type="http://schemas.openxmlformats.org/officeDocument/2006/relationships/slideLayout" Target="../slideLayouts/slideLayout588.xml"/><Relationship Id="rId7" Type="http://schemas.openxmlformats.org/officeDocument/2006/relationships/slideLayout" Target="../slideLayouts/slideLayout553.xml"/><Relationship Id="rId2" Type="http://schemas.openxmlformats.org/officeDocument/2006/relationships/slideLayout" Target="../slideLayouts/slideLayout548.xml"/><Relationship Id="rId16" Type="http://schemas.openxmlformats.org/officeDocument/2006/relationships/slideLayout" Target="../slideLayouts/slideLayout562.xml"/><Relationship Id="rId29" Type="http://schemas.openxmlformats.org/officeDocument/2006/relationships/slideLayout" Target="../slideLayouts/slideLayout575.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24" Type="http://schemas.openxmlformats.org/officeDocument/2006/relationships/slideLayout" Target="../slideLayouts/slideLayout570.xml"/><Relationship Id="rId32" Type="http://schemas.openxmlformats.org/officeDocument/2006/relationships/slideLayout" Target="../slideLayouts/slideLayout578.xml"/><Relationship Id="rId37" Type="http://schemas.openxmlformats.org/officeDocument/2006/relationships/slideLayout" Target="../slideLayouts/slideLayout583.xml"/><Relationship Id="rId40" Type="http://schemas.openxmlformats.org/officeDocument/2006/relationships/slideLayout" Target="../slideLayouts/slideLayout586.xml"/><Relationship Id="rId45" Type="http://schemas.openxmlformats.org/officeDocument/2006/relationships/theme" Target="../theme/theme17.xml"/><Relationship Id="rId5" Type="http://schemas.openxmlformats.org/officeDocument/2006/relationships/slideLayout" Target="../slideLayouts/slideLayout551.xml"/><Relationship Id="rId15" Type="http://schemas.openxmlformats.org/officeDocument/2006/relationships/slideLayout" Target="../slideLayouts/slideLayout561.xml"/><Relationship Id="rId23" Type="http://schemas.openxmlformats.org/officeDocument/2006/relationships/slideLayout" Target="../slideLayouts/slideLayout569.xml"/><Relationship Id="rId28" Type="http://schemas.openxmlformats.org/officeDocument/2006/relationships/slideLayout" Target="../slideLayouts/slideLayout574.xml"/><Relationship Id="rId36" Type="http://schemas.openxmlformats.org/officeDocument/2006/relationships/slideLayout" Target="../slideLayouts/slideLayout582.xml"/><Relationship Id="rId10" Type="http://schemas.openxmlformats.org/officeDocument/2006/relationships/slideLayout" Target="../slideLayouts/slideLayout556.xml"/><Relationship Id="rId19" Type="http://schemas.openxmlformats.org/officeDocument/2006/relationships/slideLayout" Target="../slideLayouts/slideLayout565.xml"/><Relationship Id="rId31" Type="http://schemas.openxmlformats.org/officeDocument/2006/relationships/slideLayout" Target="../slideLayouts/slideLayout577.xml"/><Relationship Id="rId44" Type="http://schemas.openxmlformats.org/officeDocument/2006/relationships/slideLayout" Target="../slideLayouts/slideLayout590.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slideLayout" Target="../slideLayouts/slideLayout560.xml"/><Relationship Id="rId22" Type="http://schemas.openxmlformats.org/officeDocument/2006/relationships/slideLayout" Target="../slideLayouts/slideLayout568.xml"/><Relationship Id="rId27" Type="http://schemas.openxmlformats.org/officeDocument/2006/relationships/slideLayout" Target="../slideLayouts/slideLayout573.xml"/><Relationship Id="rId30" Type="http://schemas.openxmlformats.org/officeDocument/2006/relationships/slideLayout" Target="../slideLayouts/slideLayout576.xml"/><Relationship Id="rId35" Type="http://schemas.openxmlformats.org/officeDocument/2006/relationships/slideLayout" Target="../slideLayouts/slideLayout581.xml"/><Relationship Id="rId43" Type="http://schemas.openxmlformats.org/officeDocument/2006/relationships/slideLayout" Target="../slideLayouts/slideLayout589.xml"/><Relationship Id="rId8" Type="http://schemas.openxmlformats.org/officeDocument/2006/relationships/slideLayout" Target="../slideLayouts/slideLayout554.xml"/><Relationship Id="rId3" Type="http://schemas.openxmlformats.org/officeDocument/2006/relationships/slideLayout" Target="../slideLayouts/slideLayout549.xml"/><Relationship Id="rId12" Type="http://schemas.openxmlformats.org/officeDocument/2006/relationships/slideLayout" Target="../slideLayouts/slideLayout558.xml"/><Relationship Id="rId17" Type="http://schemas.openxmlformats.org/officeDocument/2006/relationships/slideLayout" Target="../slideLayouts/slideLayout563.xml"/><Relationship Id="rId25" Type="http://schemas.openxmlformats.org/officeDocument/2006/relationships/slideLayout" Target="../slideLayouts/slideLayout571.xml"/><Relationship Id="rId33" Type="http://schemas.openxmlformats.org/officeDocument/2006/relationships/slideLayout" Target="../slideLayouts/slideLayout579.xml"/><Relationship Id="rId38" Type="http://schemas.openxmlformats.org/officeDocument/2006/relationships/slideLayout" Target="../slideLayouts/slideLayout584.xml"/><Relationship Id="rId20" Type="http://schemas.openxmlformats.org/officeDocument/2006/relationships/slideLayout" Target="../slideLayouts/slideLayout566.xml"/><Relationship Id="rId41" Type="http://schemas.openxmlformats.org/officeDocument/2006/relationships/slideLayout" Target="../slideLayouts/slideLayout58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8" Type="http://schemas.openxmlformats.org/officeDocument/2006/relationships/slideLayout" Target="../slideLayouts/slideLayout56.xml"/><Relationship Id="rId3"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theme" Target="../theme/theme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 Id="rId3"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17" Type="http://schemas.openxmlformats.org/officeDocument/2006/relationships/slideLayout" Target="../slideLayouts/slideLayout240.xml"/><Relationship Id="rId21" Type="http://schemas.openxmlformats.org/officeDocument/2006/relationships/slideLayout" Target="../slideLayouts/slideLayout144.xml"/><Relationship Id="rId42" Type="http://schemas.openxmlformats.org/officeDocument/2006/relationships/slideLayout" Target="../slideLayouts/slideLayout165.xml"/><Relationship Id="rId63" Type="http://schemas.openxmlformats.org/officeDocument/2006/relationships/slideLayout" Target="../slideLayouts/slideLayout186.xml"/><Relationship Id="rId84" Type="http://schemas.openxmlformats.org/officeDocument/2006/relationships/slideLayout" Target="../slideLayouts/slideLayout207.xml"/><Relationship Id="rId138" Type="http://schemas.openxmlformats.org/officeDocument/2006/relationships/slideLayout" Target="../slideLayouts/slideLayout261.xml"/><Relationship Id="rId107" Type="http://schemas.openxmlformats.org/officeDocument/2006/relationships/slideLayout" Target="../slideLayouts/slideLayout230.xml"/><Relationship Id="rId11" Type="http://schemas.openxmlformats.org/officeDocument/2006/relationships/slideLayout" Target="../slideLayouts/slideLayout134.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53" Type="http://schemas.openxmlformats.org/officeDocument/2006/relationships/slideLayout" Target="../slideLayouts/slideLayout176.xml"/><Relationship Id="rId58" Type="http://schemas.openxmlformats.org/officeDocument/2006/relationships/slideLayout" Target="../slideLayouts/slideLayout181.xml"/><Relationship Id="rId74" Type="http://schemas.openxmlformats.org/officeDocument/2006/relationships/slideLayout" Target="../slideLayouts/slideLayout197.xml"/><Relationship Id="rId79" Type="http://schemas.openxmlformats.org/officeDocument/2006/relationships/slideLayout" Target="../slideLayouts/slideLayout202.xml"/><Relationship Id="rId102" Type="http://schemas.openxmlformats.org/officeDocument/2006/relationships/slideLayout" Target="../slideLayouts/slideLayout225.xml"/><Relationship Id="rId123" Type="http://schemas.openxmlformats.org/officeDocument/2006/relationships/slideLayout" Target="../slideLayouts/slideLayout246.xml"/><Relationship Id="rId128" Type="http://schemas.openxmlformats.org/officeDocument/2006/relationships/slideLayout" Target="../slideLayouts/slideLayout251.xml"/><Relationship Id="rId5" Type="http://schemas.openxmlformats.org/officeDocument/2006/relationships/slideLayout" Target="../slideLayouts/slideLayout128.xml"/><Relationship Id="rId90" Type="http://schemas.openxmlformats.org/officeDocument/2006/relationships/slideLayout" Target="../slideLayouts/slideLayout213.xml"/><Relationship Id="rId95" Type="http://schemas.openxmlformats.org/officeDocument/2006/relationships/slideLayout" Target="../slideLayouts/slideLayout218.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43" Type="http://schemas.openxmlformats.org/officeDocument/2006/relationships/slideLayout" Target="../slideLayouts/slideLayout166.xml"/><Relationship Id="rId48" Type="http://schemas.openxmlformats.org/officeDocument/2006/relationships/slideLayout" Target="../slideLayouts/slideLayout171.xml"/><Relationship Id="rId64" Type="http://schemas.openxmlformats.org/officeDocument/2006/relationships/slideLayout" Target="../slideLayouts/slideLayout187.xml"/><Relationship Id="rId69" Type="http://schemas.openxmlformats.org/officeDocument/2006/relationships/slideLayout" Target="../slideLayouts/slideLayout192.xml"/><Relationship Id="rId113" Type="http://schemas.openxmlformats.org/officeDocument/2006/relationships/slideLayout" Target="../slideLayouts/slideLayout236.xml"/><Relationship Id="rId118" Type="http://schemas.openxmlformats.org/officeDocument/2006/relationships/slideLayout" Target="../slideLayouts/slideLayout241.xml"/><Relationship Id="rId134" Type="http://schemas.openxmlformats.org/officeDocument/2006/relationships/slideLayout" Target="../slideLayouts/slideLayout257.xml"/><Relationship Id="rId139" Type="http://schemas.openxmlformats.org/officeDocument/2006/relationships/slideLayout" Target="../slideLayouts/slideLayout262.xml"/><Relationship Id="rId80" Type="http://schemas.openxmlformats.org/officeDocument/2006/relationships/slideLayout" Target="../slideLayouts/slideLayout203.xml"/><Relationship Id="rId85" Type="http://schemas.openxmlformats.org/officeDocument/2006/relationships/slideLayout" Target="../slideLayouts/slideLayout208.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59" Type="http://schemas.openxmlformats.org/officeDocument/2006/relationships/slideLayout" Target="../slideLayouts/slideLayout182.xml"/><Relationship Id="rId103" Type="http://schemas.openxmlformats.org/officeDocument/2006/relationships/slideLayout" Target="../slideLayouts/slideLayout226.xml"/><Relationship Id="rId108" Type="http://schemas.openxmlformats.org/officeDocument/2006/relationships/slideLayout" Target="../slideLayouts/slideLayout231.xml"/><Relationship Id="rId124" Type="http://schemas.openxmlformats.org/officeDocument/2006/relationships/slideLayout" Target="../slideLayouts/slideLayout247.xml"/><Relationship Id="rId129" Type="http://schemas.openxmlformats.org/officeDocument/2006/relationships/slideLayout" Target="../slideLayouts/slideLayout252.xml"/><Relationship Id="rId54" Type="http://schemas.openxmlformats.org/officeDocument/2006/relationships/slideLayout" Target="../slideLayouts/slideLayout177.xml"/><Relationship Id="rId70" Type="http://schemas.openxmlformats.org/officeDocument/2006/relationships/slideLayout" Target="../slideLayouts/slideLayout193.xml"/><Relationship Id="rId75" Type="http://schemas.openxmlformats.org/officeDocument/2006/relationships/slideLayout" Target="../slideLayouts/slideLayout198.xml"/><Relationship Id="rId91" Type="http://schemas.openxmlformats.org/officeDocument/2006/relationships/slideLayout" Target="../slideLayouts/slideLayout214.xml"/><Relationship Id="rId96" Type="http://schemas.openxmlformats.org/officeDocument/2006/relationships/slideLayout" Target="../slideLayouts/slideLayout219.xml"/><Relationship Id="rId140" Type="http://schemas.openxmlformats.org/officeDocument/2006/relationships/slideLayout" Target="../slideLayouts/slideLayout26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49" Type="http://schemas.openxmlformats.org/officeDocument/2006/relationships/slideLayout" Target="../slideLayouts/slideLayout172.xml"/><Relationship Id="rId114" Type="http://schemas.openxmlformats.org/officeDocument/2006/relationships/slideLayout" Target="../slideLayouts/slideLayout237.xml"/><Relationship Id="rId119" Type="http://schemas.openxmlformats.org/officeDocument/2006/relationships/slideLayout" Target="../slideLayouts/slideLayout242.xml"/><Relationship Id="rId44" Type="http://schemas.openxmlformats.org/officeDocument/2006/relationships/slideLayout" Target="../slideLayouts/slideLayout167.xml"/><Relationship Id="rId60" Type="http://schemas.openxmlformats.org/officeDocument/2006/relationships/slideLayout" Target="../slideLayouts/slideLayout183.xml"/><Relationship Id="rId65" Type="http://schemas.openxmlformats.org/officeDocument/2006/relationships/slideLayout" Target="../slideLayouts/slideLayout188.xml"/><Relationship Id="rId81" Type="http://schemas.openxmlformats.org/officeDocument/2006/relationships/slideLayout" Target="../slideLayouts/slideLayout204.xml"/><Relationship Id="rId86" Type="http://schemas.openxmlformats.org/officeDocument/2006/relationships/slideLayout" Target="../slideLayouts/slideLayout209.xml"/><Relationship Id="rId130" Type="http://schemas.openxmlformats.org/officeDocument/2006/relationships/slideLayout" Target="../slideLayouts/slideLayout253.xml"/><Relationship Id="rId135" Type="http://schemas.openxmlformats.org/officeDocument/2006/relationships/slideLayout" Target="../slideLayouts/slideLayout258.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9" Type="http://schemas.openxmlformats.org/officeDocument/2006/relationships/slideLayout" Target="../slideLayouts/slideLayout162.xml"/><Relationship Id="rId109" Type="http://schemas.openxmlformats.org/officeDocument/2006/relationships/slideLayout" Target="../slideLayouts/slideLayout232.xml"/><Relationship Id="rId34" Type="http://schemas.openxmlformats.org/officeDocument/2006/relationships/slideLayout" Target="../slideLayouts/slideLayout157.xml"/><Relationship Id="rId50" Type="http://schemas.openxmlformats.org/officeDocument/2006/relationships/slideLayout" Target="../slideLayouts/slideLayout173.xml"/><Relationship Id="rId55" Type="http://schemas.openxmlformats.org/officeDocument/2006/relationships/slideLayout" Target="../slideLayouts/slideLayout178.xml"/><Relationship Id="rId76" Type="http://schemas.openxmlformats.org/officeDocument/2006/relationships/slideLayout" Target="../slideLayouts/slideLayout199.xml"/><Relationship Id="rId97" Type="http://schemas.openxmlformats.org/officeDocument/2006/relationships/slideLayout" Target="../slideLayouts/slideLayout220.xml"/><Relationship Id="rId104" Type="http://schemas.openxmlformats.org/officeDocument/2006/relationships/slideLayout" Target="../slideLayouts/slideLayout227.xml"/><Relationship Id="rId120" Type="http://schemas.openxmlformats.org/officeDocument/2006/relationships/slideLayout" Target="../slideLayouts/slideLayout243.xml"/><Relationship Id="rId125" Type="http://schemas.openxmlformats.org/officeDocument/2006/relationships/slideLayout" Target="../slideLayouts/slideLayout248.xml"/><Relationship Id="rId141" Type="http://schemas.openxmlformats.org/officeDocument/2006/relationships/theme" Target="../theme/theme5.xml"/><Relationship Id="rId7" Type="http://schemas.openxmlformats.org/officeDocument/2006/relationships/slideLayout" Target="../slideLayouts/slideLayout130.xml"/><Relationship Id="rId71" Type="http://schemas.openxmlformats.org/officeDocument/2006/relationships/slideLayout" Target="../slideLayouts/slideLayout194.xml"/><Relationship Id="rId92" Type="http://schemas.openxmlformats.org/officeDocument/2006/relationships/slideLayout" Target="../slideLayouts/slideLayout215.xml"/><Relationship Id="rId2" Type="http://schemas.openxmlformats.org/officeDocument/2006/relationships/slideLayout" Target="../slideLayouts/slideLayout125.xml"/><Relationship Id="rId29" Type="http://schemas.openxmlformats.org/officeDocument/2006/relationships/slideLayout" Target="../slideLayouts/slideLayout152.xml"/><Relationship Id="rId24" Type="http://schemas.openxmlformats.org/officeDocument/2006/relationships/slideLayout" Target="../slideLayouts/slideLayout147.xml"/><Relationship Id="rId40" Type="http://schemas.openxmlformats.org/officeDocument/2006/relationships/slideLayout" Target="../slideLayouts/slideLayout163.xml"/><Relationship Id="rId45" Type="http://schemas.openxmlformats.org/officeDocument/2006/relationships/slideLayout" Target="../slideLayouts/slideLayout168.xml"/><Relationship Id="rId66" Type="http://schemas.openxmlformats.org/officeDocument/2006/relationships/slideLayout" Target="../slideLayouts/slideLayout189.xml"/><Relationship Id="rId87" Type="http://schemas.openxmlformats.org/officeDocument/2006/relationships/slideLayout" Target="../slideLayouts/slideLayout210.xml"/><Relationship Id="rId110" Type="http://schemas.openxmlformats.org/officeDocument/2006/relationships/slideLayout" Target="../slideLayouts/slideLayout233.xml"/><Relationship Id="rId115" Type="http://schemas.openxmlformats.org/officeDocument/2006/relationships/slideLayout" Target="../slideLayouts/slideLayout238.xml"/><Relationship Id="rId131" Type="http://schemas.openxmlformats.org/officeDocument/2006/relationships/slideLayout" Target="../slideLayouts/slideLayout254.xml"/><Relationship Id="rId136" Type="http://schemas.openxmlformats.org/officeDocument/2006/relationships/slideLayout" Target="../slideLayouts/slideLayout259.xml"/><Relationship Id="rId61" Type="http://schemas.openxmlformats.org/officeDocument/2006/relationships/slideLayout" Target="../slideLayouts/slideLayout184.xml"/><Relationship Id="rId82" Type="http://schemas.openxmlformats.org/officeDocument/2006/relationships/slideLayout" Target="../slideLayouts/slideLayout205.xml"/><Relationship Id="rId19" Type="http://schemas.openxmlformats.org/officeDocument/2006/relationships/slideLayout" Target="../slideLayouts/slideLayout142.xml"/><Relationship Id="rId14" Type="http://schemas.openxmlformats.org/officeDocument/2006/relationships/slideLayout" Target="../slideLayouts/slideLayout137.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56" Type="http://schemas.openxmlformats.org/officeDocument/2006/relationships/slideLayout" Target="../slideLayouts/slideLayout179.xml"/><Relationship Id="rId77" Type="http://schemas.openxmlformats.org/officeDocument/2006/relationships/slideLayout" Target="../slideLayouts/slideLayout200.xml"/><Relationship Id="rId100" Type="http://schemas.openxmlformats.org/officeDocument/2006/relationships/slideLayout" Target="../slideLayouts/slideLayout223.xml"/><Relationship Id="rId105" Type="http://schemas.openxmlformats.org/officeDocument/2006/relationships/slideLayout" Target="../slideLayouts/slideLayout228.xml"/><Relationship Id="rId126" Type="http://schemas.openxmlformats.org/officeDocument/2006/relationships/slideLayout" Target="../slideLayouts/slideLayout249.xml"/><Relationship Id="rId8" Type="http://schemas.openxmlformats.org/officeDocument/2006/relationships/slideLayout" Target="../slideLayouts/slideLayout131.xml"/><Relationship Id="rId51" Type="http://schemas.openxmlformats.org/officeDocument/2006/relationships/slideLayout" Target="../slideLayouts/slideLayout174.xml"/><Relationship Id="rId72" Type="http://schemas.openxmlformats.org/officeDocument/2006/relationships/slideLayout" Target="../slideLayouts/slideLayout195.xml"/><Relationship Id="rId93" Type="http://schemas.openxmlformats.org/officeDocument/2006/relationships/slideLayout" Target="../slideLayouts/slideLayout216.xml"/><Relationship Id="rId98" Type="http://schemas.openxmlformats.org/officeDocument/2006/relationships/slideLayout" Target="../slideLayouts/slideLayout221.xml"/><Relationship Id="rId121" Type="http://schemas.openxmlformats.org/officeDocument/2006/relationships/slideLayout" Target="../slideLayouts/slideLayout244.xml"/><Relationship Id="rId3" Type="http://schemas.openxmlformats.org/officeDocument/2006/relationships/slideLayout" Target="../slideLayouts/slideLayout126.xml"/><Relationship Id="rId25" Type="http://schemas.openxmlformats.org/officeDocument/2006/relationships/slideLayout" Target="../slideLayouts/slideLayout148.xml"/><Relationship Id="rId46" Type="http://schemas.openxmlformats.org/officeDocument/2006/relationships/slideLayout" Target="../slideLayouts/slideLayout169.xml"/><Relationship Id="rId67" Type="http://schemas.openxmlformats.org/officeDocument/2006/relationships/slideLayout" Target="../slideLayouts/slideLayout190.xml"/><Relationship Id="rId116" Type="http://schemas.openxmlformats.org/officeDocument/2006/relationships/slideLayout" Target="../slideLayouts/slideLayout239.xml"/><Relationship Id="rId137" Type="http://schemas.openxmlformats.org/officeDocument/2006/relationships/slideLayout" Target="../slideLayouts/slideLayout260.xml"/><Relationship Id="rId20" Type="http://schemas.openxmlformats.org/officeDocument/2006/relationships/slideLayout" Target="../slideLayouts/slideLayout143.xml"/><Relationship Id="rId41" Type="http://schemas.openxmlformats.org/officeDocument/2006/relationships/slideLayout" Target="../slideLayouts/slideLayout164.xml"/><Relationship Id="rId62" Type="http://schemas.openxmlformats.org/officeDocument/2006/relationships/slideLayout" Target="../slideLayouts/slideLayout185.xml"/><Relationship Id="rId83" Type="http://schemas.openxmlformats.org/officeDocument/2006/relationships/slideLayout" Target="../slideLayouts/slideLayout206.xml"/><Relationship Id="rId88" Type="http://schemas.openxmlformats.org/officeDocument/2006/relationships/slideLayout" Target="../slideLayouts/slideLayout211.xml"/><Relationship Id="rId111" Type="http://schemas.openxmlformats.org/officeDocument/2006/relationships/slideLayout" Target="../slideLayouts/slideLayout234.xml"/><Relationship Id="rId132" Type="http://schemas.openxmlformats.org/officeDocument/2006/relationships/slideLayout" Target="../slideLayouts/slideLayout255.xml"/><Relationship Id="rId15" Type="http://schemas.openxmlformats.org/officeDocument/2006/relationships/slideLayout" Target="../slideLayouts/slideLayout138.xml"/><Relationship Id="rId36" Type="http://schemas.openxmlformats.org/officeDocument/2006/relationships/slideLayout" Target="../slideLayouts/slideLayout159.xml"/><Relationship Id="rId57" Type="http://schemas.openxmlformats.org/officeDocument/2006/relationships/slideLayout" Target="../slideLayouts/slideLayout180.xml"/><Relationship Id="rId106" Type="http://schemas.openxmlformats.org/officeDocument/2006/relationships/slideLayout" Target="../slideLayouts/slideLayout229.xml"/><Relationship Id="rId127" Type="http://schemas.openxmlformats.org/officeDocument/2006/relationships/slideLayout" Target="../slideLayouts/slideLayout250.xml"/><Relationship Id="rId10" Type="http://schemas.openxmlformats.org/officeDocument/2006/relationships/slideLayout" Target="../slideLayouts/slideLayout133.xml"/><Relationship Id="rId31" Type="http://schemas.openxmlformats.org/officeDocument/2006/relationships/slideLayout" Target="../slideLayouts/slideLayout154.xml"/><Relationship Id="rId52" Type="http://schemas.openxmlformats.org/officeDocument/2006/relationships/slideLayout" Target="../slideLayouts/slideLayout175.xml"/><Relationship Id="rId73" Type="http://schemas.openxmlformats.org/officeDocument/2006/relationships/slideLayout" Target="../slideLayouts/slideLayout196.xml"/><Relationship Id="rId78" Type="http://schemas.openxmlformats.org/officeDocument/2006/relationships/slideLayout" Target="../slideLayouts/slideLayout201.xml"/><Relationship Id="rId94" Type="http://schemas.openxmlformats.org/officeDocument/2006/relationships/slideLayout" Target="../slideLayouts/slideLayout217.xml"/><Relationship Id="rId99" Type="http://schemas.openxmlformats.org/officeDocument/2006/relationships/slideLayout" Target="../slideLayouts/slideLayout222.xml"/><Relationship Id="rId101" Type="http://schemas.openxmlformats.org/officeDocument/2006/relationships/slideLayout" Target="../slideLayouts/slideLayout224.xml"/><Relationship Id="rId122" Type="http://schemas.openxmlformats.org/officeDocument/2006/relationships/slideLayout" Target="../slideLayouts/slideLayout245.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26" Type="http://schemas.openxmlformats.org/officeDocument/2006/relationships/slideLayout" Target="../slideLayouts/slideLayout149.xml"/><Relationship Id="rId47" Type="http://schemas.openxmlformats.org/officeDocument/2006/relationships/slideLayout" Target="../slideLayouts/slideLayout170.xml"/><Relationship Id="rId68" Type="http://schemas.openxmlformats.org/officeDocument/2006/relationships/slideLayout" Target="../slideLayouts/slideLayout191.xml"/><Relationship Id="rId89" Type="http://schemas.openxmlformats.org/officeDocument/2006/relationships/slideLayout" Target="../slideLayouts/slideLayout212.xml"/><Relationship Id="rId112" Type="http://schemas.openxmlformats.org/officeDocument/2006/relationships/slideLayout" Target="../slideLayouts/slideLayout235.xml"/><Relationship Id="rId133" Type="http://schemas.openxmlformats.org/officeDocument/2006/relationships/slideLayout" Target="../slideLayouts/slideLayout256.xml"/><Relationship Id="rId16" Type="http://schemas.openxmlformats.org/officeDocument/2006/relationships/slideLayout" Target="../slideLayouts/slideLayout1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image" Target="../media/image24.png"/><Relationship Id="rId3" Type="http://schemas.openxmlformats.org/officeDocument/2006/relationships/slideLayout" Target="../slideLayouts/slideLayout266.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theme" Target="../theme/theme6.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10" Type="http://schemas.openxmlformats.org/officeDocument/2006/relationships/slideLayout" Target="../slideLayouts/slideLayout273.xml"/><Relationship Id="rId19" Type="http://schemas.openxmlformats.org/officeDocument/2006/relationships/image" Target="../media/image25.png"/><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theme" Target="../theme/theme7.xm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34" Type="http://schemas.openxmlformats.org/officeDocument/2006/relationships/slideLayout" Target="../slideLayouts/slideLayout327.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33" Type="http://schemas.openxmlformats.org/officeDocument/2006/relationships/slideLayout" Target="../slideLayouts/slideLayout326.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32" Type="http://schemas.openxmlformats.org/officeDocument/2006/relationships/slideLayout" Target="../slideLayouts/slideLayout325.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36" Type="http://schemas.openxmlformats.org/officeDocument/2006/relationships/theme" Target="../theme/theme8.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slideLayout" Target="../slideLayouts/slideLayout324.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slideLayout" Target="../slideLayouts/slideLayout323.xml"/><Relationship Id="rId35" Type="http://schemas.openxmlformats.org/officeDocument/2006/relationships/slideLayout" Target="../slideLayouts/slideLayout328.xml"/><Relationship Id="rId8" Type="http://schemas.openxmlformats.org/officeDocument/2006/relationships/slideLayout" Target="../slideLayouts/slideLayout30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slideLayout" Target="../slideLayouts/slideLayout354.xml"/><Relationship Id="rId39" Type="http://schemas.openxmlformats.org/officeDocument/2006/relationships/theme" Target="../theme/theme9.xml"/><Relationship Id="rId21" Type="http://schemas.openxmlformats.org/officeDocument/2006/relationships/slideLayout" Target="../slideLayouts/slideLayout349.xml"/><Relationship Id="rId34" Type="http://schemas.openxmlformats.org/officeDocument/2006/relationships/slideLayout" Target="../slideLayouts/slideLayout362.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33" Type="http://schemas.openxmlformats.org/officeDocument/2006/relationships/slideLayout" Target="../slideLayouts/slideLayout361.xml"/><Relationship Id="rId38" Type="http://schemas.openxmlformats.org/officeDocument/2006/relationships/slideLayout" Target="../slideLayouts/slideLayout366.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29" Type="http://schemas.openxmlformats.org/officeDocument/2006/relationships/slideLayout" Target="../slideLayouts/slideLayout357.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32" Type="http://schemas.openxmlformats.org/officeDocument/2006/relationships/slideLayout" Target="../slideLayouts/slideLayout360.xml"/><Relationship Id="rId37" Type="http://schemas.openxmlformats.org/officeDocument/2006/relationships/slideLayout" Target="../slideLayouts/slideLayout365.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28" Type="http://schemas.openxmlformats.org/officeDocument/2006/relationships/slideLayout" Target="../slideLayouts/slideLayout356.xml"/><Relationship Id="rId36" Type="http://schemas.openxmlformats.org/officeDocument/2006/relationships/slideLayout" Target="../slideLayouts/slideLayout364.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31" Type="http://schemas.openxmlformats.org/officeDocument/2006/relationships/slideLayout" Target="../slideLayouts/slideLayout359.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 Id="rId27" Type="http://schemas.openxmlformats.org/officeDocument/2006/relationships/slideLayout" Target="../slideLayouts/slideLayout355.xml"/><Relationship Id="rId30" Type="http://schemas.openxmlformats.org/officeDocument/2006/relationships/slideLayout" Target="../slideLayouts/slideLayout358.xml"/><Relationship Id="rId35" Type="http://schemas.openxmlformats.org/officeDocument/2006/relationships/slideLayout" Target="../slideLayouts/slideLayout363.xml"/><Relationship Id="rId8" Type="http://schemas.openxmlformats.org/officeDocument/2006/relationships/slideLayout" Target="../slideLayouts/slideLayout336.xml"/><Relationship Id="rId3" Type="http://schemas.openxmlformats.org/officeDocument/2006/relationships/slideLayout" Target="../slideLayouts/slideLayout3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71549" y="386519"/>
            <a:ext cx="990045" cy="152235"/>
          </a:xfrm>
          <a:prstGeom prst="rect">
            <a:avLst/>
          </a:prstGeom>
          <a:blipFill>
            <a:blip r:embed="rId14" cstate="print"/>
            <a:stretch>
              <a:fillRect/>
            </a:stretch>
          </a:blipFill>
        </p:spPr>
        <p:txBody>
          <a:bodyPr wrap="square" lIns="0" tIns="0" rIns="0" bIns="0" rtlCol="0"/>
          <a:lstStyle/>
          <a:p>
            <a:endParaRPr/>
          </a:p>
        </p:txBody>
      </p:sp>
      <p:sp>
        <p:nvSpPr>
          <p:cNvPr id="17" name="bk object 17"/>
          <p:cNvSpPr/>
          <p:nvPr/>
        </p:nvSpPr>
        <p:spPr>
          <a:xfrm>
            <a:off x="259079" y="548640"/>
            <a:ext cx="8620125" cy="0"/>
          </a:xfrm>
          <a:custGeom>
            <a:avLst/>
            <a:gdLst/>
            <a:ahLst/>
            <a:cxnLst/>
            <a:rect l="l" t="t" r="r" b="b"/>
            <a:pathLst>
              <a:path w="8620125">
                <a:moveTo>
                  <a:pt x="0" y="0"/>
                </a:moveTo>
                <a:lnTo>
                  <a:pt x="8619744" y="0"/>
                </a:lnTo>
              </a:path>
            </a:pathLst>
          </a:custGeom>
          <a:ln w="9144">
            <a:solidFill>
              <a:srgbClr val="000000"/>
            </a:solidFill>
          </a:ln>
        </p:spPr>
        <p:txBody>
          <a:bodyPr wrap="square" lIns="0" tIns="0" rIns="0" bIns="0" rtlCol="0"/>
          <a:lstStyle/>
          <a:p>
            <a:endParaRPr/>
          </a:p>
        </p:txBody>
      </p:sp>
      <p:sp>
        <p:nvSpPr>
          <p:cNvPr id="18" name="bk object 18"/>
          <p:cNvSpPr/>
          <p:nvPr/>
        </p:nvSpPr>
        <p:spPr>
          <a:xfrm>
            <a:off x="8148828" y="257556"/>
            <a:ext cx="816864" cy="310896"/>
          </a:xfrm>
          <a:prstGeom prst="rect">
            <a:avLst/>
          </a:prstGeom>
          <a:blipFill>
            <a:blip r:embed="rId15" cstate="print"/>
            <a:stretch>
              <a:fillRect/>
            </a:stretch>
          </a:blipFill>
        </p:spPr>
        <p:txBody>
          <a:bodyPr wrap="square" lIns="0" tIns="0" rIns="0" bIns="0" rtlCol="0"/>
          <a:lstStyle/>
          <a:p>
            <a:endParaRPr/>
          </a:p>
        </p:txBody>
      </p:sp>
      <p:sp>
        <p:nvSpPr>
          <p:cNvPr id="19" name="bk object 19"/>
          <p:cNvSpPr/>
          <p:nvPr/>
        </p:nvSpPr>
        <p:spPr>
          <a:xfrm>
            <a:off x="7498080" y="6490715"/>
            <a:ext cx="1645920" cy="231775"/>
          </a:xfrm>
          <a:custGeom>
            <a:avLst/>
            <a:gdLst/>
            <a:ahLst/>
            <a:cxnLst/>
            <a:rect l="l" t="t" r="r" b="b"/>
            <a:pathLst>
              <a:path w="1645920" h="231775">
                <a:moveTo>
                  <a:pt x="0" y="231648"/>
                </a:moveTo>
                <a:lnTo>
                  <a:pt x="1645920" y="231648"/>
                </a:lnTo>
                <a:lnTo>
                  <a:pt x="1645920" y="0"/>
                </a:lnTo>
                <a:lnTo>
                  <a:pt x="0" y="0"/>
                </a:lnTo>
                <a:lnTo>
                  <a:pt x="0" y="231648"/>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2142997" y="2443352"/>
            <a:ext cx="4858004" cy="673100"/>
          </a:xfrm>
          <a:prstGeom prst="rect">
            <a:avLst/>
          </a:prstGeom>
        </p:spPr>
        <p:txBody>
          <a:bodyPr wrap="square" lIns="0" tIns="0" rIns="0" bIns="0">
            <a:spAutoFit/>
          </a:bodyPr>
          <a:lstStyle>
            <a:lvl1pPr>
              <a:defRPr sz="2500" b="0" i="0">
                <a:solidFill>
                  <a:srgbClr val="0D0D0D"/>
                </a:solidFill>
                <a:latin typeface="Arial"/>
                <a:cs typeface="Arial"/>
              </a:defRPr>
            </a:lvl1pPr>
          </a:lstStyle>
          <a:p>
            <a:endParaRPr/>
          </a:p>
        </p:txBody>
      </p:sp>
      <p:sp>
        <p:nvSpPr>
          <p:cNvPr id="3" name="Holder 3"/>
          <p:cNvSpPr>
            <a:spLocks noGrp="1"/>
          </p:cNvSpPr>
          <p:nvPr>
            <p:ph type="body" idx="1"/>
          </p:nvPr>
        </p:nvSpPr>
        <p:spPr>
          <a:xfrm>
            <a:off x="844778" y="1316482"/>
            <a:ext cx="7454442" cy="4646930"/>
          </a:xfrm>
          <a:prstGeom prst="rect">
            <a:avLst/>
          </a:prstGeom>
        </p:spPr>
        <p:txBody>
          <a:bodyPr wrap="square" lIns="0" tIns="0" rIns="0" bIns="0">
            <a:spAutoFit/>
          </a:bodyPr>
          <a:lstStyle>
            <a:lvl1pPr>
              <a:defRPr sz="20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7578090" y="6532458"/>
            <a:ext cx="1261745" cy="153670"/>
          </a:xfrm>
          <a:prstGeom prst="rect">
            <a:avLst/>
          </a:prstGeom>
        </p:spPr>
        <p:txBody>
          <a:bodyPr wrap="square" lIns="0" tIns="0" rIns="0" bIns="0">
            <a:spAutoFit/>
          </a:bodyPr>
          <a:lstStyle>
            <a:lvl1pPr>
              <a:defRPr sz="900" b="0" i="0">
                <a:solidFill>
                  <a:schemeClr val="tx1"/>
                </a:solidFill>
                <a:latin typeface="Arial"/>
                <a:cs typeface="Arial"/>
              </a:defRPr>
            </a:lvl1pPr>
          </a:lstStyle>
          <a:p>
            <a:pPr marL="12700">
              <a:lnSpc>
                <a:spcPct val="100000"/>
              </a:lnSpc>
              <a:spcBef>
                <a:spcPts val="15"/>
              </a:spcBef>
            </a:pPr>
            <a:r>
              <a:t>© 2020 IBM</a:t>
            </a:r>
            <a:r>
              <a:rPr spc="-100"/>
              <a:t> </a:t>
            </a:r>
            <a:r>
              <a:t>Corporation</a:t>
            </a:r>
          </a:p>
        </p:txBody>
      </p:sp>
      <p:sp>
        <p:nvSpPr>
          <p:cNvPr id="5" name="Holder 5"/>
          <p:cNvSpPr>
            <a:spLocks noGrp="1"/>
          </p:cNvSpPr>
          <p:nvPr>
            <p:ph type="dt" sz="half" idx="6"/>
          </p:nvPr>
        </p:nvSpPr>
        <p:spPr>
          <a:xfrm>
            <a:off x="7659623" y="6536900"/>
            <a:ext cx="1236345" cy="128270"/>
          </a:xfrm>
          <a:prstGeom prst="rect">
            <a:avLst/>
          </a:prstGeom>
        </p:spPr>
        <p:txBody>
          <a:bodyPr wrap="square" lIns="0" tIns="0" rIns="0" bIns="0">
            <a:spAutoFit/>
          </a:bodyPr>
          <a:lstStyle>
            <a:lvl1pPr>
              <a:defRPr sz="900" b="0" i="0">
                <a:solidFill>
                  <a:schemeClr val="tx1"/>
                </a:solidFill>
                <a:latin typeface="Arial"/>
                <a:cs typeface="Arial"/>
              </a:defRPr>
            </a:lvl1pPr>
          </a:lstStyle>
          <a:p>
            <a:pPr>
              <a:lnSpc>
                <a:spcPts val="994"/>
              </a:lnSpc>
            </a:pPr>
            <a:r>
              <a:t>© </a:t>
            </a:r>
            <a:r>
              <a:rPr spc="-5"/>
              <a:t>2019 </a:t>
            </a:r>
            <a:r>
              <a:t>IBM</a:t>
            </a:r>
            <a:r>
              <a:rPr spc="-90"/>
              <a:t> </a:t>
            </a:r>
            <a:r>
              <a:t>Corporation</a:t>
            </a:r>
          </a:p>
        </p:txBody>
      </p:sp>
      <p:sp>
        <p:nvSpPr>
          <p:cNvPr id="6" name="Holder 6"/>
          <p:cNvSpPr>
            <a:spLocks noGrp="1"/>
          </p:cNvSpPr>
          <p:nvPr>
            <p:ph type="sldNum" sz="quarter" idx="7"/>
          </p:nvPr>
        </p:nvSpPr>
        <p:spPr>
          <a:xfrm>
            <a:off x="243840" y="6499751"/>
            <a:ext cx="216534" cy="167004"/>
          </a:xfrm>
          <a:prstGeom prst="rect">
            <a:avLst/>
          </a:prstGeom>
        </p:spPr>
        <p:txBody>
          <a:bodyPr wrap="square" lIns="0" tIns="0" rIns="0" bIns="0">
            <a:spAutoFit/>
          </a:bodyPr>
          <a:lstStyle>
            <a:lvl1pPr>
              <a:defRPr sz="1000" b="0" i="0">
                <a:solidFill>
                  <a:schemeClr val="tx1"/>
                </a:solidFill>
                <a:latin typeface="Arial"/>
                <a:cs typeface="Arial"/>
              </a:defRPr>
            </a:lvl1pPr>
          </a:lstStyle>
          <a:p>
            <a:pPr marL="38100">
              <a:lnSpc>
                <a:spcPct val="100000"/>
              </a:lnSpc>
            </a:pPr>
            <a:fld id="{81D60167-4931-47E6-BA6A-407CBD079E47}" type="slidenum">
              <a:rPr spc="-5"/>
              <a:t>‹#›</a:t>
            </a:fld>
            <a:endParaRPr spc="-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954" r:id="rId8"/>
    <p:sldLayoutId id="2147484124" r:id="rId9"/>
    <p:sldLayoutId id="2147484125" r:id="rId10"/>
    <p:sldLayoutId id="2147484126" r:id="rId11"/>
    <p:sldLayoutId id="2147484134" r:id="rId1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0" i="0" baseline="0">
                <a:solidFill>
                  <a:schemeClr val="tx1"/>
                </a:solidFill>
                <a:latin typeface="+mn-lt"/>
                <a:ea typeface="IBM Plex Sans" panose="020B0503050203000203" pitchFamily="34" charset="77"/>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 © 2018 IBM Corporation</a:t>
            </a:r>
            <a:endParaRPr lang="en-US" dirty="0"/>
          </a:p>
        </p:txBody>
      </p:sp>
    </p:spTree>
    <p:extLst>
      <p:ext uri="{BB962C8B-B14F-4D97-AF65-F5344CB8AC3E}">
        <p14:creationId xmlns:p14="http://schemas.microsoft.com/office/powerpoint/2010/main" val="2836646373"/>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 id="2147484073" r:id="rId28"/>
    <p:sldLayoutId id="2147484074" r:id="rId29"/>
    <p:sldLayoutId id="2147484075" r:id="rId30"/>
    <p:sldLayoutId id="2147484076" r:id="rId31"/>
    <p:sldLayoutId id="2147484077" r:id="rId32"/>
    <p:sldLayoutId id="2147484078" r:id="rId33"/>
    <p:sldLayoutId id="2147484079" r:id="rId34"/>
    <p:sldLayoutId id="2147484080" r:id="rId35"/>
    <p:sldLayoutId id="2147484081" r:id="rId36"/>
    <p:sldLayoutId id="2147484082" r:id="rId37"/>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mj-lt"/>
          <a:ea typeface="IBM Plex Sans" panose="020B0503050203000203" pitchFamily="34" charset="77"/>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IBM Plex Sans" panose="020B0503050203000203" pitchFamily="34" charset="77"/>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panose="020B0503050203000203" pitchFamily="34" charset="77"/>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panose="020B0503050203000203" pitchFamily="34" charset="77"/>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panose="020B0503050203000203" pitchFamily="34" charset="77"/>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panose="020B0503050203000203" pitchFamily="34" charset="77"/>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F640223D-8E4F-EE4C-8DB9-9646CFE95726}" type="slidenum">
              <a:rPr lang="en-CA" smtClean="0"/>
              <a:t>‹#›</a:t>
            </a:fld>
            <a:endParaRPr lang="en-CA"/>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endParaRPr lang="en-CA"/>
          </a:p>
        </p:txBody>
      </p:sp>
    </p:spTree>
    <p:extLst>
      <p:ext uri="{BB962C8B-B14F-4D97-AF65-F5344CB8AC3E}">
        <p14:creationId xmlns:p14="http://schemas.microsoft.com/office/powerpoint/2010/main" val="36663866"/>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 id="2147484102" r:id="rId19"/>
    <p:sldLayoutId id="2147484103" r:id="rId20"/>
    <p:sldLayoutId id="2147484104" r:id="rId21"/>
    <p:sldLayoutId id="2147484105" r:id="rId22"/>
    <p:sldLayoutId id="2147484106" r:id="rId23"/>
    <p:sldLayoutId id="2147484107" r:id="rId24"/>
    <p:sldLayoutId id="2147484108" r:id="rId25"/>
    <p:sldLayoutId id="2147484109" r:id="rId26"/>
    <p:sldLayoutId id="2147484110" r:id="rId27"/>
    <p:sldLayoutId id="2147484111" r:id="rId28"/>
    <p:sldLayoutId id="2147484112" r:id="rId29"/>
    <p:sldLayoutId id="2147484113" r:id="rId30"/>
    <p:sldLayoutId id="2147484114" r:id="rId31"/>
    <p:sldLayoutId id="2147484115" r:id="rId32"/>
    <p:sldLayoutId id="2147484116" r:id="rId33"/>
    <p:sldLayoutId id="2147484117" r:id="rId34"/>
    <p:sldLayoutId id="2147484118" r:id="rId35"/>
    <p:sldLayoutId id="2147484119" r:id="rId36"/>
    <p:sldLayoutId id="2147484120" r:id="rId37"/>
    <p:sldLayoutId id="2147484121" r:id="rId38"/>
    <p:sldLayoutId id="2147484122" r:id="rId39"/>
    <p:sldLayoutId id="2147484123" r:id="rId40"/>
  </p:sldLayoutIdLst>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71551" y="386520"/>
            <a:ext cx="990045" cy="152235"/>
          </a:xfrm>
          <a:prstGeom prst="rect">
            <a:avLst/>
          </a:prstGeom>
          <a:blipFill>
            <a:blip r:embed="rId8" cstate="print"/>
            <a:stretch>
              <a:fillRect/>
            </a:stretch>
          </a:blipFill>
        </p:spPr>
        <p:txBody>
          <a:bodyPr wrap="square" lIns="0" tIns="0" rIns="0" bIns="0" rtlCol="0"/>
          <a:lstStyle/>
          <a:p>
            <a:endParaRPr sz="1013" dirty="0"/>
          </a:p>
        </p:txBody>
      </p:sp>
      <p:sp>
        <p:nvSpPr>
          <p:cNvPr id="17" name="bk object 17"/>
          <p:cNvSpPr/>
          <p:nvPr/>
        </p:nvSpPr>
        <p:spPr>
          <a:xfrm>
            <a:off x="259081" y="548640"/>
            <a:ext cx="8620125" cy="0"/>
          </a:xfrm>
          <a:custGeom>
            <a:avLst/>
            <a:gdLst/>
            <a:ahLst/>
            <a:cxnLst/>
            <a:rect l="l" t="t" r="r" b="b"/>
            <a:pathLst>
              <a:path w="8620125">
                <a:moveTo>
                  <a:pt x="0" y="0"/>
                </a:moveTo>
                <a:lnTo>
                  <a:pt x="8619744" y="0"/>
                </a:lnTo>
              </a:path>
            </a:pathLst>
          </a:custGeom>
          <a:ln w="9144">
            <a:solidFill>
              <a:srgbClr val="000000"/>
            </a:solidFill>
          </a:ln>
        </p:spPr>
        <p:txBody>
          <a:bodyPr wrap="square" lIns="0" tIns="0" rIns="0" bIns="0" rtlCol="0"/>
          <a:lstStyle/>
          <a:p>
            <a:endParaRPr sz="1013" dirty="0"/>
          </a:p>
        </p:txBody>
      </p:sp>
      <p:sp>
        <p:nvSpPr>
          <p:cNvPr id="18" name="bk object 18"/>
          <p:cNvSpPr/>
          <p:nvPr/>
        </p:nvSpPr>
        <p:spPr>
          <a:xfrm>
            <a:off x="8148828" y="257556"/>
            <a:ext cx="816864" cy="310896"/>
          </a:xfrm>
          <a:prstGeom prst="rect">
            <a:avLst/>
          </a:prstGeom>
          <a:blipFill>
            <a:blip r:embed="rId9" cstate="print"/>
            <a:stretch>
              <a:fillRect/>
            </a:stretch>
          </a:blipFill>
        </p:spPr>
        <p:txBody>
          <a:bodyPr wrap="square" lIns="0" tIns="0" rIns="0" bIns="0" rtlCol="0"/>
          <a:lstStyle/>
          <a:p>
            <a:endParaRPr sz="1013" dirty="0"/>
          </a:p>
        </p:txBody>
      </p:sp>
      <p:sp>
        <p:nvSpPr>
          <p:cNvPr id="19" name="bk object 19"/>
          <p:cNvSpPr/>
          <p:nvPr/>
        </p:nvSpPr>
        <p:spPr>
          <a:xfrm>
            <a:off x="7498080" y="6490717"/>
            <a:ext cx="1645920" cy="231775"/>
          </a:xfrm>
          <a:custGeom>
            <a:avLst/>
            <a:gdLst/>
            <a:ahLst/>
            <a:cxnLst/>
            <a:rect l="l" t="t" r="r" b="b"/>
            <a:pathLst>
              <a:path w="1645920" h="231775">
                <a:moveTo>
                  <a:pt x="0" y="231648"/>
                </a:moveTo>
                <a:lnTo>
                  <a:pt x="1645920" y="231648"/>
                </a:lnTo>
                <a:lnTo>
                  <a:pt x="1645920" y="0"/>
                </a:lnTo>
                <a:lnTo>
                  <a:pt x="0" y="0"/>
                </a:lnTo>
                <a:lnTo>
                  <a:pt x="0" y="231648"/>
                </a:lnTo>
                <a:close/>
              </a:path>
            </a:pathLst>
          </a:custGeom>
          <a:solidFill>
            <a:srgbClr val="FFFFFF"/>
          </a:solidFill>
        </p:spPr>
        <p:txBody>
          <a:bodyPr wrap="square" lIns="0" tIns="0" rIns="0" bIns="0" rtlCol="0"/>
          <a:lstStyle/>
          <a:p>
            <a:endParaRPr sz="1013" dirty="0"/>
          </a:p>
        </p:txBody>
      </p:sp>
      <p:sp>
        <p:nvSpPr>
          <p:cNvPr id="2" name="Holder 2"/>
          <p:cNvSpPr>
            <a:spLocks noGrp="1"/>
          </p:cNvSpPr>
          <p:nvPr>
            <p:ph type="title"/>
          </p:nvPr>
        </p:nvSpPr>
        <p:spPr>
          <a:xfrm>
            <a:off x="2142997" y="2443353"/>
            <a:ext cx="4858004" cy="384721"/>
          </a:xfrm>
          <a:prstGeom prst="rect">
            <a:avLst/>
          </a:prstGeom>
        </p:spPr>
        <p:txBody>
          <a:bodyPr wrap="square" lIns="0" tIns="0" rIns="0" bIns="0">
            <a:spAutoFit/>
          </a:bodyPr>
          <a:lstStyle>
            <a:lvl1pPr>
              <a:defRPr sz="2500" b="0" i="0">
                <a:solidFill>
                  <a:srgbClr val="0D0D0D"/>
                </a:solidFill>
                <a:latin typeface="Arial"/>
                <a:cs typeface="Arial"/>
              </a:defRPr>
            </a:lvl1pPr>
          </a:lstStyle>
          <a:p>
            <a:endParaRPr/>
          </a:p>
        </p:txBody>
      </p:sp>
      <p:sp>
        <p:nvSpPr>
          <p:cNvPr id="3" name="Holder 3"/>
          <p:cNvSpPr>
            <a:spLocks noGrp="1"/>
          </p:cNvSpPr>
          <p:nvPr>
            <p:ph type="body" idx="1"/>
          </p:nvPr>
        </p:nvSpPr>
        <p:spPr>
          <a:xfrm>
            <a:off x="844778" y="1316482"/>
            <a:ext cx="7454442" cy="307777"/>
          </a:xfrm>
          <a:prstGeom prst="rect">
            <a:avLst/>
          </a:prstGeom>
        </p:spPr>
        <p:txBody>
          <a:bodyPr wrap="square" lIns="0" tIns="0" rIns="0" bIns="0">
            <a:spAutoFit/>
          </a:bodyPr>
          <a:lstStyle>
            <a:lvl1pPr>
              <a:defRPr sz="20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7578092" y="6532459"/>
            <a:ext cx="1261745" cy="103875"/>
          </a:xfrm>
          <a:prstGeom prst="rect">
            <a:avLst/>
          </a:prstGeom>
        </p:spPr>
        <p:txBody>
          <a:bodyPr wrap="square" lIns="0" tIns="0" rIns="0" bIns="0">
            <a:spAutoFit/>
          </a:bodyPr>
          <a:lstStyle>
            <a:lvl1pPr>
              <a:defRPr sz="675" b="0" i="0">
                <a:solidFill>
                  <a:schemeClr val="tx1"/>
                </a:solidFill>
                <a:latin typeface="Arial"/>
                <a:cs typeface="Arial"/>
              </a:defRPr>
            </a:lvl1pPr>
          </a:lstStyle>
          <a:p>
            <a:pPr marL="9525">
              <a:spcBef>
                <a:spcPts val="11"/>
              </a:spcBef>
            </a:pPr>
            <a:r>
              <a:rPr lang="en-US"/>
              <a:t>© 2020 IBM</a:t>
            </a:r>
            <a:r>
              <a:rPr lang="en-US" spc="-75"/>
              <a:t> </a:t>
            </a:r>
            <a:r>
              <a:rPr lang="en-US"/>
              <a:t>Corporation</a:t>
            </a:r>
            <a:endParaRPr lang="en-US" dirty="0"/>
          </a:p>
        </p:txBody>
      </p:sp>
      <p:sp>
        <p:nvSpPr>
          <p:cNvPr id="5" name="Holder 5"/>
          <p:cNvSpPr>
            <a:spLocks noGrp="1"/>
          </p:cNvSpPr>
          <p:nvPr>
            <p:ph type="dt" sz="half" idx="6"/>
          </p:nvPr>
        </p:nvSpPr>
        <p:spPr>
          <a:xfrm>
            <a:off x="7659623" y="6536900"/>
            <a:ext cx="1236345" cy="89768"/>
          </a:xfrm>
          <a:prstGeom prst="rect">
            <a:avLst/>
          </a:prstGeom>
        </p:spPr>
        <p:txBody>
          <a:bodyPr wrap="square" lIns="0" tIns="0" rIns="0" bIns="0">
            <a:spAutoFit/>
          </a:bodyPr>
          <a:lstStyle>
            <a:lvl1pPr>
              <a:defRPr sz="675" b="0" i="0">
                <a:solidFill>
                  <a:schemeClr val="tx1"/>
                </a:solidFill>
                <a:latin typeface="Arial"/>
                <a:cs typeface="Arial"/>
              </a:defRPr>
            </a:lvl1pPr>
          </a:lstStyle>
          <a:p>
            <a:pPr>
              <a:lnSpc>
                <a:spcPts val="746"/>
              </a:lnSpc>
            </a:pPr>
            <a:r>
              <a:rPr lang="en-US"/>
              <a:t>© </a:t>
            </a:r>
            <a:r>
              <a:rPr lang="en-US" spc="-4"/>
              <a:t>2019 </a:t>
            </a:r>
            <a:r>
              <a:rPr lang="en-US"/>
              <a:t>IBM</a:t>
            </a:r>
            <a:r>
              <a:rPr lang="en-US" spc="-68"/>
              <a:t> </a:t>
            </a:r>
            <a:r>
              <a:rPr lang="en-US"/>
              <a:t>Corporation</a:t>
            </a:r>
            <a:endParaRPr lang="en-US" dirty="0"/>
          </a:p>
        </p:txBody>
      </p:sp>
      <p:sp>
        <p:nvSpPr>
          <p:cNvPr id="6" name="Holder 6"/>
          <p:cNvSpPr>
            <a:spLocks noGrp="1"/>
          </p:cNvSpPr>
          <p:nvPr>
            <p:ph type="sldNum" sz="quarter" idx="7"/>
          </p:nvPr>
        </p:nvSpPr>
        <p:spPr>
          <a:xfrm>
            <a:off x="243840" y="6499751"/>
            <a:ext cx="216534" cy="115416"/>
          </a:xfrm>
          <a:prstGeom prst="rect">
            <a:avLst/>
          </a:prstGeom>
        </p:spPr>
        <p:txBody>
          <a:bodyPr wrap="square" lIns="0" tIns="0" rIns="0" bIns="0">
            <a:spAutoFit/>
          </a:bodyPr>
          <a:lstStyle>
            <a:lvl1pPr>
              <a:defRPr sz="750" b="0" i="0">
                <a:solidFill>
                  <a:schemeClr val="tx1"/>
                </a:solidFill>
                <a:latin typeface="Arial"/>
                <a:cs typeface="Arial"/>
              </a:defRPr>
            </a:lvl1pPr>
          </a:lstStyle>
          <a:p>
            <a:pPr marL="28575"/>
            <a:fld id="{81D60167-4931-47E6-BA6A-407CBD079E47}" type="slidenum">
              <a:rPr lang="en-US" spc="-4" smtClean="0"/>
              <a:pPr marL="28575"/>
              <a:t>‹#›</a:t>
            </a:fld>
            <a:endParaRPr lang="en-US" spc="-4" dirty="0"/>
          </a:p>
        </p:txBody>
      </p:sp>
    </p:spTree>
    <p:extLst>
      <p:ext uri="{BB962C8B-B14F-4D97-AF65-F5344CB8AC3E}">
        <p14:creationId xmlns:p14="http://schemas.microsoft.com/office/powerpoint/2010/main" val="2929776486"/>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8"/>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solidFill>
                  <a:srgbClr val="FFFFFF"/>
                </a:solidFill>
              </a:rPr>
              <a:t>IBM Cloud IT Analyst Summit / November 15, 2018 / © 2018 IBM Corporation</a:t>
            </a:r>
          </a:p>
        </p:txBody>
      </p:sp>
    </p:spTree>
    <p:extLst>
      <p:ext uri="{BB962C8B-B14F-4D97-AF65-F5344CB8AC3E}">
        <p14:creationId xmlns:p14="http://schemas.microsoft.com/office/powerpoint/2010/main" val="2404753118"/>
      </p:ext>
    </p:extLst>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 id="2147484148" r:id="rId13"/>
    <p:sldLayoutId id="2147484149" r:id="rId14"/>
    <p:sldLayoutId id="2147484150" r:id="rId15"/>
    <p:sldLayoutId id="2147484151" r:id="rId16"/>
    <p:sldLayoutId id="2147484152" r:id="rId17"/>
    <p:sldLayoutId id="2147484153" r:id="rId18"/>
    <p:sldLayoutId id="2147484154" r:id="rId19"/>
    <p:sldLayoutId id="2147484155" r:id="rId20"/>
    <p:sldLayoutId id="2147484156" r:id="rId21"/>
    <p:sldLayoutId id="2147484157" r:id="rId22"/>
    <p:sldLayoutId id="2147484158" r:id="rId23"/>
    <p:sldLayoutId id="2147484159" r:id="rId24"/>
    <p:sldLayoutId id="2147484160" r:id="rId25"/>
    <p:sldLayoutId id="2147484161" r:id="rId26"/>
    <p:sldLayoutId id="2147484162" r:id="rId27"/>
    <p:sldLayoutId id="2147484163" r:id="rId28"/>
    <p:sldLayoutId id="2147484164" r:id="rId29"/>
    <p:sldLayoutId id="2147484165" r:id="rId30"/>
    <p:sldLayoutId id="2147484166" r:id="rId31"/>
    <p:sldLayoutId id="2147484167" r:id="rId32"/>
    <p:sldLayoutId id="2147484168" r:id="rId33"/>
    <p:sldLayoutId id="2147484169" r:id="rId34"/>
    <p:sldLayoutId id="2147484170" r:id="rId35"/>
    <p:sldLayoutId id="2147484171" r:id="rId36"/>
    <p:sldLayoutId id="2147484172" r:id="rId37"/>
  </p:sldLayoutIdLst>
  <p:transition>
    <p:fade/>
  </p:transition>
  <p:hf sldNum="0" hdr="0" dt="0"/>
  <p:txStyles>
    <p:titleStyle>
      <a:lvl1pPr algn="l" defTabSz="457195"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95"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6" indent="-173036" algn="l" defTabSz="457195"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0" indent="-173036" algn="l" defTabSz="457195"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7" indent="-168273" algn="l" defTabSz="457195"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65" indent="-173036" algn="l" defTabSz="457195"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69" indent="-228597" algn="l" defTabSz="457195" rtl="0" eaLnBrk="1" latinLnBrk="0" hangingPunct="1">
        <a:spcBef>
          <a:spcPct val="20000"/>
        </a:spcBef>
        <a:buFont typeface="Arial"/>
        <a:buChar char="•"/>
        <a:defRPr sz="2000" kern="1200">
          <a:solidFill>
            <a:schemeClr val="tx1"/>
          </a:solidFill>
          <a:latin typeface="+mn-lt"/>
          <a:ea typeface="+mn-ea"/>
          <a:cs typeface="+mn-cs"/>
        </a:defRPr>
      </a:lvl6pPr>
      <a:lvl7pPr marL="2971763" indent="-228597" algn="l" defTabSz="457195" rtl="0" eaLnBrk="1" latinLnBrk="0" hangingPunct="1">
        <a:spcBef>
          <a:spcPct val="20000"/>
        </a:spcBef>
        <a:buFont typeface="Arial"/>
        <a:buChar char="•"/>
        <a:defRPr sz="2000" kern="1200">
          <a:solidFill>
            <a:schemeClr val="tx1"/>
          </a:solidFill>
          <a:latin typeface="+mn-lt"/>
          <a:ea typeface="+mn-ea"/>
          <a:cs typeface="+mn-cs"/>
        </a:defRPr>
      </a:lvl7pPr>
      <a:lvl8pPr marL="3428957" indent="-228597" algn="l" defTabSz="457195" rtl="0" eaLnBrk="1" latinLnBrk="0" hangingPunct="1">
        <a:spcBef>
          <a:spcPct val="20000"/>
        </a:spcBef>
        <a:buFont typeface="Arial"/>
        <a:buChar char="•"/>
        <a:defRPr sz="2000" kern="1200">
          <a:solidFill>
            <a:schemeClr val="tx1"/>
          </a:solidFill>
          <a:latin typeface="+mn-lt"/>
          <a:ea typeface="+mn-ea"/>
          <a:cs typeface="+mn-cs"/>
        </a:defRPr>
      </a:lvl8pPr>
      <a:lvl9pPr marL="3886152" indent="-228597" algn="l" defTabSz="45719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5" rtl="0" eaLnBrk="1" latinLnBrk="0" hangingPunct="1">
        <a:defRPr sz="1800" kern="1200">
          <a:solidFill>
            <a:schemeClr val="tx1"/>
          </a:solidFill>
          <a:latin typeface="+mn-lt"/>
          <a:ea typeface="+mn-ea"/>
          <a:cs typeface="+mn-cs"/>
        </a:defRPr>
      </a:lvl1pPr>
      <a:lvl2pPr marL="457195" algn="l" defTabSz="457195" rtl="0" eaLnBrk="1" latinLnBrk="0" hangingPunct="1">
        <a:defRPr sz="1800" kern="1200">
          <a:solidFill>
            <a:schemeClr val="tx1"/>
          </a:solidFill>
          <a:latin typeface="+mn-lt"/>
          <a:ea typeface="+mn-ea"/>
          <a:cs typeface="+mn-cs"/>
        </a:defRPr>
      </a:lvl2pPr>
      <a:lvl3pPr marL="914390" algn="l" defTabSz="457195" rtl="0" eaLnBrk="1" latinLnBrk="0" hangingPunct="1">
        <a:defRPr sz="1800" kern="1200">
          <a:solidFill>
            <a:schemeClr val="tx1"/>
          </a:solidFill>
          <a:latin typeface="+mn-lt"/>
          <a:ea typeface="+mn-ea"/>
          <a:cs typeface="+mn-cs"/>
        </a:defRPr>
      </a:lvl3pPr>
      <a:lvl4pPr marL="1371583" algn="l" defTabSz="457195" rtl="0" eaLnBrk="1" latinLnBrk="0" hangingPunct="1">
        <a:defRPr sz="1800" kern="1200">
          <a:solidFill>
            <a:schemeClr val="tx1"/>
          </a:solidFill>
          <a:latin typeface="+mn-lt"/>
          <a:ea typeface="+mn-ea"/>
          <a:cs typeface="+mn-cs"/>
        </a:defRPr>
      </a:lvl4pPr>
      <a:lvl5pPr marL="1828777" algn="l" defTabSz="457195" rtl="0" eaLnBrk="1" latinLnBrk="0" hangingPunct="1">
        <a:defRPr sz="1800" kern="1200">
          <a:solidFill>
            <a:schemeClr val="tx1"/>
          </a:solidFill>
          <a:latin typeface="+mn-lt"/>
          <a:ea typeface="+mn-ea"/>
          <a:cs typeface="+mn-cs"/>
        </a:defRPr>
      </a:lvl5pPr>
      <a:lvl6pPr marL="2285972" algn="l" defTabSz="457195" rtl="0" eaLnBrk="1" latinLnBrk="0" hangingPunct="1">
        <a:defRPr sz="1800" kern="1200">
          <a:solidFill>
            <a:schemeClr val="tx1"/>
          </a:solidFill>
          <a:latin typeface="+mn-lt"/>
          <a:ea typeface="+mn-ea"/>
          <a:cs typeface="+mn-cs"/>
        </a:defRPr>
      </a:lvl6pPr>
      <a:lvl7pPr marL="2743166" algn="l" defTabSz="457195" rtl="0" eaLnBrk="1" latinLnBrk="0" hangingPunct="1">
        <a:defRPr sz="1800" kern="1200">
          <a:solidFill>
            <a:schemeClr val="tx1"/>
          </a:solidFill>
          <a:latin typeface="+mn-lt"/>
          <a:ea typeface="+mn-ea"/>
          <a:cs typeface="+mn-cs"/>
        </a:defRPr>
      </a:lvl7pPr>
      <a:lvl8pPr marL="3200360" algn="l" defTabSz="457195" rtl="0" eaLnBrk="1" latinLnBrk="0" hangingPunct="1">
        <a:defRPr sz="1800" kern="1200">
          <a:solidFill>
            <a:schemeClr val="tx1"/>
          </a:solidFill>
          <a:latin typeface="+mn-lt"/>
          <a:ea typeface="+mn-ea"/>
          <a:cs typeface="+mn-cs"/>
        </a:defRPr>
      </a:lvl8pPr>
      <a:lvl9pPr marL="3657555" algn="l" defTabSz="45719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285750" y="698316"/>
            <a:ext cx="8572500" cy="185"/>
          </a:xfrm>
          <a:prstGeom prst="line">
            <a:avLst/>
          </a:prstGeom>
          <a:ln w="25400">
            <a:solidFill>
              <a:srgbClr val="A6AAA9"/>
            </a:solidFill>
            <a:miter lim="400000"/>
          </a:ln>
        </p:spPr>
        <p:txBody>
          <a:bodyPr lIns="19050" tIns="19050" rIns="19050" bIns="19050" anchor="ctr"/>
          <a:lstStyle/>
          <a:p>
            <a:pPr defTabSz="171450">
              <a:lnSpc>
                <a:spcPct val="100000"/>
              </a:lnSpc>
              <a:defRPr sz="1200" b="0" cap="none">
                <a:solidFill>
                  <a:srgbClr val="000000"/>
                </a:solidFill>
                <a:latin typeface="Helvetica"/>
                <a:ea typeface="Helvetica"/>
                <a:cs typeface="Helvetica"/>
                <a:sym typeface="Helvetica"/>
              </a:defRPr>
            </a:pPr>
            <a:endParaRPr sz="450"/>
          </a:p>
        </p:txBody>
      </p:sp>
      <p:sp>
        <p:nvSpPr>
          <p:cNvPr id="3" name="Title Text"/>
          <p:cNvSpPr txBox="1">
            <a:spLocks noGrp="1"/>
          </p:cNvSpPr>
          <p:nvPr>
            <p:ph type="title"/>
          </p:nvPr>
        </p:nvSpPr>
        <p:spPr>
          <a:xfrm>
            <a:off x="285750" y="1079500"/>
            <a:ext cx="8572500" cy="508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IBM ConfIDENTIAL"/>
          <p:cNvSpPr txBox="1"/>
          <p:nvPr/>
        </p:nvSpPr>
        <p:spPr>
          <a:xfrm>
            <a:off x="4120943" y="6536825"/>
            <a:ext cx="902018" cy="222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ormAutofit/>
          </a:bodyPr>
          <a:lstStyle>
            <a:lvl1pPr>
              <a:defRPr sz="2000" b="0">
                <a:solidFill>
                  <a:srgbClr val="222222"/>
                </a:solidFill>
                <a:latin typeface="IBM Plex Sans Light"/>
                <a:ea typeface="IBM Plex Sans Light"/>
                <a:cs typeface="IBM Plex Sans Light"/>
                <a:sym typeface="IBM Plex Sans Light"/>
              </a:defRPr>
            </a:lvl1pPr>
          </a:lstStyle>
          <a:p>
            <a:r>
              <a:rPr sz="750"/>
              <a:t>IBM ConfIDENTIAL</a:t>
            </a:r>
          </a:p>
        </p:txBody>
      </p:sp>
      <p:sp>
        <p:nvSpPr>
          <p:cNvPr id="5" name="Body Level One…"/>
          <p:cNvSpPr txBox="1">
            <a:spLocks noGrp="1"/>
          </p:cNvSpPr>
          <p:nvPr>
            <p:ph type="body" idx="1"/>
          </p:nvPr>
        </p:nvSpPr>
        <p:spPr>
          <a:xfrm>
            <a:off x="285750" y="1930400"/>
            <a:ext cx="8572500" cy="429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8566277" y="304800"/>
            <a:ext cx="288541" cy="310341"/>
          </a:xfrm>
          <a:prstGeom prst="rect">
            <a:avLst/>
          </a:prstGeom>
          <a:ln w="12700">
            <a:miter lim="400000"/>
          </a:ln>
        </p:spPr>
        <p:txBody>
          <a:bodyPr wrap="none" lIns="50800" tIns="50800" rIns="50800" bIns="50800">
            <a:spAutoFit/>
          </a:bodyPr>
          <a:lstStyle>
            <a:lvl1pPr algn="r">
              <a:defRPr sz="1350" b="0" cap="none">
                <a:solidFill>
                  <a:srgbClr val="838787"/>
                </a:solidFill>
                <a:latin typeface="DIN Alternate"/>
                <a:ea typeface="DIN Alternate"/>
                <a:cs typeface="DIN Alternate"/>
                <a:sym typeface="DIN Alternate"/>
              </a:defRPr>
            </a:lvl1pPr>
          </a:lstStyle>
          <a:p>
            <a:fld id="{86CB4B4D-7CA3-9044-876B-883B54F8677D}" type="slidenum">
              <a:t>‹#›</a:t>
            </a:fld>
            <a:endParaRPr/>
          </a:p>
        </p:txBody>
      </p:sp>
    </p:spTree>
    <p:extLst>
      <p:ext uri="{BB962C8B-B14F-4D97-AF65-F5344CB8AC3E}">
        <p14:creationId xmlns:p14="http://schemas.microsoft.com/office/powerpoint/2010/main" val="2927967642"/>
      </p:ext>
    </p:extLst>
  </p:cSld>
  <p:clrMap bg1="dk1" tx1="lt1" bg2="dk2" tx2="lt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Lst>
  <p:transition spd="med"/>
  <p:txStyles>
    <p:titleStyle>
      <a:lvl1pPr marL="0" marR="0" indent="0" algn="l" defTabSz="309563" latinLnBrk="0">
        <a:lnSpc>
          <a:spcPct val="80000"/>
        </a:lnSpc>
        <a:spcBef>
          <a:spcPts val="1463"/>
        </a:spcBef>
        <a:spcAft>
          <a:spcPts val="0"/>
        </a:spcAft>
        <a:buClrTx/>
        <a:buSzTx/>
        <a:buFontTx/>
        <a:buNone/>
        <a:tabLst/>
        <a:defRPr sz="3263" b="1" i="0" u="none" strike="noStrike" cap="none" spc="0" baseline="0">
          <a:ln>
            <a:noFill/>
          </a:ln>
          <a:solidFill>
            <a:schemeClr val="accent1"/>
          </a:solidFill>
          <a:uFillTx/>
          <a:latin typeface="IBM Plex Sans"/>
          <a:ea typeface="IBM Plex Sans"/>
          <a:cs typeface="IBM Plex Sans"/>
          <a:sym typeface="IBM Plex Sans"/>
        </a:defRPr>
      </a:lvl1pPr>
      <a:lvl2pPr marL="0" marR="0" indent="0" algn="l" defTabSz="309563" latinLnBrk="0">
        <a:lnSpc>
          <a:spcPct val="80000"/>
        </a:lnSpc>
        <a:spcBef>
          <a:spcPts val="1463"/>
        </a:spcBef>
        <a:spcAft>
          <a:spcPts val="0"/>
        </a:spcAft>
        <a:buClrTx/>
        <a:buSzTx/>
        <a:buFontTx/>
        <a:buNone/>
        <a:tabLst/>
        <a:defRPr sz="3263" b="1" i="0" u="none" strike="noStrike" cap="none" spc="0" baseline="0">
          <a:ln>
            <a:noFill/>
          </a:ln>
          <a:solidFill>
            <a:schemeClr val="accent1"/>
          </a:solidFill>
          <a:uFillTx/>
          <a:latin typeface="IBM Plex Sans"/>
          <a:ea typeface="IBM Plex Sans"/>
          <a:cs typeface="IBM Plex Sans"/>
          <a:sym typeface="IBM Plex Sans"/>
        </a:defRPr>
      </a:lvl2pPr>
      <a:lvl3pPr marL="0" marR="0" indent="0" algn="l" defTabSz="309563" latinLnBrk="0">
        <a:lnSpc>
          <a:spcPct val="80000"/>
        </a:lnSpc>
        <a:spcBef>
          <a:spcPts val="1463"/>
        </a:spcBef>
        <a:spcAft>
          <a:spcPts val="0"/>
        </a:spcAft>
        <a:buClrTx/>
        <a:buSzTx/>
        <a:buFontTx/>
        <a:buNone/>
        <a:tabLst/>
        <a:defRPr sz="3263" b="1" i="0" u="none" strike="noStrike" cap="none" spc="0" baseline="0">
          <a:ln>
            <a:noFill/>
          </a:ln>
          <a:solidFill>
            <a:schemeClr val="accent1"/>
          </a:solidFill>
          <a:uFillTx/>
          <a:latin typeface="IBM Plex Sans"/>
          <a:ea typeface="IBM Plex Sans"/>
          <a:cs typeface="IBM Plex Sans"/>
          <a:sym typeface="IBM Plex Sans"/>
        </a:defRPr>
      </a:lvl3pPr>
      <a:lvl4pPr marL="0" marR="0" indent="0" algn="l" defTabSz="309563" latinLnBrk="0">
        <a:lnSpc>
          <a:spcPct val="80000"/>
        </a:lnSpc>
        <a:spcBef>
          <a:spcPts val="1463"/>
        </a:spcBef>
        <a:spcAft>
          <a:spcPts val="0"/>
        </a:spcAft>
        <a:buClrTx/>
        <a:buSzTx/>
        <a:buFontTx/>
        <a:buNone/>
        <a:tabLst/>
        <a:defRPr sz="3263" b="1" i="0" u="none" strike="noStrike" cap="none" spc="0" baseline="0">
          <a:ln>
            <a:noFill/>
          </a:ln>
          <a:solidFill>
            <a:schemeClr val="accent1"/>
          </a:solidFill>
          <a:uFillTx/>
          <a:latin typeface="IBM Plex Sans"/>
          <a:ea typeface="IBM Plex Sans"/>
          <a:cs typeface="IBM Plex Sans"/>
          <a:sym typeface="IBM Plex Sans"/>
        </a:defRPr>
      </a:lvl4pPr>
      <a:lvl5pPr marL="0" marR="0" indent="0" algn="l" defTabSz="309563" latinLnBrk="0">
        <a:lnSpc>
          <a:spcPct val="80000"/>
        </a:lnSpc>
        <a:spcBef>
          <a:spcPts val="1463"/>
        </a:spcBef>
        <a:spcAft>
          <a:spcPts val="0"/>
        </a:spcAft>
        <a:buClrTx/>
        <a:buSzTx/>
        <a:buFontTx/>
        <a:buNone/>
        <a:tabLst/>
        <a:defRPr sz="3263" b="1" i="0" u="none" strike="noStrike" cap="none" spc="0" baseline="0">
          <a:ln>
            <a:noFill/>
          </a:ln>
          <a:solidFill>
            <a:schemeClr val="accent1"/>
          </a:solidFill>
          <a:uFillTx/>
          <a:latin typeface="IBM Plex Sans"/>
          <a:ea typeface="IBM Plex Sans"/>
          <a:cs typeface="IBM Plex Sans"/>
          <a:sym typeface="IBM Plex Sans"/>
        </a:defRPr>
      </a:lvl5pPr>
      <a:lvl6pPr marL="0" marR="0" indent="0" algn="l" defTabSz="309563" latinLnBrk="0">
        <a:lnSpc>
          <a:spcPct val="80000"/>
        </a:lnSpc>
        <a:spcBef>
          <a:spcPts val="1463"/>
        </a:spcBef>
        <a:spcAft>
          <a:spcPts val="0"/>
        </a:spcAft>
        <a:buClrTx/>
        <a:buSzTx/>
        <a:buFontTx/>
        <a:buNone/>
        <a:tabLst/>
        <a:defRPr sz="3263" b="1" i="0" u="none" strike="noStrike" cap="none" spc="0" baseline="0">
          <a:ln>
            <a:noFill/>
          </a:ln>
          <a:solidFill>
            <a:schemeClr val="accent1"/>
          </a:solidFill>
          <a:uFillTx/>
          <a:latin typeface="IBM Plex Sans"/>
          <a:ea typeface="IBM Plex Sans"/>
          <a:cs typeface="IBM Plex Sans"/>
          <a:sym typeface="IBM Plex Sans"/>
        </a:defRPr>
      </a:lvl6pPr>
      <a:lvl7pPr marL="0" marR="0" indent="0" algn="l" defTabSz="309563" latinLnBrk="0">
        <a:lnSpc>
          <a:spcPct val="80000"/>
        </a:lnSpc>
        <a:spcBef>
          <a:spcPts val="1463"/>
        </a:spcBef>
        <a:spcAft>
          <a:spcPts val="0"/>
        </a:spcAft>
        <a:buClrTx/>
        <a:buSzTx/>
        <a:buFontTx/>
        <a:buNone/>
        <a:tabLst/>
        <a:defRPr sz="3263" b="1" i="0" u="none" strike="noStrike" cap="none" spc="0" baseline="0">
          <a:ln>
            <a:noFill/>
          </a:ln>
          <a:solidFill>
            <a:schemeClr val="accent1"/>
          </a:solidFill>
          <a:uFillTx/>
          <a:latin typeface="IBM Plex Sans"/>
          <a:ea typeface="IBM Plex Sans"/>
          <a:cs typeface="IBM Plex Sans"/>
          <a:sym typeface="IBM Plex Sans"/>
        </a:defRPr>
      </a:lvl7pPr>
      <a:lvl8pPr marL="0" marR="0" indent="0" algn="l" defTabSz="309563" latinLnBrk="0">
        <a:lnSpc>
          <a:spcPct val="80000"/>
        </a:lnSpc>
        <a:spcBef>
          <a:spcPts val="1463"/>
        </a:spcBef>
        <a:spcAft>
          <a:spcPts val="0"/>
        </a:spcAft>
        <a:buClrTx/>
        <a:buSzTx/>
        <a:buFontTx/>
        <a:buNone/>
        <a:tabLst/>
        <a:defRPr sz="3263" b="1" i="0" u="none" strike="noStrike" cap="none" spc="0" baseline="0">
          <a:ln>
            <a:noFill/>
          </a:ln>
          <a:solidFill>
            <a:schemeClr val="accent1"/>
          </a:solidFill>
          <a:uFillTx/>
          <a:latin typeface="IBM Plex Sans"/>
          <a:ea typeface="IBM Plex Sans"/>
          <a:cs typeface="IBM Plex Sans"/>
          <a:sym typeface="IBM Plex Sans"/>
        </a:defRPr>
      </a:lvl8pPr>
      <a:lvl9pPr marL="0" marR="0" indent="0" algn="l" defTabSz="309563" latinLnBrk="0">
        <a:lnSpc>
          <a:spcPct val="80000"/>
        </a:lnSpc>
        <a:spcBef>
          <a:spcPts val="1463"/>
        </a:spcBef>
        <a:spcAft>
          <a:spcPts val="0"/>
        </a:spcAft>
        <a:buClrTx/>
        <a:buSzTx/>
        <a:buFontTx/>
        <a:buNone/>
        <a:tabLst/>
        <a:defRPr sz="3263" b="1" i="0" u="none" strike="noStrike" cap="none" spc="0" baseline="0">
          <a:ln>
            <a:noFill/>
          </a:ln>
          <a:solidFill>
            <a:schemeClr val="accent1"/>
          </a:solidFill>
          <a:uFillTx/>
          <a:latin typeface="IBM Plex Sans"/>
          <a:ea typeface="IBM Plex Sans"/>
          <a:cs typeface="IBM Plex Sans"/>
          <a:sym typeface="IBM Plex Sans"/>
        </a:defRPr>
      </a:lvl9pPr>
    </p:titleStyle>
    <p:bodyStyle>
      <a:lvl1pPr marL="238125" marR="0" indent="-238125" algn="l" defTabSz="309563" latinLnBrk="0">
        <a:lnSpc>
          <a:spcPct val="100000"/>
        </a:lnSpc>
        <a:spcBef>
          <a:spcPts val="1463"/>
        </a:spcBef>
        <a:spcAft>
          <a:spcPts val="0"/>
        </a:spcAft>
        <a:buClr>
          <a:schemeClr val="accent1">
            <a:satOff val="-4060"/>
          </a:schemeClr>
        </a:buClr>
        <a:buSzPct val="104999"/>
        <a:buFont typeface="Avenir Next"/>
        <a:buChar char="‣"/>
        <a:tabLst/>
        <a:defRPr sz="1800" b="0" i="0" u="none" strike="noStrike" cap="none" spc="0" baseline="0">
          <a:ln>
            <a:noFill/>
          </a:ln>
          <a:solidFill>
            <a:srgbClr val="838787"/>
          </a:solidFill>
          <a:uFillTx/>
          <a:latin typeface="Avenir Next Medium"/>
          <a:ea typeface="Avenir Next Medium"/>
          <a:cs typeface="Avenir Next Medium"/>
          <a:sym typeface="Avenir Next Medium"/>
        </a:defRPr>
      </a:lvl1pPr>
      <a:lvl2pPr marL="476250" marR="0" indent="-238125" algn="l" defTabSz="309563" latinLnBrk="0">
        <a:lnSpc>
          <a:spcPct val="100000"/>
        </a:lnSpc>
        <a:spcBef>
          <a:spcPts val="1463"/>
        </a:spcBef>
        <a:spcAft>
          <a:spcPts val="0"/>
        </a:spcAft>
        <a:buClr>
          <a:schemeClr val="accent1">
            <a:satOff val="-4060"/>
          </a:schemeClr>
        </a:buClr>
        <a:buSzPct val="104999"/>
        <a:buFont typeface="Avenir Next"/>
        <a:buChar char="‣"/>
        <a:tabLst/>
        <a:defRPr sz="1800" b="0" i="0" u="none" strike="noStrike" cap="none" spc="0" baseline="0">
          <a:ln>
            <a:noFill/>
          </a:ln>
          <a:solidFill>
            <a:srgbClr val="838787"/>
          </a:solidFill>
          <a:uFillTx/>
          <a:latin typeface="Avenir Next Medium"/>
          <a:ea typeface="Avenir Next Medium"/>
          <a:cs typeface="Avenir Next Medium"/>
          <a:sym typeface="Avenir Next Medium"/>
        </a:defRPr>
      </a:lvl2pPr>
      <a:lvl3pPr marL="714375" marR="0" indent="-238125" algn="l" defTabSz="309563" latinLnBrk="0">
        <a:lnSpc>
          <a:spcPct val="100000"/>
        </a:lnSpc>
        <a:spcBef>
          <a:spcPts val="1463"/>
        </a:spcBef>
        <a:spcAft>
          <a:spcPts val="0"/>
        </a:spcAft>
        <a:buClr>
          <a:schemeClr val="accent1">
            <a:satOff val="-4060"/>
          </a:schemeClr>
        </a:buClr>
        <a:buSzPct val="104999"/>
        <a:buFont typeface="Avenir Next"/>
        <a:buChar char="‣"/>
        <a:tabLst/>
        <a:defRPr sz="1800" b="0" i="0" u="none" strike="noStrike" cap="none" spc="0" baseline="0">
          <a:ln>
            <a:noFill/>
          </a:ln>
          <a:solidFill>
            <a:srgbClr val="838787"/>
          </a:solidFill>
          <a:uFillTx/>
          <a:latin typeface="Avenir Next Medium"/>
          <a:ea typeface="Avenir Next Medium"/>
          <a:cs typeface="Avenir Next Medium"/>
          <a:sym typeface="Avenir Next Medium"/>
        </a:defRPr>
      </a:lvl3pPr>
      <a:lvl4pPr marL="952500" marR="0" indent="-238125" algn="l" defTabSz="309563" latinLnBrk="0">
        <a:lnSpc>
          <a:spcPct val="100000"/>
        </a:lnSpc>
        <a:spcBef>
          <a:spcPts val="1463"/>
        </a:spcBef>
        <a:spcAft>
          <a:spcPts val="0"/>
        </a:spcAft>
        <a:buClr>
          <a:schemeClr val="accent1">
            <a:satOff val="-4060"/>
          </a:schemeClr>
        </a:buClr>
        <a:buSzPct val="104999"/>
        <a:buFont typeface="Avenir Next"/>
        <a:buChar char="‣"/>
        <a:tabLst/>
        <a:defRPr sz="1800" b="0" i="0" u="none" strike="noStrike" cap="none" spc="0" baseline="0">
          <a:ln>
            <a:noFill/>
          </a:ln>
          <a:solidFill>
            <a:srgbClr val="838787"/>
          </a:solidFill>
          <a:uFillTx/>
          <a:latin typeface="Avenir Next Medium"/>
          <a:ea typeface="Avenir Next Medium"/>
          <a:cs typeface="Avenir Next Medium"/>
          <a:sym typeface="Avenir Next Medium"/>
        </a:defRPr>
      </a:lvl4pPr>
      <a:lvl5pPr marL="1190625" marR="0" indent="-238125" algn="l" defTabSz="309563" latinLnBrk="0">
        <a:lnSpc>
          <a:spcPct val="100000"/>
        </a:lnSpc>
        <a:spcBef>
          <a:spcPts val="1463"/>
        </a:spcBef>
        <a:spcAft>
          <a:spcPts val="0"/>
        </a:spcAft>
        <a:buClr>
          <a:schemeClr val="accent1">
            <a:satOff val="-4060"/>
          </a:schemeClr>
        </a:buClr>
        <a:buSzPct val="104999"/>
        <a:buFont typeface="Avenir Next"/>
        <a:buChar char="‣"/>
        <a:tabLst/>
        <a:defRPr sz="1800" b="0" i="0" u="none" strike="noStrike" cap="none" spc="0" baseline="0">
          <a:ln>
            <a:noFill/>
          </a:ln>
          <a:solidFill>
            <a:srgbClr val="838787"/>
          </a:solidFill>
          <a:uFillTx/>
          <a:latin typeface="Avenir Next Medium"/>
          <a:ea typeface="Avenir Next Medium"/>
          <a:cs typeface="Avenir Next Medium"/>
          <a:sym typeface="Avenir Next Medium"/>
        </a:defRPr>
      </a:lvl5pPr>
      <a:lvl6pPr marL="1428750" marR="0" indent="-238125" algn="l" defTabSz="309563" latinLnBrk="0">
        <a:lnSpc>
          <a:spcPct val="100000"/>
        </a:lnSpc>
        <a:spcBef>
          <a:spcPts val="1463"/>
        </a:spcBef>
        <a:spcAft>
          <a:spcPts val="0"/>
        </a:spcAft>
        <a:buClr>
          <a:schemeClr val="accent1">
            <a:satOff val="-4060"/>
          </a:schemeClr>
        </a:buClr>
        <a:buSzPct val="104999"/>
        <a:buFont typeface="Avenir Next"/>
        <a:buChar char="‣"/>
        <a:tabLst/>
        <a:defRPr sz="1800" b="0" i="0" u="none" strike="noStrike" cap="none" spc="0" baseline="0">
          <a:ln>
            <a:noFill/>
          </a:ln>
          <a:solidFill>
            <a:srgbClr val="838787"/>
          </a:solidFill>
          <a:uFillTx/>
          <a:latin typeface="Avenir Next Medium"/>
          <a:ea typeface="Avenir Next Medium"/>
          <a:cs typeface="Avenir Next Medium"/>
          <a:sym typeface="Avenir Next Medium"/>
        </a:defRPr>
      </a:lvl6pPr>
      <a:lvl7pPr marL="1666875" marR="0" indent="-238125" algn="l" defTabSz="309563" latinLnBrk="0">
        <a:lnSpc>
          <a:spcPct val="100000"/>
        </a:lnSpc>
        <a:spcBef>
          <a:spcPts val="1463"/>
        </a:spcBef>
        <a:spcAft>
          <a:spcPts val="0"/>
        </a:spcAft>
        <a:buClr>
          <a:schemeClr val="accent1">
            <a:satOff val="-4060"/>
          </a:schemeClr>
        </a:buClr>
        <a:buSzPct val="104999"/>
        <a:buFont typeface="Avenir Next"/>
        <a:buChar char="‣"/>
        <a:tabLst/>
        <a:defRPr sz="1800" b="0" i="0" u="none" strike="noStrike" cap="none" spc="0" baseline="0">
          <a:ln>
            <a:noFill/>
          </a:ln>
          <a:solidFill>
            <a:srgbClr val="838787"/>
          </a:solidFill>
          <a:uFillTx/>
          <a:latin typeface="Avenir Next Medium"/>
          <a:ea typeface="Avenir Next Medium"/>
          <a:cs typeface="Avenir Next Medium"/>
          <a:sym typeface="Avenir Next Medium"/>
        </a:defRPr>
      </a:lvl7pPr>
      <a:lvl8pPr marL="1905000" marR="0" indent="-238125" algn="l" defTabSz="309563" latinLnBrk="0">
        <a:lnSpc>
          <a:spcPct val="100000"/>
        </a:lnSpc>
        <a:spcBef>
          <a:spcPts val="1463"/>
        </a:spcBef>
        <a:spcAft>
          <a:spcPts val="0"/>
        </a:spcAft>
        <a:buClr>
          <a:schemeClr val="accent1">
            <a:satOff val="-4060"/>
          </a:schemeClr>
        </a:buClr>
        <a:buSzPct val="104999"/>
        <a:buFont typeface="Avenir Next"/>
        <a:buChar char="‣"/>
        <a:tabLst/>
        <a:defRPr sz="1800" b="0" i="0" u="none" strike="noStrike" cap="none" spc="0" baseline="0">
          <a:ln>
            <a:noFill/>
          </a:ln>
          <a:solidFill>
            <a:srgbClr val="838787"/>
          </a:solidFill>
          <a:uFillTx/>
          <a:latin typeface="Avenir Next Medium"/>
          <a:ea typeface="Avenir Next Medium"/>
          <a:cs typeface="Avenir Next Medium"/>
          <a:sym typeface="Avenir Next Medium"/>
        </a:defRPr>
      </a:lvl8pPr>
      <a:lvl9pPr marL="2143125" marR="0" indent="-238125" algn="l" defTabSz="309563" latinLnBrk="0">
        <a:lnSpc>
          <a:spcPct val="100000"/>
        </a:lnSpc>
        <a:spcBef>
          <a:spcPts val="1463"/>
        </a:spcBef>
        <a:spcAft>
          <a:spcPts val="0"/>
        </a:spcAft>
        <a:buClr>
          <a:schemeClr val="accent1">
            <a:satOff val="-4060"/>
          </a:schemeClr>
        </a:buClr>
        <a:buSzPct val="104999"/>
        <a:buFont typeface="Avenir Next"/>
        <a:buChar char="‣"/>
        <a:tabLst/>
        <a:defRPr sz="18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309563" latinLnBrk="0">
        <a:lnSpc>
          <a:spcPct val="8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DIN Alternate"/>
        </a:defRPr>
      </a:lvl1pPr>
      <a:lvl2pPr marL="0" marR="0" indent="85725" algn="r" defTabSz="309563" latinLnBrk="0">
        <a:lnSpc>
          <a:spcPct val="8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DIN Alternate"/>
        </a:defRPr>
      </a:lvl2pPr>
      <a:lvl3pPr marL="0" marR="0" indent="171450" algn="r" defTabSz="309563" latinLnBrk="0">
        <a:lnSpc>
          <a:spcPct val="8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DIN Alternate"/>
        </a:defRPr>
      </a:lvl3pPr>
      <a:lvl4pPr marL="0" marR="0" indent="257175" algn="r" defTabSz="309563" latinLnBrk="0">
        <a:lnSpc>
          <a:spcPct val="8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DIN Alternate"/>
        </a:defRPr>
      </a:lvl4pPr>
      <a:lvl5pPr marL="0" marR="0" indent="342900" algn="r" defTabSz="309563" latinLnBrk="0">
        <a:lnSpc>
          <a:spcPct val="8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DIN Alternate"/>
        </a:defRPr>
      </a:lvl5pPr>
      <a:lvl6pPr marL="0" marR="0" indent="428625" algn="r" defTabSz="309563" latinLnBrk="0">
        <a:lnSpc>
          <a:spcPct val="8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DIN Alternate"/>
        </a:defRPr>
      </a:lvl6pPr>
      <a:lvl7pPr marL="0" marR="0" indent="514350" algn="r" defTabSz="309563" latinLnBrk="0">
        <a:lnSpc>
          <a:spcPct val="8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DIN Alternate"/>
        </a:defRPr>
      </a:lvl7pPr>
      <a:lvl8pPr marL="0" marR="0" indent="600075" algn="r" defTabSz="309563" latinLnBrk="0">
        <a:lnSpc>
          <a:spcPct val="8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DIN Alternate"/>
        </a:defRPr>
      </a:lvl8pPr>
      <a:lvl9pPr marL="0" marR="0" indent="685800" algn="r" defTabSz="309563" latinLnBrk="0">
        <a:lnSpc>
          <a:spcPct val="8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DIN Alternate"/>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Think 2019 / © 2019 IBM Corporation
</a:t>
            </a:r>
          </a:p>
        </p:txBody>
      </p:sp>
    </p:spTree>
    <p:extLst>
      <p:ext uri="{BB962C8B-B14F-4D97-AF65-F5344CB8AC3E}">
        <p14:creationId xmlns:p14="http://schemas.microsoft.com/office/powerpoint/2010/main" val="3580839533"/>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 id="2147484203" r:id="rId17"/>
    <p:sldLayoutId id="2147484204" r:id="rId18"/>
    <p:sldLayoutId id="2147484205" r:id="rId19"/>
    <p:sldLayoutId id="2147484206" r:id="rId20"/>
    <p:sldLayoutId id="2147484207" r:id="rId21"/>
    <p:sldLayoutId id="2147484208" r:id="rId22"/>
    <p:sldLayoutId id="2147484209" r:id="rId23"/>
    <p:sldLayoutId id="2147484210" r:id="rId24"/>
    <p:sldLayoutId id="2147484211" r:id="rId25"/>
    <p:sldLayoutId id="2147484212" r:id="rId26"/>
    <p:sldLayoutId id="2147484213" r:id="rId27"/>
    <p:sldLayoutId id="2147484214" r:id="rId28"/>
    <p:sldLayoutId id="2147484215" r:id="rId29"/>
    <p:sldLayoutId id="2147484216" r:id="rId30"/>
    <p:sldLayoutId id="2147484217" r:id="rId31"/>
    <p:sldLayoutId id="2147484218" r:id="rId32"/>
    <p:sldLayoutId id="2147484219" r:id="rId33"/>
    <p:sldLayoutId id="2147484220" r:id="rId34"/>
    <p:sldLayoutId id="2147484221" r:id="rId35"/>
    <p:sldLayoutId id="2147484222" r:id="rId36"/>
  </p:sldLayoutIdLst>
  <p:hf sldNum="0" hdr="0" dt="0"/>
  <p:txStyles>
    <p:titleStyle>
      <a:lvl1pPr algn="l" defTabSz="457206"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6"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40" indent="-173040" algn="l" defTabSz="45720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80" indent="-173040" algn="l" defTabSz="45720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83" indent="-168277" algn="l" defTabSz="45720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85" indent="-173040" algn="l" defTabSz="45720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32" indent="-228603" algn="l" defTabSz="457206" rtl="0" eaLnBrk="1" latinLnBrk="0" hangingPunct="1">
        <a:spcBef>
          <a:spcPct val="20000"/>
        </a:spcBef>
        <a:buFont typeface="Arial"/>
        <a:buChar char="•"/>
        <a:defRPr sz="2000" kern="1200">
          <a:solidFill>
            <a:schemeClr val="tx1"/>
          </a:solidFill>
          <a:latin typeface="+mn-lt"/>
          <a:ea typeface="+mn-ea"/>
          <a:cs typeface="+mn-cs"/>
        </a:defRPr>
      </a:lvl6pPr>
      <a:lvl7pPr marL="2971837" indent="-228603" algn="l" defTabSz="457206" rtl="0" eaLnBrk="1" latinLnBrk="0" hangingPunct="1">
        <a:spcBef>
          <a:spcPct val="20000"/>
        </a:spcBef>
        <a:buFont typeface="Arial"/>
        <a:buChar char="•"/>
        <a:defRPr sz="2000" kern="1200">
          <a:solidFill>
            <a:schemeClr val="tx1"/>
          </a:solidFill>
          <a:latin typeface="+mn-lt"/>
          <a:ea typeface="+mn-ea"/>
          <a:cs typeface="+mn-cs"/>
        </a:defRPr>
      </a:lvl7pPr>
      <a:lvl8pPr marL="3429043" indent="-228603" algn="l" defTabSz="457206" rtl="0" eaLnBrk="1" latinLnBrk="0" hangingPunct="1">
        <a:spcBef>
          <a:spcPct val="20000"/>
        </a:spcBef>
        <a:buFont typeface="Arial"/>
        <a:buChar char="•"/>
        <a:defRPr sz="2000" kern="1200">
          <a:solidFill>
            <a:schemeClr val="tx1"/>
          </a:solidFill>
          <a:latin typeface="+mn-lt"/>
          <a:ea typeface="+mn-ea"/>
          <a:cs typeface="+mn-cs"/>
        </a:defRPr>
      </a:lvl8pPr>
      <a:lvl9pPr marL="3886249" indent="-228603" algn="l" defTabSz="45720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6" rtl="0" eaLnBrk="1" latinLnBrk="0" hangingPunct="1">
        <a:defRPr sz="1800" kern="1200">
          <a:solidFill>
            <a:schemeClr val="tx1"/>
          </a:solidFill>
          <a:latin typeface="+mn-lt"/>
          <a:ea typeface="+mn-ea"/>
          <a:cs typeface="+mn-cs"/>
        </a:defRPr>
      </a:lvl1pPr>
      <a:lvl2pPr marL="457206" algn="l" defTabSz="457206" rtl="0" eaLnBrk="1" latinLnBrk="0" hangingPunct="1">
        <a:defRPr sz="1800" kern="1200">
          <a:solidFill>
            <a:schemeClr val="tx1"/>
          </a:solidFill>
          <a:latin typeface="+mn-lt"/>
          <a:ea typeface="+mn-ea"/>
          <a:cs typeface="+mn-cs"/>
        </a:defRPr>
      </a:lvl2pPr>
      <a:lvl3pPr marL="914411" algn="l" defTabSz="457206" rtl="0" eaLnBrk="1" latinLnBrk="0" hangingPunct="1">
        <a:defRPr sz="1800" kern="1200">
          <a:solidFill>
            <a:schemeClr val="tx1"/>
          </a:solidFill>
          <a:latin typeface="+mn-lt"/>
          <a:ea typeface="+mn-ea"/>
          <a:cs typeface="+mn-cs"/>
        </a:defRPr>
      </a:lvl3pPr>
      <a:lvl4pPr marL="1371617" algn="l" defTabSz="457206" rtl="0" eaLnBrk="1" latinLnBrk="0" hangingPunct="1">
        <a:defRPr sz="1800" kern="1200">
          <a:solidFill>
            <a:schemeClr val="tx1"/>
          </a:solidFill>
          <a:latin typeface="+mn-lt"/>
          <a:ea typeface="+mn-ea"/>
          <a:cs typeface="+mn-cs"/>
        </a:defRPr>
      </a:lvl4pPr>
      <a:lvl5pPr marL="1828823" algn="l" defTabSz="457206" rtl="0" eaLnBrk="1" latinLnBrk="0" hangingPunct="1">
        <a:defRPr sz="1800" kern="1200">
          <a:solidFill>
            <a:schemeClr val="tx1"/>
          </a:solidFill>
          <a:latin typeface="+mn-lt"/>
          <a:ea typeface="+mn-ea"/>
          <a:cs typeface="+mn-cs"/>
        </a:defRPr>
      </a:lvl5pPr>
      <a:lvl6pPr marL="2286029" algn="l" defTabSz="457206" rtl="0" eaLnBrk="1" latinLnBrk="0" hangingPunct="1">
        <a:defRPr sz="1800" kern="1200">
          <a:solidFill>
            <a:schemeClr val="tx1"/>
          </a:solidFill>
          <a:latin typeface="+mn-lt"/>
          <a:ea typeface="+mn-ea"/>
          <a:cs typeface="+mn-cs"/>
        </a:defRPr>
      </a:lvl6pPr>
      <a:lvl7pPr marL="2743234" algn="l" defTabSz="457206" rtl="0" eaLnBrk="1" latinLnBrk="0" hangingPunct="1">
        <a:defRPr sz="1800" kern="1200">
          <a:solidFill>
            <a:schemeClr val="tx1"/>
          </a:solidFill>
          <a:latin typeface="+mn-lt"/>
          <a:ea typeface="+mn-ea"/>
          <a:cs typeface="+mn-cs"/>
        </a:defRPr>
      </a:lvl7pPr>
      <a:lvl8pPr marL="3200440" algn="l" defTabSz="457206" rtl="0" eaLnBrk="1" latinLnBrk="0" hangingPunct="1">
        <a:defRPr sz="1800" kern="1200">
          <a:solidFill>
            <a:schemeClr val="tx1"/>
          </a:solidFill>
          <a:latin typeface="+mn-lt"/>
          <a:ea typeface="+mn-ea"/>
          <a:cs typeface="+mn-cs"/>
        </a:defRPr>
      </a:lvl8pPr>
      <a:lvl9pPr marL="3657646" algn="l" defTabSz="45720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en-US"/>
              <a:t>IBM Cloud Satellite</a:t>
            </a:r>
            <a:endParaRPr lang="en-US" dirty="0"/>
          </a:p>
        </p:txBody>
      </p:sp>
    </p:spTree>
    <p:extLst>
      <p:ext uri="{BB962C8B-B14F-4D97-AF65-F5344CB8AC3E}">
        <p14:creationId xmlns:p14="http://schemas.microsoft.com/office/powerpoint/2010/main" val="1574729782"/>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Lst>
  <p:hf sldNum="0" hdr="0" ftr="0" dt="0"/>
  <p:txStyles>
    <p:titleStyle>
      <a:lvl1pPr algn="l" defTabSz="457200"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mn-lt"/>
          <a:ea typeface="IBM Plex Sans" panose="020B0503050203000203" pitchFamily="34"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mn-lt"/>
          <a:ea typeface="IBM Plex Sans" panose="020B0503050203000203" pitchFamily="34"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mn-lt"/>
          <a:ea typeface="IBM Plex Sans" panose="020B0503050203000203" pitchFamily="34"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mn-lt"/>
          <a:ea typeface="IBM Plex Sans" panose="020B0503050203000203" pitchFamily="34"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68225"/>
            <a:ext cx="4142232"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68225"/>
            <a:ext cx="4123944"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6383867"/>
            <a:ext cx="4114734" cy="222250"/>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Arial" panose="020B0604020202020204" pitchFamily="34" charset="0"/>
                <a:cs typeface="Arial" panose="020B0604020202020204" pitchFamily="34" charset="0"/>
              </a:defRPr>
            </a:lvl1pPr>
          </a:lstStyle>
          <a:p>
            <a:r>
              <a:rPr lang="en-US"/>
              <a:t>IBM Security / © 2019 IBM Corporation</a:t>
            </a:r>
            <a:endParaRPr lang="en-US" dirty="0"/>
          </a:p>
        </p:txBody>
      </p:sp>
      <p:sp>
        <p:nvSpPr>
          <p:cNvPr id="8" name="Slide Number Placeholder 7"/>
          <p:cNvSpPr>
            <a:spLocks noGrp="1"/>
          </p:cNvSpPr>
          <p:nvPr>
            <p:ph type="sldNum" sz="quarter" idx="4"/>
          </p:nvPr>
        </p:nvSpPr>
        <p:spPr>
          <a:xfrm>
            <a:off x="7086600" y="6383867"/>
            <a:ext cx="1828732" cy="222250"/>
          </a:xfrm>
          <a:prstGeom prst="rect">
            <a:avLst/>
          </a:prstGeom>
        </p:spPr>
        <p:txBody>
          <a:bodyPr vert="horz" lIns="0" tIns="0" rIns="0" bIns="0" rtlCol="0" anchor="ctr"/>
          <a:lstStyle>
            <a:lvl1pPr algn="r">
              <a:defRPr sz="600">
                <a:solidFill>
                  <a:schemeClr val="tx1"/>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grpSp>
        <p:nvGrpSpPr>
          <p:cNvPr id="59" name="Group 58"/>
          <p:cNvGrpSpPr/>
          <p:nvPr userDrawn="1"/>
        </p:nvGrpSpPr>
        <p:grpSpPr>
          <a:xfrm>
            <a:off x="-109730" y="-147320"/>
            <a:ext cx="9364220"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06450936"/>
      </p:ext>
    </p:extLst>
  </p:cSld>
  <p:clrMap bg1="dk1" tx1="lt1" bg2="dk2" tx2="lt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 id="2147484269" r:id="rId33"/>
    <p:sldLayoutId id="2147484270" r:id="rId34"/>
    <p:sldLayoutId id="2147484271" r:id="rId35"/>
    <p:sldLayoutId id="2147484272" r:id="rId36"/>
    <p:sldLayoutId id="2147484273" r:id="rId37"/>
    <p:sldLayoutId id="2147484274" r:id="rId38"/>
    <p:sldLayoutId id="2147484275" r:id="rId39"/>
    <p:sldLayoutId id="2147484276" r:id="rId40"/>
    <p:sldLayoutId id="2147484277" r:id="rId41"/>
    <p:sldLayoutId id="2147484278" r:id="rId42"/>
    <p:sldLayoutId id="2147484279" r:id="rId43"/>
    <p:sldLayoutId id="2147484280" r:id="rId44"/>
  </p:sldLayoutIdLst>
  <p:hf hdr="0" dt="0"/>
  <p:txStyles>
    <p:titleStyle>
      <a:lvl1pPr algn="l" rtl="0" eaLnBrk="1" fontAlgn="base" hangingPunct="1">
        <a:lnSpc>
          <a:spcPct val="90000"/>
        </a:lnSpc>
        <a:spcBef>
          <a:spcPct val="0"/>
        </a:spcBef>
        <a:spcAft>
          <a:spcPct val="0"/>
        </a:spcAft>
        <a:defRPr sz="2400" b="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800"/>
            <a:fld id="{3FD999D4-B456-9943-89B7-30D56181CE18}" type="slidenum">
              <a:rPr lang="en-US" smtClean="0">
                <a:solidFill>
                  <a:srgbClr val="FFFFFF"/>
                </a:solidFill>
              </a:rPr>
              <a:pPr defTabSz="685800"/>
              <a:t>‹#›</a:t>
            </a:fld>
            <a:endParaRPr lang="en-US" dirty="0">
              <a:solidFill>
                <a:srgbClr val="FFFFFF"/>
              </a:solidFill>
            </a:endParaRPr>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800"/>
            <a:r>
              <a:rPr lang="en-US">
                <a:solidFill>
                  <a:srgbClr val="FFFFFF"/>
                </a:solidFill>
              </a:rPr>
              <a:t>IBM Cloud / DOC ID / June XX, 2018 / © 2018 IBM Corporation</a:t>
            </a:r>
            <a:endParaRPr lang="en-US" dirty="0">
              <a:solidFill>
                <a:srgbClr val="FFFFFF"/>
              </a:solidFill>
            </a:endParaRPr>
          </a:p>
        </p:txBody>
      </p:sp>
    </p:spTree>
    <p:extLst>
      <p:ext uri="{BB962C8B-B14F-4D97-AF65-F5344CB8AC3E}">
        <p14:creationId xmlns:p14="http://schemas.microsoft.com/office/powerpoint/2010/main" val="148498697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3FD999D4-B456-9943-89B7-30D56181CE18}" type="slidenum">
              <a:rPr lang="en-US" smtClean="0">
                <a:solidFill>
                  <a:srgbClr val="FFFFFF"/>
                </a:solidFill>
              </a:rPr>
              <a:pPr defTabSz="685783"/>
              <a:t>‹#›</a:t>
            </a:fld>
            <a:endParaRPr lang="en-US" dirty="0">
              <a:solidFill>
                <a:srgbClr val="FFFFFF"/>
              </a:solidFill>
            </a:endParaRPr>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FFFFFF"/>
                </a:solidFill>
              </a:rPr>
              <a:t>IBM Cloud / DOC ID / June XX, 2018 / © 2018 IBM Corporation</a:t>
            </a:r>
            <a:endParaRPr lang="en-US" dirty="0">
              <a:solidFill>
                <a:srgbClr val="FFFFFF"/>
              </a:solidFill>
            </a:endParaRPr>
          </a:p>
        </p:txBody>
      </p:sp>
    </p:spTree>
    <p:extLst>
      <p:ext uri="{BB962C8B-B14F-4D97-AF65-F5344CB8AC3E}">
        <p14:creationId xmlns:p14="http://schemas.microsoft.com/office/powerpoint/2010/main" val="217678211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Lst>
  <p:hf sldNum="0"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5" orient="horz" pos="610">
          <p15:clr>
            <a:srgbClr val="F26B43"/>
          </p15:clr>
        </p15:guide>
        <p15:guide id="7" orient="horz" pos="1517">
          <p15:clr>
            <a:srgbClr val="F26B43"/>
          </p15:clr>
        </p15:guide>
        <p15:guide id="8" orient="horz" pos="1820">
          <p15:clr>
            <a:srgbClr val="F26B43"/>
          </p15:clr>
        </p15:guide>
        <p15:guide id="9" orient="horz" pos="2122">
          <p15:clr>
            <a:srgbClr val="F26B43"/>
          </p15:clr>
        </p15:guide>
        <p15:guide id="11" pos="2160">
          <p15:clr>
            <a:srgbClr val="F26B43"/>
          </p15:clr>
        </p15:guide>
        <p15:guide id="13" pos="2052">
          <p15:clr>
            <a:srgbClr val="F26B43"/>
          </p15:clr>
        </p15:guide>
        <p15:guide id="15" pos="1188">
          <p15:clr>
            <a:srgbClr val="F26B43"/>
          </p15:clr>
        </p15:guide>
        <p15:guide id="17" pos="1080">
          <p15:clr>
            <a:srgbClr val="F26B43"/>
          </p15:clr>
        </p15:guide>
        <p15:guide id="20" pos="2268">
          <p15:clr>
            <a:srgbClr val="F26B43"/>
          </p15:clr>
        </p15:guide>
        <p15:guide id="22" pos="3240">
          <p15:clr>
            <a:srgbClr val="F26B43"/>
          </p15:clr>
        </p15:guide>
        <p15:guide id="24" pos="108">
          <p15:clr>
            <a:srgbClr val="F26B43"/>
          </p15:clr>
        </p15:guide>
        <p15:guide id="26" pos="4212">
          <p15:clr>
            <a:srgbClr val="F26B43"/>
          </p15:clr>
        </p15:guide>
        <p15:guide id="27" orient="horz" pos="107">
          <p15:clr>
            <a:srgbClr val="F26B43"/>
          </p15:clr>
        </p15:guide>
        <p15:guide id="31" pos="3132">
          <p15:clr>
            <a:srgbClr val="F26B43"/>
          </p15:clr>
        </p15:guide>
        <p15:guide id="32" pos="3348">
          <p15:clr>
            <a:srgbClr val="F26B43"/>
          </p15:clr>
        </p15:guide>
        <p15:guide id="34" orient="horz" pos="2324">
          <p15:clr>
            <a:srgbClr val="F26B43"/>
          </p15:clr>
        </p15:guide>
        <p15:guide id="35" orient="horz" pos="315">
          <p15:clr>
            <a:srgbClr val="F26B43"/>
          </p15:clr>
        </p15:guide>
        <p15:guide id="36" orient="horz" pos="54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7"/>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5"/>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66"/>
            <a:fld id="{3FD999D4-B456-9943-89B7-30D56181CE18}" type="slidenum">
              <a:rPr lang="en-US" smtClean="0">
                <a:solidFill>
                  <a:srgbClr val="FFFFFF"/>
                </a:solidFill>
              </a:rPr>
              <a:pPr defTabSz="685766"/>
              <a:t>‹#›</a:t>
            </a:fld>
            <a:endParaRPr lang="en-US" dirty="0">
              <a:solidFill>
                <a:srgbClr val="FFFFFF"/>
              </a:solidFill>
            </a:endParaRPr>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66"/>
            <a:r>
              <a:rPr lang="en-US">
                <a:solidFill>
                  <a:srgbClr val="FFFFFF"/>
                </a:solidFill>
              </a:rPr>
              <a:t>IBM Cloud / DOC ID / June XX, 2018 / © 2018 IBM Corporation</a:t>
            </a:r>
            <a:endParaRPr lang="en-US" dirty="0">
              <a:solidFill>
                <a:srgbClr val="FFFFFF"/>
              </a:solidFill>
            </a:endParaRPr>
          </a:p>
        </p:txBody>
      </p:sp>
    </p:spTree>
    <p:extLst>
      <p:ext uri="{BB962C8B-B14F-4D97-AF65-F5344CB8AC3E}">
        <p14:creationId xmlns:p14="http://schemas.microsoft.com/office/powerpoint/2010/main" val="147494288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Lst>
  <p:hf sldNum="0" hdr="0" dt="0"/>
  <p:txStyles>
    <p:titleStyle>
      <a:lvl1pPr algn="l" defTabSz="457178"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5" orient="horz" pos="610">
          <p15:clr>
            <a:srgbClr val="F26B43"/>
          </p15:clr>
        </p15:guide>
        <p15:guide id="7" orient="horz" pos="1517">
          <p15:clr>
            <a:srgbClr val="F26B43"/>
          </p15:clr>
        </p15:guide>
        <p15:guide id="8" orient="horz" pos="1820">
          <p15:clr>
            <a:srgbClr val="F26B43"/>
          </p15:clr>
        </p15:guide>
        <p15:guide id="9" orient="horz" pos="2122">
          <p15:clr>
            <a:srgbClr val="F26B43"/>
          </p15:clr>
        </p15:guide>
        <p15:guide id="11" pos="2160">
          <p15:clr>
            <a:srgbClr val="F26B43"/>
          </p15:clr>
        </p15:guide>
        <p15:guide id="13" pos="2052">
          <p15:clr>
            <a:srgbClr val="F26B43"/>
          </p15:clr>
        </p15:guide>
        <p15:guide id="15" pos="1188">
          <p15:clr>
            <a:srgbClr val="F26B43"/>
          </p15:clr>
        </p15:guide>
        <p15:guide id="17" pos="1080">
          <p15:clr>
            <a:srgbClr val="F26B43"/>
          </p15:clr>
        </p15:guide>
        <p15:guide id="20" pos="2268">
          <p15:clr>
            <a:srgbClr val="F26B43"/>
          </p15:clr>
        </p15:guide>
        <p15:guide id="22" pos="3240">
          <p15:clr>
            <a:srgbClr val="F26B43"/>
          </p15:clr>
        </p15:guide>
        <p15:guide id="24" pos="108">
          <p15:clr>
            <a:srgbClr val="F26B43"/>
          </p15:clr>
        </p15:guide>
        <p15:guide id="26" pos="4212">
          <p15:clr>
            <a:srgbClr val="F26B43"/>
          </p15:clr>
        </p15:guide>
        <p15:guide id="27" orient="horz" pos="107">
          <p15:clr>
            <a:srgbClr val="F26B43"/>
          </p15:clr>
        </p15:guide>
        <p15:guide id="31" pos="3132">
          <p15:clr>
            <a:srgbClr val="F26B43"/>
          </p15:clr>
        </p15:guide>
        <p15:guide id="32" pos="3348">
          <p15:clr>
            <a:srgbClr val="F26B43"/>
          </p15:clr>
        </p15:guide>
        <p15:guide id="34" orient="horz" pos="2324">
          <p15:clr>
            <a:srgbClr val="F26B43"/>
          </p15:clr>
        </p15:guide>
        <p15:guide id="35" orient="horz" pos="315">
          <p15:clr>
            <a:srgbClr val="F26B43"/>
          </p15:clr>
        </p15:guide>
        <p15:guide id="36" orient="horz" pos="54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8600" y="166626"/>
            <a:ext cx="4114800" cy="59916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3" name="Body Level One…"/>
          <p:cNvSpPr txBox="1">
            <a:spLocks noGrp="1"/>
          </p:cNvSpPr>
          <p:nvPr>
            <p:ph type="body" idx="1"/>
          </p:nvPr>
        </p:nvSpPr>
        <p:spPr>
          <a:xfrm>
            <a:off x="5103814" y="2438400"/>
            <a:ext cx="3581401" cy="44196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812808" y="6480582"/>
            <a:ext cx="102592" cy="92333"/>
          </a:xfrm>
          <a:prstGeom prst="rect">
            <a:avLst/>
          </a:prstGeom>
          <a:ln w="12700">
            <a:miter lim="400000"/>
          </a:ln>
        </p:spPr>
        <p:txBody>
          <a:bodyPr wrap="none" lIns="0" tIns="0" rIns="0" bIns="0" anchor="ctr">
            <a:spAutoFit/>
          </a:bodyPr>
          <a:lstStyle>
            <a:lvl1pPr algn="r">
              <a:defRPr sz="600">
                <a:solidFill>
                  <a:srgbClr val="FFFFFF"/>
                </a:solidFill>
                <a:latin typeface="IBM Plex Sans"/>
                <a:ea typeface="IBM Plex Sans"/>
                <a:cs typeface="IBM Plex Sans"/>
                <a:sym typeface="IBM Plex Sans"/>
              </a:defRPr>
            </a:lvl1pPr>
          </a:lstStyle>
          <a:p>
            <a:pPr defTabSz="685783" hangingPunct="0"/>
            <a:fld id="{86CB4B4D-7CA3-9044-876B-883B54F8677D}" type="slidenum">
              <a:rPr lang="uk-UA" kern="0" smtClean="0"/>
              <a:pPr defTabSz="685783" hangingPunct="0"/>
              <a:t>‹#›</a:t>
            </a:fld>
            <a:endParaRPr lang="uk-UA" kern="0"/>
          </a:p>
        </p:txBody>
      </p:sp>
    </p:spTree>
    <p:extLst>
      <p:ext uri="{BB962C8B-B14F-4D97-AF65-F5344CB8AC3E}">
        <p14:creationId xmlns:p14="http://schemas.microsoft.com/office/powerpoint/2010/main" val="130189145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850" r:id="rId54"/>
    <p:sldLayoutId id="2147483851" r:id="rId55"/>
    <p:sldLayoutId id="2147483852" r:id="rId56"/>
    <p:sldLayoutId id="2147483853" r:id="rId57"/>
    <p:sldLayoutId id="2147483854" r:id="rId58"/>
    <p:sldLayoutId id="2147483855" r:id="rId59"/>
    <p:sldLayoutId id="2147483856" r:id="rId60"/>
    <p:sldLayoutId id="2147483857" r:id="rId61"/>
    <p:sldLayoutId id="2147483858" r:id="rId62"/>
    <p:sldLayoutId id="2147483859" r:id="rId63"/>
    <p:sldLayoutId id="2147483860" r:id="rId64"/>
    <p:sldLayoutId id="2147483861" r:id="rId65"/>
    <p:sldLayoutId id="2147483862" r:id="rId66"/>
    <p:sldLayoutId id="2147483863" r:id="rId67"/>
    <p:sldLayoutId id="2147483864" r:id="rId68"/>
    <p:sldLayoutId id="2147483865" r:id="rId69"/>
    <p:sldLayoutId id="2147483866" r:id="rId70"/>
    <p:sldLayoutId id="2147483867" r:id="rId71"/>
    <p:sldLayoutId id="2147483868" r:id="rId72"/>
    <p:sldLayoutId id="2147483869" r:id="rId73"/>
    <p:sldLayoutId id="2147483870" r:id="rId74"/>
    <p:sldLayoutId id="2147483871" r:id="rId75"/>
    <p:sldLayoutId id="2147483872" r:id="rId76"/>
    <p:sldLayoutId id="2147483873" r:id="rId77"/>
    <p:sldLayoutId id="2147483874" r:id="rId78"/>
    <p:sldLayoutId id="2147483875" r:id="rId79"/>
    <p:sldLayoutId id="2147483876" r:id="rId80"/>
    <p:sldLayoutId id="2147483877" r:id="rId81"/>
    <p:sldLayoutId id="2147483878" r:id="rId82"/>
    <p:sldLayoutId id="2147483879" r:id="rId83"/>
    <p:sldLayoutId id="2147483880" r:id="rId84"/>
    <p:sldLayoutId id="2147483881" r:id="rId85"/>
    <p:sldLayoutId id="2147483882" r:id="rId86"/>
    <p:sldLayoutId id="2147483883" r:id="rId87"/>
    <p:sldLayoutId id="2147483884" r:id="rId88"/>
    <p:sldLayoutId id="2147483885" r:id="rId89"/>
    <p:sldLayoutId id="2147483886" r:id="rId90"/>
    <p:sldLayoutId id="2147483887" r:id="rId91"/>
    <p:sldLayoutId id="2147483888" r:id="rId92"/>
    <p:sldLayoutId id="2147483889" r:id="rId93"/>
    <p:sldLayoutId id="2147483890" r:id="rId94"/>
    <p:sldLayoutId id="2147483891" r:id="rId95"/>
    <p:sldLayoutId id="2147483892" r:id="rId96"/>
    <p:sldLayoutId id="2147483893" r:id="rId97"/>
    <p:sldLayoutId id="2147483894" r:id="rId98"/>
    <p:sldLayoutId id="2147483895" r:id="rId99"/>
    <p:sldLayoutId id="2147483896" r:id="rId100"/>
    <p:sldLayoutId id="2147483897" r:id="rId101"/>
    <p:sldLayoutId id="2147483898" r:id="rId102"/>
    <p:sldLayoutId id="2147483899" r:id="rId103"/>
    <p:sldLayoutId id="2147483900" r:id="rId104"/>
    <p:sldLayoutId id="2147483901" r:id="rId105"/>
    <p:sldLayoutId id="2147483902" r:id="rId106"/>
    <p:sldLayoutId id="2147483903" r:id="rId107"/>
    <p:sldLayoutId id="2147483904" r:id="rId108"/>
    <p:sldLayoutId id="2147483905" r:id="rId109"/>
    <p:sldLayoutId id="2147483906" r:id="rId110"/>
    <p:sldLayoutId id="2147483907" r:id="rId111"/>
    <p:sldLayoutId id="2147483908" r:id="rId112"/>
    <p:sldLayoutId id="2147483909" r:id="rId113"/>
    <p:sldLayoutId id="2147483910" r:id="rId114"/>
    <p:sldLayoutId id="2147483911" r:id="rId115"/>
    <p:sldLayoutId id="2147483912" r:id="rId116"/>
    <p:sldLayoutId id="2147483913" r:id="rId117"/>
    <p:sldLayoutId id="2147483914" r:id="rId118"/>
    <p:sldLayoutId id="2147483915" r:id="rId119"/>
    <p:sldLayoutId id="2147483916" r:id="rId120"/>
    <p:sldLayoutId id="2147483917" r:id="rId121"/>
    <p:sldLayoutId id="2147483918" r:id="rId122"/>
    <p:sldLayoutId id="2147483919" r:id="rId123"/>
    <p:sldLayoutId id="2147483920" r:id="rId124"/>
    <p:sldLayoutId id="2147483921" r:id="rId125"/>
    <p:sldLayoutId id="2147483922" r:id="rId126"/>
    <p:sldLayoutId id="2147483923" r:id="rId127"/>
    <p:sldLayoutId id="2147483924" r:id="rId128"/>
    <p:sldLayoutId id="2147483925" r:id="rId129"/>
    <p:sldLayoutId id="2147483926" r:id="rId130"/>
    <p:sldLayoutId id="2147483927" r:id="rId131"/>
    <p:sldLayoutId id="2147483928" r:id="rId132"/>
    <p:sldLayoutId id="2147483929" r:id="rId133"/>
    <p:sldLayoutId id="2147483930" r:id="rId134"/>
    <p:sldLayoutId id="2147483931" r:id="rId135"/>
    <p:sldLayoutId id="2147483932" r:id="rId136"/>
    <p:sldLayoutId id="2147483933" r:id="rId137"/>
    <p:sldLayoutId id="2147483934" r:id="rId138"/>
    <p:sldLayoutId id="2147483935" r:id="rId139"/>
    <p:sldLayoutId id="2147483936" r:id="rId140"/>
  </p:sldLayoutIdLst>
  <p:transition spd="med"/>
  <p:hf hdr="0" ftr="0" dt="0"/>
  <p:txStyles>
    <p:title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descr="Analytics-pos-inline.png">
            <a:extLst>
              <a:ext uri="{FF2B5EF4-FFF2-40B4-BE49-F238E27FC236}">
                <a16:creationId xmlns:a16="http://schemas.microsoft.com/office/drawing/2014/main" id="{5AC344C3-6F48-5B46-8DA1-308DF7FC8DF1}"/>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25" y="280988"/>
            <a:ext cx="12096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378E3E02-8138-1843-BF1C-5AE9CA48C550}"/>
              </a:ext>
            </a:extLst>
          </p:cNvPr>
          <p:cNvSpPr>
            <a:spLocks noGrp="1" noChangeArrowheads="1"/>
          </p:cNvSpPr>
          <p:nvPr>
            <p:ph type="title"/>
          </p:nvPr>
        </p:nvSpPr>
        <p:spPr bwMode="auto">
          <a:xfrm>
            <a:off x="265113" y="593725"/>
            <a:ext cx="85455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B9C31C7A-1AB7-FC41-B6D0-4BC195E00145}"/>
              </a:ext>
            </a:extLst>
          </p:cNvPr>
          <p:cNvSpPr>
            <a:spLocks noGrp="1" noChangeArrowheads="1"/>
          </p:cNvSpPr>
          <p:nvPr>
            <p:ph type="body" idx="1"/>
          </p:nvPr>
        </p:nvSpPr>
        <p:spPr bwMode="auto">
          <a:xfrm>
            <a:off x="266700" y="1270000"/>
            <a:ext cx="8542338"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9" name="Line 4">
            <a:extLst>
              <a:ext uri="{FF2B5EF4-FFF2-40B4-BE49-F238E27FC236}">
                <a16:creationId xmlns:a16="http://schemas.microsoft.com/office/drawing/2014/main" id="{AB11DA1D-1EFC-094F-B275-37E4327788A3}"/>
              </a:ext>
            </a:extLst>
          </p:cNvPr>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0" name="Rectangle 6">
            <a:extLst>
              <a:ext uri="{FF2B5EF4-FFF2-40B4-BE49-F238E27FC236}">
                <a16:creationId xmlns:a16="http://schemas.microsoft.com/office/drawing/2014/main" id="{A6A6B140-557A-4785-99DA-62ED745AA463}"/>
              </a:ext>
            </a:extLst>
          </p:cNvPr>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900" dirty="0">
                <a:solidFill>
                  <a:srgbClr val="000000"/>
                </a:solidFill>
              </a:rPr>
              <a:t>© 2019 IBM Corporation</a:t>
            </a:r>
          </a:p>
        </p:txBody>
      </p:sp>
      <p:sp>
        <p:nvSpPr>
          <p:cNvPr id="6151" name="Rectangle 6">
            <a:extLst>
              <a:ext uri="{FF2B5EF4-FFF2-40B4-BE49-F238E27FC236}">
                <a16:creationId xmlns:a16="http://schemas.microsoft.com/office/drawing/2014/main" id="{9D39F92A-192E-41C5-9A6B-0B78EE5C7002}"/>
              </a:ext>
            </a:extLst>
          </p:cNvPr>
          <p:cNvSpPr>
            <a:spLocks noChangeArrowheads="1"/>
          </p:cNvSpPr>
          <p:nvPr/>
        </p:nvSpPr>
        <p:spPr bwMode="auto">
          <a:xfrm>
            <a:off x="190500" y="6456363"/>
            <a:ext cx="5524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1600">
                <a:solidFill>
                  <a:schemeClr val="tx1"/>
                </a:solidFill>
                <a:latin typeface="Arial" panose="020B0604020202020204" pitchFamily="34" charset="0"/>
                <a:ea typeface="ＭＳ Ｐゴシック" panose="020B0600070205080204" pitchFamily="34" charset="-128"/>
              </a:defRPr>
            </a:lvl1pPr>
            <a:lvl2pPr marL="742950" indent="-285750" defTabSz="457200">
              <a:defRPr sz="1600">
                <a:solidFill>
                  <a:schemeClr val="tx1"/>
                </a:solidFill>
                <a:latin typeface="Arial" panose="020B0604020202020204" pitchFamily="34" charset="0"/>
                <a:ea typeface="ＭＳ Ｐゴシック" panose="020B0600070205080204" pitchFamily="34" charset="-128"/>
              </a:defRPr>
            </a:lvl2pPr>
            <a:lvl3pPr marL="1143000" indent="-228600" defTabSz="457200">
              <a:defRPr sz="1600">
                <a:solidFill>
                  <a:schemeClr val="tx1"/>
                </a:solidFill>
                <a:latin typeface="Arial" panose="020B0604020202020204" pitchFamily="34" charset="0"/>
                <a:ea typeface="ＭＳ Ｐゴシック" panose="020B0600070205080204" pitchFamily="34" charset="-128"/>
              </a:defRPr>
            </a:lvl3pPr>
            <a:lvl4pPr marL="1600200" indent="-228600" defTabSz="457200">
              <a:defRPr sz="1600">
                <a:solidFill>
                  <a:schemeClr val="tx1"/>
                </a:solidFill>
                <a:latin typeface="Arial" panose="020B0604020202020204" pitchFamily="34" charset="0"/>
                <a:ea typeface="ＭＳ Ｐゴシック" panose="020B0600070205080204" pitchFamily="34" charset="-128"/>
              </a:defRPr>
            </a:lvl4pPr>
            <a:lvl5pPr marL="2057400" indent="-228600" defTabSz="457200">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eaLnBrk="1" hangingPunct="1">
              <a:defRPr/>
            </a:pPr>
            <a:fld id="{17955B66-5515-D540-8446-F1C1DB9D2B9E}" type="slidenum">
              <a:rPr lang="en-US" altLang="en-US" sz="1000" smtClean="0">
                <a:solidFill>
                  <a:srgbClr val="000000"/>
                </a:solidFill>
              </a:rPr>
              <a:pPr eaLnBrk="1" hangingPunct="1">
                <a:defRPr/>
              </a:pPr>
              <a:t>‹#›</a:t>
            </a:fld>
            <a:endParaRPr lang="en-US" altLang="en-US" sz="1000">
              <a:solidFill>
                <a:srgbClr val="000000"/>
              </a:solidFill>
            </a:endParaRPr>
          </a:p>
        </p:txBody>
      </p:sp>
      <p:pic>
        <p:nvPicPr>
          <p:cNvPr id="1032" name="Picture 7" descr="ibm_sp_lockup_western-02">
            <a:extLst>
              <a:ext uri="{FF2B5EF4-FFF2-40B4-BE49-F238E27FC236}">
                <a16:creationId xmlns:a16="http://schemas.microsoft.com/office/drawing/2014/main" id="{7177160F-AFA9-AD43-94A1-F67CE280C2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48638" y="257175"/>
            <a:ext cx="81756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2A1D1C51-F397-49DD-9492-CE37DC4E0E9D}"/>
              </a:ext>
            </a:extLst>
          </p:cNvPr>
          <p:cNvSpPr>
            <a:spLocks noChangeArrowheads="1"/>
          </p:cNvSpPr>
          <p:nvPr userDrawn="1"/>
        </p:nvSpPr>
        <p:spPr bwMode="black">
          <a:xfrm>
            <a:off x="7497439" y="6490347"/>
            <a:ext cx="1646561" cy="231775"/>
          </a:xfrm>
          <a:prstGeom prst="rect">
            <a:avLst/>
          </a:prstGeom>
          <a:solidFill>
            <a:schemeClr val="bg1"/>
          </a:solidFill>
          <a:ln>
            <a:noFill/>
          </a:ln>
          <a:effectLst>
            <a:outerShdw blurRad="50800" dist="50800" dir="5400000" algn="ctr" rotWithShape="0">
              <a:srgbClr val="000000">
                <a:alpha val="0"/>
              </a:srgbClr>
            </a:outerShdw>
          </a:effectLst>
        </p:spPr>
        <p:txBody>
          <a:bodyPr wrap="square" lIns="92075" tIns="46038" rIns="92075" bIns="46038">
            <a:spAutoFit/>
          </a:bodyPr>
          <a:lstStyle>
            <a:lvl1pPr>
              <a:defRPr sz="1600">
                <a:solidFill>
                  <a:schemeClr val="tx1"/>
                </a:solidFill>
                <a:latin typeface="Arial" pitchFamily="34" charset="0"/>
                <a:ea typeface="ＭＳ Ｐゴシック" pitchFamily="34" charset="-128"/>
              </a:defRPr>
            </a:lvl1pPr>
            <a:lvl2pPr marL="742950" indent="-285750">
              <a:defRPr sz="1600">
                <a:solidFill>
                  <a:schemeClr val="tx1"/>
                </a:solidFill>
                <a:latin typeface="Arial" pitchFamily="34" charset="0"/>
                <a:ea typeface="ＭＳ Ｐゴシック" pitchFamily="34" charset="-128"/>
              </a:defRPr>
            </a:lvl2pPr>
            <a:lvl3pPr marL="1143000" indent="-228600">
              <a:defRPr sz="1600">
                <a:solidFill>
                  <a:schemeClr val="tx1"/>
                </a:solidFill>
                <a:latin typeface="Arial" pitchFamily="34" charset="0"/>
                <a:ea typeface="ＭＳ Ｐゴシック" pitchFamily="34" charset="-128"/>
              </a:defRPr>
            </a:lvl3pPr>
            <a:lvl4pPr marL="1600200" indent="-228600">
              <a:defRPr sz="1600">
                <a:solidFill>
                  <a:schemeClr val="tx1"/>
                </a:solidFill>
                <a:latin typeface="Arial" pitchFamily="34" charset="0"/>
                <a:ea typeface="ＭＳ Ｐゴシック" pitchFamily="34" charset="-128"/>
              </a:defRPr>
            </a:lvl4pPr>
            <a:lvl5pPr marL="2057400" indent="-228600">
              <a:defRPr sz="16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defRPr/>
            </a:pPr>
            <a:r>
              <a:rPr lang="en-US" altLang="en-US" sz="900" dirty="0">
                <a:solidFill>
                  <a:srgbClr val="000000"/>
                </a:solidFill>
              </a:rPr>
              <a:t>© 2020 IBM Corporation</a:t>
            </a:r>
          </a:p>
        </p:txBody>
      </p:sp>
    </p:spTree>
    <p:extLst>
      <p:ext uri="{BB962C8B-B14F-4D97-AF65-F5344CB8AC3E}">
        <p14:creationId xmlns:p14="http://schemas.microsoft.com/office/powerpoint/2010/main" val="618236725"/>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Lst>
  <p:hf sldNum="0" hdr="0" ftr="0" dt="0"/>
  <p:txStyles>
    <p:title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itchFamily="2" charset="2"/>
        <a:buChar char="§"/>
        <a:defRPr sz="2000" b="1">
          <a:solidFill>
            <a:srgbClr val="000000"/>
          </a:solidFill>
          <a:latin typeface="+mn-lt"/>
          <a:ea typeface="+mn-ea"/>
          <a:cs typeface="ＭＳ Ｐゴシック" charset="0"/>
        </a:defRPr>
      </a:lvl1pPr>
      <a:lvl2pPr marL="515938" indent="-225425" algn="l" rtl="0" eaLnBrk="0" fontAlgn="base" hangingPunct="0">
        <a:spcBef>
          <a:spcPct val="20000"/>
        </a:spcBef>
        <a:spcAft>
          <a:spcPct val="0"/>
        </a:spcAft>
        <a:buClr>
          <a:schemeClr val="tx1"/>
        </a:buClr>
        <a:buFont typeface="Symbol" pitchFamily="2" charset="2"/>
        <a:buChar char="-"/>
        <a:defRPr>
          <a:solidFill>
            <a:schemeClr val="tx1"/>
          </a:solidFill>
          <a:latin typeface="+mn-lt"/>
          <a:ea typeface="+mn-ea"/>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n-ea"/>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n-ea"/>
        </a:defRPr>
      </a:lvl4pPr>
      <a:lvl5pPr marL="1719263" indent="-7938" algn="l" rtl="0" eaLnBrk="0" fontAlgn="base" hangingPunct="0">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33414" y="177800"/>
            <a:ext cx="7877175" cy="1143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33414" y="1574800"/>
            <a:ext cx="787717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84637" y="6540500"/>
            <a:ext cx="227626" cy="241092"/>
          </a:xfrm>
          <a:prstGeom prst="rect">
            <a:avLst/>
          </a:prstGeom>
          <a:ln w="12700">
            <a:miter lim="400000"/>
          </a:ln>
        </p:spPr>
        <p:txBody>
          <a:bodyPr wrap="none" lIns="50800" tIns="50800" rIns="50800" bIns="50800">
            <a:spAutoFit/>
          </a:bodyPr>
          <a:lstStyle>
            <a:lvl1pPr>
              <a:defRPr sz="900" b="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75736642"/>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Lst>
  <p:transition spd="med"/>
  <p:txStyles>
    <p:titleStyle>
      <a:lvl1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1pPr>
      <a:lvl2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2pPr>
      <a:lvl3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3pPr>
      <a:lvl4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4pPr>
      <a:lvl5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5pPr>
      <a:lvl6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6pPr>
      <a:lvl7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7pPr>
      <a:lvl8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8pPr>
      <a:lvl9pPr marL="0" marR="0" indent="0" algn="ctr" defTabSz="309563"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Medium"/>
        </a:defRPr>
      </a:lvl9pPr>
    </p:titleStyle>
    <p:bodyStyle>
      <a:lvl1pPr marL="238125" marR="0" indent="-238125" algn="l" defTabSz="309563" latinLnBrk="0">
        <a:lnSpc>
          <a:spcPct val="100000"/>
        </a:lnSpc>
        <a:spcBef>
          <a:spcPts val="2213"/>
        </a:spcBef>
        <a:spcAft>
          <a:spcPts val="0"/>
        </a:spcAft>
        <a:buClrTx/>
        <a:buSzPct val="125000"/>
        <a:buFontTx/>
        <a:buChar char="•"/>
        <a:tabLst/>
        <a:defRPr sz="1950" b="0" i="0" u="none" strike="noStrike" cap="none" spc="0" baseline="0">
          <a:ln>
            <a:noFill/>
          </a:ln>
          <a:solidFill>
            <a:srgbClr val="000000"/>
          </a:solidFill>
          <a:uFillTx/>
          <a:latin typeface="Helvetica Neue"/>
          <a:ea typeface="Helvetica Neue"/>
          <a:cs typeface="Helvetica Neue"/>
          <a:sym typeface="Helvetica Neue"/>
        </a:defRPr>
      </a:lvl1pPr>
      <a:lvl2pPr marL="476250" marR="0" indent="-238125" algn="l" defTabSz="309563" latinLnBrk="0">
        <a:lnSpc>
          <a:spcPct val="100000"/>
        </a:lnSpc>
        <a:spcBef>
          <a:spcPts val="2213"/>
        </a:spcBef>
        <a:spcAft>
          <a:spcPts val="0"/>
        </a:spcAft>
        <a:buClrTx/>
        <a:buSzPct val="125000"/>
        <a:buFontTx/>
        <a:buChar char="•"/>
        <a:tabLst/>
        <a:defRPr sz="1950" b="0" i="0" u="none" strike="noStrike" cap="none" spc="0" baseline="0">
          <a:ln>
            <a:noFill/>
          </a:ln>
          <a:solidFill>
            <a:srgbClr val="000000"/>
          </a:solidFill>
          <a:uFillTx/>
          <a:latin typeface="Helvetica Neue"/>
          <a:ea typeface="Helvetica Neue"/>
          <a:cs typeface="Helvetica Neue"/>
          <a:sym typeface="Helvetica Neue"/>
        </a:defRPr>
      </a:lvl2pPr>
      <a:lvl3pPr marL="714375" marR="0" indent="-238125" algn="l" defTabSz="309563" latinLnBrk="0">
        <a:lnSpc>
          <a:spcPct val="100000"/>
        </a:lnSpc>
        <a:spcBef>
          <a:spcPts val="2213"/>
        </a:spcBef>
        <a:spcAft>
          <a:spcPts val="0"/>
        </a:spcAft>
        <a:buClrTx/>
        <a:buSzPct val="125000"/>
        <a:buFontTx/>
        <a:buChar char="•"/>
        <a:tabLst/>
        <a:defRPr sz="1950" b="0" i="0" u="none" strike="noStrike" cap="none" spc="0" baseline="0">
          <a:ln>
            <a:noFill/>
          </a:ln>
          <a:solidFill>
            <a:srgbClr val="000000"/>
          </a:solidFill>
          <a:uFillTx/>
          <a:latin typeface="Helvetica Neue"/>
          <a:ea typeface="Helvetica Neue"/>
          <a:cs typeface="Helvetica Neue"/>
          <a:sym typeface="Helvetica Neue"/>
        </a:defRPr>
      </a:lvl3pPr>
      <a:lvl4pPr marL="952500" marR="0" indent="-238125" algn="l" defTabSz="309563" latinLnBrk="0">
        <a:lnSpc>
          <a:spcPct val="100000"/>
        </a:lnSpc>
        <a:spcBef>
          <a:spcPts val="2213"/>
        </a:spcBef>
        <a:spcAft>
          <a:spcPts val="0"/>
        </a:spcAft>
        <a:buClrTx/>
        <a:buSzPct val="125000"/>
        <a:buFontTx/>
        <a:buChar char="•"/>
        <a:tabLst/>
        <a:defRPr sz="1950" b="0" i="0" u="none" strike="noStrike" cap="none" spc="0" baseline="0">
          <a:ln>
            <a:noFill/>
          </a:ln>
          <a:solidFill>
            <a:srgbClr val="000000"/>
          </a:solidFill>
          <a:uFillTx/>
          <a:latin typeface="Helvetica Neue"/>
          <a:ea typeface="Helvetica Neue"/>
          <a:cs typeface="Helvetica Neue"/>
          <a:sym typeface="Helvetica Neue"/>
        </a:defRPr>
      </a:lvl4pPr>
      <a:lvl5pPr marL="1190625" marR="0" indent="-238125" algn="l" defTabSz="309563" latinLnBrk="0">
        <a:lnSpc>
          <a:spcPct val="100000"/>
        </a:lnSpc>
        <a:spcBef>
          <a:spcPts val="2213"/>
        </a:spcBef>
        <a:spcAft>
          <a:spcPts val="0"/>
        </a:spcAft>
        <a:buClrTx/>
        <a:buSzPct val="125000"/>
        <a:buFontTx/>
        <a:buChar char="•"/>
        <a:tabLst/>
        <a:defRPr sz="1950" b="0" i="0" u="none" strike="noStrike" cap="none" spc="0" baseline="0">
          <a:ln>
            <a:noFill/>
          </a:ln>
          <a:solidFill>
            <a:srgbClr val="000000"/>
          </a:solidFill>
          <a:uFillTx/>
          <a:latin typeface="Helvetica Neue"/>
          <a:ea typeface="Helvetica Neue"/>
          <a:cs typeface="Helvetica Neue"/>
          <a:sym typeface="Helvetica Neue"/>
        </a:defRPr>
      </a:lvl5pPr>
      <a:lvl6pPr marL="1428750" marR="0" indent="-238125" algn="l" defTabSz="309563" latinLnBrk="0">
        <a:lnSpc>
          <a:spcPct val="100000"/>
        </a:lnSpc>
        <a:spcBef>
          <a:spcPts val="2213"/>
        </a:spcBef>
        <a:spcAft>
          <a:spcPts val="0"/>
        </a:spcAft>
        <a:buClrTx/>
        <a:buSzPct val="125000"/>
        <a:buFontTx/>
        <a:buChar char="•"/>
        <a:tabLst/>
        <a:defRPr sz="1950" b="0" i="0" u="none" strike="noStrike" cap="none" spc="0" baseline="0">
          <a:ln>
            <a:noFill/>
          </a:ln>
          <a:solidFill>
            <a:srgbClr val="000000"/>
          </a:solidFill>
          <a:uFillTx/>
          <a:latin typeface="Helvetica Neue"/>
          <a:ea typeface="Helvetica Neue"/>
          <a:cs typeface="Helvetica Neue"/>
          <a:sym typeface="Helvetica Neue"/>
        </a:defRPr>
      </a:lvl6pPr>
      <a:lvl7pPr marL="1666875" marR="0" indent="-238125" algn="l" defTabSz="309563" latinLnBrk="0">
        <a:lnSpc>
          <a:spcPct val="100000"/>
        </a:lnSpc>
        <a:spcBef>
          <a:spcPts val="2213"/>
        </a:spcBef>
        <a:spcAft>
          <a:spcPts val="0"/>
        </a:spcAft>
        <a:buClrTx/>
        <a:buSzPct val="125000"/>
        <a:buFontTx/>
        <a:buChar char="•"/>
        <a:tabLst/>
        <a:defRPr sz="1950" b="0" i="0" u="none" strike="noStrike" cap="none" spc="0" baseline="0">
          <a:ln>
            <a:noFill/>
          </a:ln>
          <a:solidFill>
            <a:srgbClr val="000000"/>
          </a:solidFill>
          <a:uFillTx/>
          <a:latin typeface="Helvetica Neue"/>
          <a:ea typeface="Helvetica Neue"/>
          <a:cs typeface="Helvetica Neue"/>
          <a:sym typeface="Helvetica Neue"/>
        </a:defRPr>
      </a:lvl7pPr>
      <a:lvl8pPr marL="1905000" marR="0" indent="-238125" algn="l" defTabSz="309563" latinLnBrk="0">
        <a:lnSpc>
          <a:spcPct val="100000"/>
        </a:lnSpc>
        <a:spcBef>
          <a:spcPts val="2213"/>
        </a:spcBef>
        <a:spcAft>
          <a:spcPts val="0"/>
        </a:spcAft>
        <a:buClrTx/>
        <a:buSzPct val="125000"/>
        <a:buFontTx/>
        <a:buChar char="•"/>
        <a:tabLst/>
        <a:defRPr sz="1950" b="0" i="0" u="none" strike="noStrike" cap="none" spc="0" baseline="0">
          <a:ln>
            <a:noFill/>
          </a:ln>
          <a:solidFill>
            <a:srgbClr val="000000"/>
          </a:solidFill>
          <a:uFillTx/>
          <a:latin typeface="Helvetica Neue"/>
          <a:ea typeface="Helvetica Neue"/>
          <a:cs typeface="Helvetica Neue"/>
          <a:sym typeface="Helvetica Neue"/>
        </a:defRPr>
      </a:lvl8pPr>
      <a:lvl9pPr marL="2143125" marR="0" indent="-238125" algn="l" defTabSz="309563" latinLnBrk="0">
        <a:lnSpc>
          <a:spcPct val="100000"/>
        </a:lnSpc>
        <a:spcBef>
          <a:spcPts val="2213"/>
        </a:spcBef>
        <a:spcAft>
          <a:spcPts val="0"/>
        </a:spcAft>
        <a:buClrTx/>
        <a:buSzPct val="125000"/>
        <a:buFontTx/>
        <a:buChar char="•"/>
        <a:tabLst/>
        <a:defRPr sz="195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309563"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1pPr>
      <a:lvl2pPr marL="0" marR="0" indent="85725" algn="ctr" defTabSz="309563"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2pPr>
      <a:lvl3pPr marL="0" marR="0" indent="171450" algn="ctr" defTabSz="309563"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3pPr>
      <a:lvl4pPr marL="0" marR="0" indent="257175" algn="ctr" defTabSz="309563"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4pPr>
      <a:lvl5pPr marL="0" marR="0" indent="342900" algn="ctr" defTabSz="309563"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5pPr>
      <a:lvl6pPr marL="0" marR="0" indent="428625" algn="ctr" defTabSz="309563"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6pPr>
      <a:lvl7pPr marL="0" marR="0" indent="514350" algn="ctr" defTabSz="309563"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7pPr>
      <a:lvl8pPr marL="0" marR="0" indent="600075" algn="ctr" defTabSz="309563"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8pPr>
      <a:lvl9pPr marL="0" marR="0" indent="685800" algn="ctr" defTabSz="309563"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2018 / 4395 / March 19, 2018 / © 2018 IBM Corporation</a:t>
            </a:r>
            <a:endParaRPr lang="en-US"/>
          </a:p>
        </p:txBody>
      </p:sp>
    </p:spTree>
    <p:extLst>
      <p:ext uri="{BB962C8B-B14F-4D97-AF65-F5344CB8AC3E}">
        <p14:creationId xmlns:p14="http://schemas.microsoft.com/office/powerpoint/2010/main" val="2222701895"/>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r>
              <a:rPr lang="en-US" dirty="0"/>
              <a:t>Group Name / DOC ID / Month XX, 2018 / © 2018 IBM Corporation</a:t>
            </a:r>
          </a:p>
        </p:txBody>
      </p:sp>
    </p:spTree>
    <p:extLst>
      <p:ext uri="{BB962C8B-B14F-4D97-AF65-F5344CB8AC3E}">
        <p14:creationId xmlns:p14="http://schemas.microsoft.com/office/powerpoint/2010/main" val="1148396101"/>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 id="2147484028" r:id="rId22"/>
    <p:sldLayoutId id="2147484029" r:id="rId23"/>
    <p:sldLayoutId id="2147484030" r:id="rId24"/>
    <p:sldLayoutId id="2147484031" r:id="rId25"/>
    <p:sldLayoutId id="2147484032" r:id="rId26"/>
    <p:sldLayoutId id="2147484033" r:id="rId27"/>
    <p:sldLayoutId id="2147484034" r:id="rId28"/>
    <p:sldLayoutId id="2147484035" r:id="rId29"/>
    <p:sldLayoutId id="2147484036" r:id="rId30"/>
    <p:sldLayoutId id="2147484037" r:id="rId31"/>
    <p:sldLayoutId id="2147484038" r:id="rId32"/>
    <p:sldLayoutId id="2147484039" r:id="rId33"/>
    <p:sldLayoutId id="2147484040" r:id="rId34"/>
    <p:sldLayoutId id="2147484041" r:id="rId35"/>
    <p:sldLayoutId id="2147484042" r:id="rId36"/>
    <p:sldLayoutId id="2147484043" r:id="rId37"/>
    <p:sldLayoutId id="2147484044"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6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ibm.com/cloud/garage/content/field-guide/app-modernization-field-guide/"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tif"/><Relationship Id="rId18" Type="http://schemas.openxmlformats.org/officeDocument/2006/relationships/image" Target="../media/image85.png"/><Relationship Id="rId26" Type="http://schemas.openxmlformats.org/officeDocument/2006/relationships/image" Target="../media/image93.png"/><Relationship Id="rId3" Type="http://schemas.openxmlformats.org/officeDocument/2006/relationships/image" Target="../media/image70.jpe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jpeg"/><Relationship Id="rId17" Type="http://schemas.openxmlformats.org/officeDocument/2006/relationships/image" Target="../media/image84.tif"/><Relationship Id="rId25" Type="http://schemas.openxmlformats.org/officeDocument/2006/relationships/image" Target="../media/image92.png"/><Relationship Id="rId2" Type="http://schemas.openxmlformats.org/officeDocument/2006/relationships/notesSlide" Target="../notesSlides/notesSlide3.xml"/><Relationship Id="rId16" Type="http://schemas.openxmlformats.org/officeDocument/2006/relationships/image" Target="../media/image83.tif"/><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73.jpeg"/><Relationship Id="rId11" Type="http://schemas.openxmlformats.org/officeDocument/2006/relationships/image" Target="../media/image78.png"/><Relationship Id="rId24" Type="http://schemas.openxmlformats.org/officeDocument/2006/relationships/image" Target="../media/image91.png"/><Relationship Id="rId5" Type="http://schemas.openxmlformats.org/officeDocument/2006/relationships/image" Target="../media/image72.png"/><Relationship Id="rId15" Type="http://schemas.openxmlformats.org/officeDocument/2006/relationships/image" Target="../media/image82.tif"/><Relationship Id="rId23" Type="http://schemas.openxmlformats.org/officeDocument/2006/relationships/image" Target="../media/image90.png"/><Relationship Id="rId28" Type="http://schemas.openxmlformats.org/officeDocument/2006/relationships/image" Target="../media/image95.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jpeg"/><Relationship Id="rId14" Type="http://schemas.openxmlformats.org/officeDocument/2006/relationships/image" Target="../media/image81.tif"/><Relationship Id="rId22" Type="http://schemas.openxmlformats.org/officeDocument/2006/relationships/image" Target="../media/image89.png"/><Relationship Id="rId27" Type="http://schemas.openxmlformats.org/officeDocument/2006/relationships/image" Target="../media/image94.png"/></Relationships>
</file>

<file path=ppt/slides/_rels/slide1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99.emf"/><Relationship Id="rId4" Type="http://schemas.openxmlformats.org/officeDocument/2006/relationships/image" Target="../media/image98.emf"/></Relationships>
</file>

<file path=ppt/slides/_rels/slide14.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onsole.ng.bluemix.net/devops" TargetMode="External"/><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468.xml"/></Relationships>
</file>

<file path=ppt/slides/_rels/slide19.xml.rels><?xml version="1.0" encoding="UTF-8" standalone="yes"?>
<Relationships xmlns="http://schemas.openxmlformats.org/package/2006/relationships"><Relationship Id="rId8" Type="http://schemas.openxmlformats.org/officeDocument/2006/relationships/image" Target="../media/image113.tiff"/><Relationship Id="rId3" Type="http://schemas.openxmlformats.org/officeDocument/2006/relationships/image" Target="../media/image108.tiff"/><Relationship Id="rId7" Type="http://schemas.openxmlformats.org/officeDocument/2006/relationships/image" Target="../media/image112.tiff"/><Relationship Id="rId2" Type="http://schemas.openxmlformats.org/officeDocument/2006/relationships/notesSlide" Target="../notesSlides/notesSlide9.xml"/><Relationship Id="rId1" Type="http://schemas.openxmlformats.org/officeDocument/2006/relationships/slideLayout" Target="../slideLayouts/slideLayout492.xml"/><Relationship Id="rId6" Type="http://schemas.openxmlformats.org/officeDocument/2006/relationships/image" Target="../media/image111.tiff"/><Relationship Id="rId5" Type="http://schemas.openxmlformats.org/officeDocument/2006/relationships/image" Target="../media/image110.tiff"/><Relationship Id="rId4" Type="http://schemas.openxmlformats.org/officeDocument/2006/relationships/image" Target="../media/image109.tiff"/></Relationships>
</file>

<file path=ppt/slides/_rels/slide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26" Type="http://schemas.openxmlformats.org/officeDocument/2006/relationships/image" Target="../media/image137.png"/><Relationship Id="rId3" Type="http://schemas.openxmlformats.org/officeDocument/2006/relationships/image" Target="../media/image114.png"/><Relationship Id="rId21" Type="http://schemas.openxmlformats.org/officeDocument/2006/relationships/image" Target="../media/image132.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5" Type="http://schemas.openxmlformats.org/officeDocument/2006/relationships/image" Target="../media/image136.svg"/><Relationship Id="rId2" Type="http://schemas.openxmlformats.org/officeDocument/2006/relationships/notesSlide" Target="../notesSlides/notesSlide10.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504.xml"/><Relationship Id="rId6" Type="http://schemas.openxmlformats.org/officeDocument/2006/relationships/image" Target="../media/image117.png"/><Relationship Id="rId11" Type="http://schemas.openxmlformats.org/officeDocument/2006/relationships/image" Target="../media/image122.png"/><Relationship Id="rId24" Type="http://schemas.openxmlformats.org/officeDocument/2006/relationships/image" Target="../media/image135.png"/><Relationship Id="rId5" Type="http://schemas.openxmlformats.org/officeDocument/2006/relationships/image" Target="../media/image116.png"/><Relationship Id="rId15" Type="http://schemas.openxmlformats.org/officeDocument/2006/relationships/image" Target="../media/image126.png"/><Relationship Id="rId23" Type="http://schemas.openxmlformats.org/officeDocument/2006/relationships/image" Target="../media/image134.sv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115.jpeg"/><Relationship Id="rId9" Type="http://schemas.openxmlformats.org/officeDocument/2006/relationships/image" Target="../media/image120.png"/><Relationship Id="rId14" Type="http://schemas.openxmlformats.org/officeDocument/2006/relationships/image" Target="../media/image125.png"/><Relationship Id="rId22" Type="http://schemas.openxmlformats.org/officeDocument/2006/relationships/image" Target="../media/image133.png"/><Relationship Id="rId27" Type="http://schemas.openxmlformats.org/officeDocument/2006/relationships/image" Target="../media/image138.svg"/></Relationships>
</file>

<file path=ppt/slides/_rels/slide21.xml.rels><?xml version="1.0" encoding="UTF-8" standalone="yes"?>
<Relationships xmlns="http://schemas.openxmlformats.org/package/2006/relationships"><Relationship Id="rId3" Type="http://schemas.openxmlformats.org/officeDocument/2006/relationships/image" Target="../media/image139.tiff"/><Relationship Id="rId2" Type="http://schemas.openxmlformats.org/officeDocument/2006/relationships/notesSlide" Target="../notesSlides/notesSlide11.xml"/><Relationship Id="rId1" Type="http://schemas.openxmlformats.org/officeDocument/2006/relationships/slideLayout" Target="../slideLayouts/slideLayout492.xml"/></Relationships>
</file>

<file path=ppt/slides/_rels/slide2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44.xml"/></Relationships>
</file>

<file path=ppt/slides/_rels/slide23.xml.rels><?xml version="1.0" encoding="UTF-8" standalone="yes"?>
<Relationships xmlns="http://schemas.openxmlformats.org/package/2006/relationships"><Relationship Id="rId8" Type="http://schemas.openxmlformats.org/officeDocument/2006/relationships/image" Target="../media/image146.tiff"/><Relationship Id="rId3" Type="http://schemas.openxmlformats.org/officeDocument/2006/relationships/image" Target="../media/image141.png"/><Relationship Id="rId7" Type="http://schemas.openxmlformats.org/officeDocument/2006/relationships/image" Target="../media/image145.tiff"/><Relationship Id="rId2" Type="http://schemas.openxmlformats.org/officeDocument/2006/relationships/notesSlide" Target="../notesSlides/notesSlide12.xml"/><Relationship Id="rId1" Type="http://schemas.openxmlformats.org/officeDocument/2006/relationships/slideLayout" Target="../slideLayouts/slideLayout545.xml"/><Relationship Id="rId6" Type="http://schemas.openxmlformats.org/officeDocument/2006/relationships/image" Target="../media/image144.tiff"/><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tiff"/></Relationships>
</file>

<file path=ppt/slides/_rels/slide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546.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svg"/><Relationship Id="rId3" Type="http://schemas.openxmlformats.org/officeDocument/2006/relationships/image" Target="../media/image152.tiff"/><Relationship Id="rId21" Type="http://schemas.openxmlformats.org/officeDocument/2006/relationships/image" Target="../media/image170.png"/><Relationship Id="rId7" Type="http://schemas.openxmlformats.org/officeDocument/2006/relationships/image" Target="../media/image156.svg"/><Relationship Id="rId12" Type="http://schemas.openxmlformats.org/officeDocument/2006/relationships/image" Target="../media/image161.tiff"/><Relationship Id="rId17" Type="http://schemas.openxmlformats.org/officeDocument/2006/relationships/image" Target="../media/image166.png"/><Relationship Id="rId2" Type="http://schemas.openxmlformats.org/officeDocument/2006/relationships/notesSlide" Target="../notesSlides/notesSlide13.xml"/><Relationship Id="rId16" Type="http://schemas.openxmlformats.org/officeDocument/2006/relationships/image" Target="../media/image165.svg"/><Relationship Id="rId20" Type="http://schemas.openxmlformats.org/officeDocument/2006/relationships/image" Target="../media/image169.sv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svg"/><Relationship Id="rId24" Type="http://schemas.openxmlformats.org/officeDocument/2006/relationships/hyperlink" Target="https://cloud.ibm.com/catalog?category=ai" TargetMode="External"/><Relationship Id="rId5" Type="http://schemas.openxmlformats.org/officeDocument/2006/relationships/image" Target="../media/image154.emf"/><Relationship Id="rId15" Type="http://schemas.openxmlformats.org/officeDocument/2006/relationships/image" Target="../media/image164.png"/><Relationship Id="rId23" Type="http://schemas.openxmlformats.org/officeDocument/2006/relationships/image" Target="../media/image172.tiff"/><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emf"/><Relationship Id="rId9" Type="http://schemas.openxmlformats.org/officeDocument/2006/relationships/image" Target="../media/image158.svg"/><Relationship Id="rId14" Type="http://schemas.openxmlformats.org/officeDocument/2006/relationships/image" Target="../media/image163.svg"/><Relationship Id="rId22" Type="http://schemas.openxmlformats.org/officeDocument/2006/relationships/image" Target="../media/image171.svg"/></Relationships>
</file>

<file path=ppt/slides/_rels/slide2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xml"/><Relationship Id="rId4" Type="http://schemas.openxmlformats.org/officeDocument/2006/relationships/image" Target="../media/image175.png"/></Relationships>
</file>

<file path=ppt/slides/_rels/slide28.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31.xml.rels><?xml version="1.0" encoding="UTF-8" standalone="yes"?>
<Relationships xmlns="http://schemas.openxmlformats.org/package/2006/relationships"><Relationship Id="rId8" Type="http://schemas.openxmlformats.org/officeDocument/2006/relationships/hyperlink" Target="https://www.ibm.com/watson/partnerships/" TargetMode="External"/><Relationship Id="rId3" Type="http://schemas.openxmlformats.org/officeDocument/2006/relationships/image" Target="../media/image182.png"/><Relationship Id="rId7" Type="http://schemas.openxmlformats.org/officeDocument/2006/relationships/hyperlink" Target="unknown"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3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ui.debater.res.ibm.com/domain/public" TargetMode="External"/><Relationship Id="rId5" Type="http://schemas.openxmlformats.org/officeDocument/2006/relationships/image" Target="../media/image188.png"/><Relationship Id="rId4" Type="http://schemas.openxmlformats.org/officeDocument/2006/relationships/image" Target="../media/image187.png"/></Relationships>
</file>

<file path=ppt/slides/_rels/slide3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18.xml"/><Relationship Id="rId1" Type="http://schemas.openxmlformats.org/officeDocument/2006/relationships/slideLayout" Target="../slideLayouts/slideLayout275.xml"/><Relationship Id="rId6" Type="http://schemas.openxmlformats.org/officeDocument/2006/relationships/image" Target="../media/image195.emf"/><Relationship Id="rId5" Type="http://schemas.openxmlformats.org/officeDocument/2006/relationships/image" Target="../media/image194.png"/><Relationship Id="rId4" Type="http://schemas.openxmlformats.org/officeDocument/2006/relationships/image" Target="../media/image193.png"/></Relationships>
</file>

<file path=ppt/slides/_rels/slide36.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18" Type="http://schemas.openxmlformats.org/officeDocument/2006/relationships/image" Target="../media/image213.png"/><Relationship Id="rId26" Type="http://schemas.openxmlformats.org/officeDocument/2006/relationships/image" Target="../media/image221.png"/><Relationship Id="rId3" Type="http://schemas.openxmlformats.org/officeDocument/2006/relationships/image" Target="../media/image198.png"/><Relationship Id="rId21" Type="http://schemas.openxmlformats.org/officeDocument/2006/relationships/image" Target="../media/image216.png"/><Relationship Id="rId7" Type="http://schemas.openxmlformats.org/officeDocument/2006/relationships/image" Target="../media/image202.png"/><Relationship Id="rId12" Type="http://schemas.openxmlformats.org/officeDocument/2006/relationships/image" Target="../media/image207.tiff"/><Relationship Id="rId17" Type="http://schemas.openxmlformats.org/officeDocument/2006/relationships/image" Target="../media/image212.png"/><Relationship Id="rId25" Type="http://schemas.openxmlformats.org/officeDocument/2006/relationships/image" Target="../media/image220.png"/><Relationship Id="rId2" Type="http://schemas.openxmlformats.org/officeDocument/2006/relationships/notesSlide" Target="../notesSlides/notesSlide19.xml"/><Relationship Id="rId16" Type="http://schemas.openxmlformats.org/officeDocument/2006/relationships/image" Target="../media/image211.png"/><Relationship Id="rId20" Type="http://schemas.openxmlformats.org/officeDocument/2006/relationships/image" Target="../media/image215.png"/><Relationship Id="rId1" Type="http://schemas.openxmlformats.org/officeDocument/2006/relationships/slideLayout" Target="../slideLayouts/slideLayout276.xml"/><Relationship Id="rId6" Type="http://schemas.openxmlformats.org/officeDocument/2006/relationships/image" Target="../media/image201.png"/><Relationship Id="rId11" Type="http://schemas.openxmlformats.org/officeDocument/2006/relationships/image" Target="../media/image206.tiff"/><Relationship Id="rId24" Type="http://schemas.openxmlformats.org/officeDocument/2006/relationships/image" Target="../media/image219.png"/><Relationship Id="rId5" Type="http://schemas.openxmlformats.org/officeDocument/2006/relationships/image" Target="../media/image200.png"/><Relationship Id="rId15" Type="http://schemas.openxmlformats.org/officeDocument/2006/relationships/image" Target="../media/image210.png"/><Relationship Id="rId23" Type="http://schemas.openxmlformats.org/officeDocument/2006/relationships/image" Target="../media/image218.png"/><Relationship Id="rId10" Type="http://schemas.openxmlformats.org/officeDocument/2006/relationships/image" Target="../media/image205.tiff"/><Relationship Id="rId19" Type="http://schemas.openxmlformats.org/officeDocument/2006/relationships/image" Target="../media/image214.png"/><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image" Target="../media/image209.png"/><Relationship Id="rId22" Type="http://schemas.openxmlformats.org/officeDocument/2006/relationships/image" Target="../media/image217.png"/><Relationship Id="rId27" Type="http://schemas.openxmlformats.org/officeDocument/2006/relationships/image" Target="../media/image222.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7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9.xml"/></Relationships>
</file>

<file path=ppt/slides/_rels/slide3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69.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7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9.xml"/></Relationships>
</file>

<file path=ppt/slides/_rels/slide4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4.xml"/><Relationship Id="rId1" Type="http://schemas.openxmlformats.org/officeDocument/2006/relationships/slideLayout" Target="../slideLayouts/slideLayout26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9.xml"/></Relationships>
</file>

<file path=ppt/slides/_rels/slide4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7.xml"/><Relationship Id="rId1" Type="http://schemas.openxmlformats.org/officeDocument/2006/relationships/slideLayout" Target="../slideLayouts/slideLayout26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9.xml"/></Relationships>
</file>

<file path=ppt/slides/_rels/slide48.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0.xml"/><Relationship Id="rId1" Type="http://schemas.openxmlformats.org/officeDocument/2006/relationships/slideLayout" Target="../slideLayouts/slideLayout269.xml"/></Relationships>
</file>

<file path=ppt/slides/_rels/slide4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7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9.xml"/></Relationships>
</file>

<file path=ppt/slides/_rels/slide52.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6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9.xml"/></Relationships>
</file>

<file path=ppt/slides/_rels/slide5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3.xml"/><Relationship Id="rId1" Type="http://schemas.openxmlformats.org/officeDocument/2006/relationships/slideLayout" Target="../slideLayouts/slideLayout272.xml"/></Relationships>
</file>

<file path=ppt/slides/_rels/slide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4.xml"/><Relationship Id="rId1" Type="http://schemas.openxmlformats.org/officeDocument/2006/relationships/slideLayout" Target="../slideLayouts/slideLayout272.xml"/><Relationship Id="rId4" Type="http://schemas.openxmlformats.org/officeDocument/2006/relationships/image" Target="../media/image231.png"/></Relationships>
</file>

<file path=ppt/slides/_rels/slide5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35.xml"/><Relationship Id="rId1" Type="http://schemas.openxmlformats.org/officeDocument/2006/relationships/slideLayout" Target="../slideLayouts/slideLayout272.xml"/></Relationships>
</file>

<file path=ppt/slides/_rels/slide5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36.xml"/><Relationship Id="rId1" Type="http://schemas.openxmlformats.org/officeDocument/2006/relationships/slideLayout" Target="../slideLayouts/slideLayout27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8.xml"/></Relationships>
</file>

<file path=ppt/slides/_rels/slide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38.xml"/><Relationship Id="rId1" Type="http://schemas.openxmlformats.org/officeDocument/2006/relationships/slideLayout" Target="../slideLayouts/slideLayout269.xml"/></Relationships>
</file>

<file path=ppt/slides/_rels/slide6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9.xml"/><Relationship Id="rId1" Type="http://schemas.openxmlformats.org/officeDocument/2006/relationships/slideLayout" Target="../slideLayouts/slideLayout279.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6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7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2.xml"/></Relationships>
</file>

<file path=ppt/slides/_rels/slide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3.xml"/><Relationship Id="rId1" Type="http://schemas.openxmlformats.org/officeDocument/2006/relationships/slideLayout" Target="../slideLayouts/slideLayout265.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6.xml"/></Relationships>
</file>

<file path=ppt/slides/_rels/slide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g"/><Relationship Id="rId7"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 Id="rId9" Type="http://schemas.openxmlformats.org/officeDocument/2006/relationships/hyperlink" Target="mailto:a3center@us.ibm.com"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6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7.xml"/><Relationship Id="rId1" Type="http://schemas.openxmlformats.org/officeDocument/2006/relationships/slideLayout" Target="../slideLayouts/slideLayout280.xml"/><Relationship Id="rId5" Type="http://schemas.openxmlformats.org/officeDocument/2006/relationships/image" Target="../media/image246.png"/><Relationship Id="rId4" Type="http://schemas.openxmlformats.org/officeDocument/2006/relationships/image" Target="../media/image245.png"/></Relationships>
</file>

<file path=ppt/slides/_rels/slide7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48.xml"/><Relationship Id="rId1" Type="http://schemas.openxmlformats.org/officeDocument/2006/relationships/slideLayout" Target="../slideLayouts/slideLayout30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6.xml"/></Relationships>
</file>

<file path=ppt/slides/_rels/slide7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50.xml"/><Relationship Id="rId1" Type="http://schemas.openxmlformats.org/officeDocument/2006/relationships/slideLayout" Target="../slideLayouts/slideLayout33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6.xml"/></Relationships>
</file>

<file path=ppt/slides/_rels/slide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8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6.xml"/></Relationships>
</file>

<file path=ppt/slides/_rels/slide83.xml.rels><?xml version="1.0" encoding="UTF-8" standalone="yes"?>
<Relationships xmlns="http://schemas.openxmlformats.org/package/2006/relationships"><Relationship Id="rId3" Type="http://schemas.openxmlformats.org/officeDocument/2006/relationships/image" Target="../media/image249.tiff"/><Relationship Id="rId2" Type="http://schemas.openxmlformats.org/officeDocument/2006/relationships/notesSlide" Target="../notesSlides/notesSlide55.xml"/><Relationship Id="rId1" Type="http://schemas.openxmlformats.org/officeDocument/2006/relationships/slideLayout" Target="../slideLayouts/slideLayout37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6.xml"/><Relationship Id="rId1" Type="http://schemas.openxmlformats.org/officeDocument/2006/relationships/slideLayout" Target="../slideLayouts/slideLayout249.xml"/><Relationship Id="rId4" Type="http://schemas.openxmlformats.org/officeDocument/2006/relationships/image" Target="../media/image251.png"/></Relationships>
</file>

<file path=ppt/slides/_rels/slide8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57.xml"/><Relationship Id="rId1" Type="http://schemas.openxmlformats.org/officeDocument/2006/relationships/slideLayout" Target="../slideLayouts/slideLayout249.xml"/></Relationships>
</file>

<file path=ppt/slides/_rels/slide88.xml.rels><?xml version="1.0" encoding="UTF-8" standalone="yes"?>
<Relationships xmlns="http://schemas.openxmlformats.org/package/2006/relationships"><Relationship Id="rId3" Type="http://schemas.openxmlformats.org/officeDocument/2006/relationships/image" Target="../media/image253.emf"/><Relationship Id="rId2" Type="http://schemas.openxmlformats.org/officeDocument/2006/relationships/notesSlide" Target="../notesSlides/notesSlide58.xml"/><Relationship Id="rId1" Type="http://schemas.openxmlformats.org/officeDocument/2006/relationships/slideLayout" Target="../slideLayouts/slideLayout252.xml"/><Relationship Id="rId4" Type="http://schemas.openxmlformats.org/officeDocument/2006/relationships/image" Target="../media/image254.emf"/></Relationships>
</file>

<file path=ppt/slides/_rels/slide89.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notesSlide" Target="../notesSlides/notesSlide59.xml"/><Relationship Id="rId1" Type="http://schemas.openxmlformats.org/officeDocument/2006/relationships/slideLayout" Target="../slideLayouts/slideLayout255.xml"/><Relationship Id="rId4" Type="http://schemas.openxmlformats.org/officeDocument/2006/relationships/image" Target="../media/image256.jpeg"/></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data.gouv.fr/fr/" TargetMode="External"/><Relationship Id="rId7" Type="http://schemas.openxmlformats.org/officeDocument/2006/relationships/image" Target="https://miro.medium.com/max/1412/1*zkV1I2MUFSiDaSEc2L7I7Q.png" TargetMode="External"/><Relationship Id="rId2" Type="http://schemas.openxmlformats.org/officeDocument/2006/relationships/hyperlink" Target="https://github.com/bleonardb3/AI_POT_06-11-2020/blob/master/Lab-4/FranceCovid19.ipynb" TargetMode="Externa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https://miro.medium.com/max/1386/1*_mJ4G1S_BMyjGlCyAl-Tuw.png" TargetMode="External"/><Relationship Id="rId4" Type="http://schemas.openxmlformats.org/officeDocument/2006/relationships/image" Target="../media/image25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04.xml"/></Relationships>
</file>

<file path=ppt/slides/_rels/slide9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0.xml"/><Relationship Id="rId1" Type="http://schemas.openxmlformats.org/officeDocument/2006/relationships/slideLayout" Target="../slideLayouts/slideLayout427.xml"/></Relationships>
</file>

<file path=ppt/slides/_rels/slide95.xml.rels><?xml version="1.0" encoding="UTF-8" standalone="yes"?>
<Relationships xmlns="http://schemas.openxmlformats.org/package/2006/relationships"><Relationship Id="rId3" Type="http://schemas.openxmlformats.org/officeDocument/2006/relationships/image" Target="../media/image261.tiff"/><Relationship Id="rId2" Type="http://schemas.openxmlformats.org/officeDocument/2006/relationships/notesSlide" Target="../notesSlides/notesSlide61.xml"/><Relationship Id="rId1" Type="http://schemas.openxmlformats.org/officeDocument/2006/relationships/slideLayout" Target="../slideLayouts/slideLayout6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45.xml"/></Relationships>
</file>

<file path=ppt/slides/_rels/slide9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3.xml"/><Relationship Id="rId1" Type="http://schemas.openxmlformats.org/officeDocument/2006/relationships/slideLayout" Target="../slideLayouts/slideLayout68.xml"/></Relationships>
</file>

<file path=ppt/slides/_rels/slide98.xml.rels><?xml version="1.0" encoding="UTF-8" standalone="yes"?>
<Relationships xmlns="http://schemas.openxmlformats.org/package/2006/relationships"><Relationship Id="rId3" Type="http://schemas.openxmlformats.org/officeDocument/2006/relationships/image" Target="../media/image261.tiff"/><Relationship Id="rId2" Type="http://schemas.openxmlformats.org/officeDocument/2006/relationships/notesSlide" Target="../notesSlides/notesSlide64.xml"/><Relationship Id="rId1" Type="http://schemas.openxmlformats.org/officeDocument/2006/relationships/slideLayout" Target="../slideLayouts/slideLayout6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022" y="2011681"/>
            <a:ext cx="4964393" cy="2398349"/>
          </a:xfrm>
          <a:prstGeom prst="rect">
            <a:avLst/>
          </a:prstGeom>
        </p:spPr>
        <p:txBody>
          <a:bodyPr vert="horz" wrap="square" lIns="0" tIns="139700" rIns="0" bIns="0" rtlCol="0" anchor="t">
            <a:spAutoFit/>
          </a:bodyPr>
          <a:lstStyle/>
          <a:p>
            <a:pPr marL="12065" marR="5080" algn="ctr">
              <a:lnSpc>
                <a:spcPct val="107000"/>
              </a:lnSpc>
              <a:spcBef>
                <a:spcPts val="1100"/>
              </a:spcBef>
              <a:spcAft>
                <a:spcPts val="1200"/>
              </a:spcAft>
            </a:pPr>
            <a:r>
              <a:rPr lang="en-US" sz="2800" spc="-180" dirty="0">
                <a:solidFill>
                  <a:srgbClr val="000000"/>
                </a:solidFill>
                <a:latin typeface="Arial"/>
                <a:cs typeface="Calibri"/>
              </a:rPr>
              <a:t>Applying</a:t>
            </a:r>
            <a:r>
              <a:rPr lang="en-US" sz="2800" spc="-180" dirty="0">
                <a:latin typeface="Arial"/>
                <a:ea typeface="+mn-lt"/>
                <a:cs typeface="+mn-lt"/>
              </a:rPr>
              <a:t> AI, NLP, and Optimization to COVID-19</a:t>
            </a:r>
            <a:endParaRPr lang="en-US" sz="2800" dirty="0">
              <a:latin typeface="Arial"/>
              <a:ea typeface="+mn-lt"/>
              <a:cs typeface="Arial"/>
            </a:endParaRPr>
          </a:p>
          <a:p>
            <a:pPr marL="12065" marR="5080" algn="ctr">
              <a:lnSpc>
                <a:spcPct val="70000"/>
              </a:lnSpc>
              <a:spcBef>
                <a:spcPts val="1100"/>
              </a:spcBef>
            </a:pPr>
            <a:r>
              <a:rPr lang="en-US" sz="2800" spc="-135" dirty="0">
                <a:solidFill>
                  <a:srgbClr val="0D0D0D"/>
                </a:solidFill>
                <a:latin typeface="Arial"/>
                <a:cs typeface="Arial"/>
              </a:rPr>
              <a:t>November 12</a:t>
            </a:r>
            <a:r>
              <a:rPr sz="2800" spc="-135" dirty="0">
                <a:solidFill>
                  <a:srgbClr val="0D0D0D"/>
                </a:solidFill>
                <a:latin typeface="Arial"/>
                <a:cs typeface="Arial"/>
              </a:rPr>
              <a:t>,</a:t>
            </a:r>
            <a:r>
              <a:rPr sz="2800" spc="-310" dirty="0">
                <a:solidFill>
                  <a:srgbClr val="0D0D0D"/>
                </a:solidFill>
                <a:latin typeface="Arial"/>
                <a:cs typeface="Arial"/>
              </a:rPr>
              <a:t> </a:t>
            </a:r>
            <a:r>
              <a:rPr sz="2800" spc="-155" dirty="0">
                <a:solidFill>
                  <a:srgbClr val="0D0D0D"/>
                </a:solidFill>
                <a:latin typeface="Arial"/>
                <a:cs typeface="Arial"/>
              </a:rPr>
              <a:t>2020</a:t>
            </a:r>
            <a:endParaRPr lang="en-US" sz="2800">
              <a:latin typeface="Arial"/>
              <a:cs typeface="Arial"/>
            </a:endParaRPr>
          </a:p>
          <a:p>
            <a:pPr algn="ctr">
              <a:lnSpc>
                <a:spcPct val="100000"/>
              </a:lnSpc>
              <a:spcBef>
                <a:spcPts val="2355"/>
              </a:spcBef>
            </a:pPr>
            <a:r>
              <a:rPr sz="2800" spc="-225" dirty="0">
                <a:solidFill>
                  <a:srgbClr val="0D0D0D"/>
                </a:solidFill>
                <a:latin typeface="Arial"/>
                <a:cs typeface="Arial"/>
              </a:rPr>
              <a:t>The </a:t>
            </a:r>
            <a:r>
              <a:rPr sz="2800" spc="-204" dirty="0">
                <a:solidFill>
                  <a:srgbClr val="0D0D0D"/>
                </a:solidFill>
                <a:latin typeface="Arial"/>
                <a:cs typeface="Arial"/>
              </a:rPr>
              <a:t>session </a:t>
            </a:r>
            <a:r>
              <a:rPr sz="2800" spc="-125" dirty="0">
                <a:solidFill>
                  <a:srgbClr val="0D0D0D"/>
                </a:solidFill>
                <a:latin typeface="Arial"/>
                <a:cs typeface="Arial"/>
              </a:rPr>
              <a:t>starts </a:t>
            </a:r>
            <a:r>
              <a:rPr sz="2800" spc="-70" dirty="0">
                <a:solidFill>
                  <a:srgbClr val="0D0D0D"/>
                </a:solidFill>
                <a:latin typeface="Arial"/>
                <a:cs typeface="Arial"/>
              </a:rPr>
              <a:t>at</a:t>
            </a:r>
            <a:r>
              <a:rPr sz="2800" spc="-300" dirty="0">
                <a:solidFill>
                  <a:srgbClr val="0D0D0D"/>
                </a:solidFill>
                <a:latin typeface="Arial"/>
                <a:cs typeface="Arial"/>
              </a:rPr>
              <a:t> </a:t>
            </a:r>
            <a:r>
              <a:rPr lang="en-US" sz="2800" spc="-150" dirty="0">
                <a:solidFill>
                  <a:srgbClr val="0D0D0D"/>
                </a:solidFill>
                <a:latin typeface="Arial"/>
                <a:cs typeface="Arial"/>
              </a:rPr>
              <a:t>9</a:t>
            </a:r>
            <a:r>
              <a:rPr sz="2800" spc="-150" dirty="0">
                <a:solidFill>
                  <a:srgbClr val="0D0D0D"/>
                </a:solidFill>
                <a:latin typeface="Arial"/>
                <a:cs typeface="Arial"/>
              </a:rPr>
              <a:t>:00am.</a:t>
            </a:r>
            <a:endParaRPr sz="28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6EC5F-4EE0-FF47-90D2-CB7C525E9212}"/>
              </a:ext>
            </a:extLst>
          </p:cNvPr>
          <p:cNvSpPr>
            <a:spLocks noGrp="1"/>
          </p:cNvSpPr>
          <p:nvPr>
            <p:ph type="ctrTitle"/>
          </p:nvPr>
        </p:nvSpPr>
        <p:spPr>
          <a:xfrm>
            <a:off x="382881" y="687202"/>
            <a:ext cx="8546023" cy="430887"/>
          </a:xfrm>
        </p:spPr>
        <p:txBody>
          <a:bodyPr/>
          <a:lstStyle/>
          <a:p>
            <a:r>
              <a:rPr lang="en-US" sz="2800" dirty="0">
                <a:solidFill>
                  <a:srgbClr val="0070C0"/>
                </a:solidFill>
              </a:rPr>
              <a:t>Drivers for Application Modernization in IBM Cloud</a:t>
            </a:r>
          </a:p>
        </p:txBody>
      </p:sp>
      <p:graphicFrame>
        <p:nvGraphicFramePr>
          <p:cNvPr id="24" name="Object 123">
            <a:extLst>
              <a:ext uri="{FF2B5EF4-FFF2-40B4-BE49-F238E27FC236}">
                <a16:creationId xmlns:a16="http://schemas.microsoft.com/office/drawing/2014/main" id="{E66B451C-90D7-F94B-87B4-1DB285DE408F}"/>
              </a:ext>
            </a:extLst>
          </p:cNvPr>
          <p:cNvGraphicFramePr>
            <a:graphicFrameLocks/>
          </p:cNvGraphicFramePr>
          <p:nvPr/>
        </p:nvGraphicFramePr>
        <p:xfrm>
          <a:off x="4328169" y="2809953"/>
          <a:ext cx="2180435" cy="1397647"/>
        </p:xfrm>
        <a:graphic>
          <a:graphicData uri="http://schemas.openxmlformats.org/presentationml/2006/ole">
            <mc:AlternateContent xmlns:mc="http://schemas.openxmlformats.org/markup-compatibility/2006">
              <mc:Choice xmlns:v="urn:schemas-microsoft-com:vml" Requires="v">
                <p:oleObj spid="_x0000_s2053" name="位图图像" r:id="rId3" imgW="6896698" imgH="4374259" progId="Paint.Picture">
                  <p:embed/>
                </p:oleObj>
              </mc:Choice>
              <mc:Fallback>
                <p:oleObj name="位图图像" r:id="rId3" imgW="6896698" imgH="4374259" progId="Paint.Picture">
                  <p:embed/>
                  <p:pic>
                    <p:nvPicPr>
                      <p:cNvPr id="24" name="Object 123">
                        <a:extLst>
                          <a:ext uri="{FF2B5EF4-FFF2-40B4-BE49-F238E27FC236}">
                            <a16:creationId xmlns:a16="http://schemas.microsoft.com/office/drawing/2014/main" id="{E66B451C-90D7-F94B-87B4-1DB285DE408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169" y="2809953"/>
                        <a:ext cx="2180435" cy="1397647"/>
                      </a:xfrm>
                      <a:prstGeom prst="rect">
                        <a:avLst/>
                      </a:prstGeom>
                      <a:noFill/>
                      <a:ln>
                        <a:noFill/>
                      </a:ln>
                      <a:effectLst/>
                    </p:spPr>
                  </p:pic>
                </p:oleObj>
              </mc:Fallback>
            </mc:AlternateContent>
          </a:graphicData>
        </a:graphic>
      </p:graphicFrame>
      <p:sp>
        <p:nvSpPr>
          <p:cNvPr id="25" name="TextBox 24">
            <a:extLst>
              <a:ext uri="{FF2B5EF4-FFF2-40B4-BE49-F238E27FC236}">
                <a16:creationId xmlns:a16="http://schemas.microsoft.com/office/drawing/2014/main" id="{6D283747-6AC1-F542-9E2D-98C0B3E46B78}"/>
              </a:ext>
            </a:extLst>
          </p:cNvPr>
          <p:cNvSpPr txBox="1"/>
          <p:nvPr/>
        </p:nvSpPr>
        <p:spPr>
          <a:xfrm>
            <a:off x="4328169" y="4203377"/>
            <a:ext cx="2180435" cy="461665"/>
          </a:xfrm>
          <a:prstGeom prst="rect">
            <a:avLst/>
          </a:prstGeom>
          <a:noFill/>
        </p:spPr>
        <p:txBody>
          <a:bodyPr wrap="square" rtlCol="0">
            <a:spAutoFit/>
          </a:bodyPr>
          <a:lstStyle/>
          <a:p>
            <a:pPr algn="ctr" defTabSz="685773">
              <a:defRPr/>
            </a:pPr>
            <a:r>
              <a:rPr lang="en-US" sz="1200" dirty="0">
                <a:solidFill>
                  <a:srgbClr val="003BC9"/>
                </a:solidFill>
                <a:latin typeface="Arial" panose="020B0604020202020204"/>
              </a:rPr>
              <a:t>Current State Application Portfolio</a:t>
            </a:r>
          </a:p>
        </p:txBody>
      </p:sp>
      <p:sp>
        <p:nvSpPr>
          <p:cNvPr id="26" name="Rectangle 25">
            <a:extLst>
              <a:ext uri="{FF2B5EF4-FFF2-40B4-BE49-F238E27FC236}">
                <a16:creationId xmlns:a16="http://schemas.microsoft.com/office/drawing/2014/main" id="{2696580B-67F3-2F4E-9523-5BCCD2247AAA}"/>
              </a:ext>
            </a:extLst>
          </p:cNvPr>
          <p:cNvSpPr/>
          <p:nvPr/>
        </p:nvSpPr>
        <p:spPr bwMode="auto">
          <a:xfrm>
            <a:off x="6814041" y="2589573"/>
            <a:ext cx="2255440" cy="562207"/>
          </a:xfrm>
          <a:prstGeom prst="rect">
            <a:avLst/>
          </a:prstGeom>
          <a:solidFill>
            <a:srgbClr val="051B75"/>
          </a:solidFill>
          <a:ln w="9525" cap="flat" cmpd="sng" algn="ctr">
            <a:noFill/>
            <a:prstDash val="solid"/>
            <a:round/>
            <a:headEnd type="none" w="med" len="med"/>
            <a:tailEnd type="none" w="med" len="med"/>
          </a:ln>
          <a:effectLst>
            <a:softEdge rad="12700"/>
          </a:effectLst>
          <a:scene3d>
            <a:camera prst="orthographicFront"/>
            <a:lightRig rig="threePt" dir="t"/>
          </a:scene3d>
          <a:sp3d prstMaterial="metal"/>
        </p:spPr>
        <p:txBody>
          <a:bodyPr vert="horz" wrap="square" lIns="4572" tIns="0" rIns="4572" bIns="0" numCol="1" rtlCol="0" anchor="ctr" anchorCtr="0" compatLnSpc="1">
            <a:prstTxWarp prst="textNoShape">
              <a:avLst/>
            </a:prstTxWarp>
          </a:bodyPr>
          <a:lstStyle/>
          <a:p>
            <a:pPr algn="ctr" defTabSz="914363" fontAlgn="base">
              <a:lnSpc>
                <a:spcPct val="90000"/>
              </a:lnSpc>
              <a:spcBef>
                <a:spcPct val="0"/>
              </a:spcBef>
              <a:spcAft>
                <a:spcPct val="0"/>
              </a:spcAft>
              <a:defRPr/>
            </a:pPr>
            <a:r>
              <a:rPr lang="en-US" sz="1200" dirty="0">
                <a:solidFill>
                  <a:srgbClr val="FFFFFF"/>
                </a:solidFill>
                <a:latin typeface="Arial" charset="0"/>
                <a:ea typeface="Arial" charset="0"/>
                <a:cs typeface="Arial" charset="0"/>
              </a:rPr>
              <a:t>Difficulty integrating with modern technologies</a:t>
            </a:r>
            <a:endParaRPr lang="en-US" sz="900" dirty="0">
              <a:solidFill>
                <a:srgbClr val="FFFFFF"/>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445FD445-ED48-E34A-8D18-9D04DD60593A}"/>
              </a:ext>
            </a:extLst>
          </p:cNvPr>
          <p:cNvSpPr/>
          <p:nvPr/>
        </p:nvSpPr>
        <p:spPr bwMode="auto">
          <a:xfrm>
            <a:off x="6803777" y="1800228"/>
            <a:ext cx="2259963" cy="562207"/>
          </a:xfrm>
          <a:prstGeom prst="rect">
            <a:avLst/>
          </a:prstGeom>
          <a:solidFill>
            <a:srgbClr val="051B75"/>
          </a:solidFill>
          <a:ln w="9525" cap="flat" cmpd="sng" algn="ctr">
            <a:noFill/>
            <a:prstDash val="solid"/>
            <a:round/>
            <a:headEnd type="none" w="med" len="med"/>
            <a:tailEnd type="none" w="med" len="med"/>
          </a:ln>
          <a:effectLst>
            <a:softEdge rad="12700"/>
          </a:effectLst>
          <a:scene3d>
            <a:camera prst="orthographicFront"/>
            <a:lightRig rig="threePt" dir="t"/>
          </a:scene3d>
          <a:sp3d prstMaterial="metal"/>
        </p:spPr>
        <p:txBody>
          <a:bodyPr vert="horz" wrap="square" lIns="4572" tIns="0" rIns="4572" bIns="0" numCol="1" rtlCol="0" anchor="ctr" anchorCtr="0" compatLnSpc="1">
            <a:prstTxWarp prst="textNoShape">
              <a:avLst/>
            </a:prstTxWarp>
          </a:bodyPr>
          <a:lstStyle/>
          <a:p>
            <a:pPr algn="ctr" defTabSz="914363" fontAlgn="base">
              <a:lnSpc>
                <a:spcPct val="90000"/>
              </a:lnSpc>
              <a:spcBef>
                <a:spcPct val="0"/>
              </a:spcBef>
              <a:spcAft>
                <a:spcPct val="0"/>
              </a:spcAft>
              <a:defRPr/>
            </a:pPr>
            <a:r>
              <a:rPr lang="en-US" sz="1200" dirty="0">
                <a:solidFill>
                  <a:srgbClr val="FFFFFF"/>
                </a:solidFill>
                <a:latin typeface="Arial" charset="0"/>
                <a:ea typeface="Arial" charset="0"/>
                <a:cs typeface="Arial" charset="0"/>
              </a:rPr>
              <a:t>Time to market challenges</a:t>
            </a:r>
            <a:endParaRPr lang="en-US" sz="900" dirty="0">
              <a:solidFill>
                <a:srgbClr val="FFFFFF"/>
              </a:solidFill>
              <a:latin typeface="Arial" charset="0"/>
              <a:ea typeface="Arial" charset="0"/>
              <a:cs typeface="Arial" charset="0"/>
            </a:endParaRPr>
          </a:p>
        </p:txBody>
      </p:sp>
      <p:sp>
        <p:nvSpPr>
          <p:cNvPr id="28" name="Rectangle 27">
            <a:extLst>
              <a:ext uri="{FF2B5EF4-FFF2-40B4-BE49-F238E27FC236}">
                <a16:creationId xmlns:a16="http://schemas.microsoft.com/office/drawing/2014/main" id="{74E9714F-14F9-F142-8650-82B9530735FC}"/>
              </a:ext>
            </a:extLst>
          </p:cNvPr>
          <p:cNvSpPr/>
          <p:nvPr/>
        </p:nvSpPr>
        <p:spPr bwMode="auto">
          <a:xfrm>
            <a:off x="6794473" y="5070327"/>
            <a:ext cx="2234648" cy="562207"/>
          </a:xfrm>
          <a:prstGeom prst="rect">
            <a:avLst/>
          </a:prstGeom>
          <a:solidFill>
            <a:srgbClr val="051B75"/>
          </a:solidFill>
          <a:ln w="9525" cap="flat" cmpd="sng" algn="ctr">
            <a:noFill/>
            <a:prstDash val="solid"/>
            <a:round/>
            <a:headEnd type="none" w="med" len="med"/>
            <a:tailEnd type="none" w="med" len="med"/>
          </a:ln>
          <a:effectLst>
            <a:softEdge rad="12700"/>
          </a:effectLst>
          <a:scene3d>
            <a:camera prst="orthographicFront"/>
            <a:lightRig rig="threePt" dir="t"/>
          </a:scene3d>
          <a:sp3d prstMaterial="metal"/>
        </p:spPr>
        <p:txBody>
          <a:bodyPr vert="horz" wrap="square" lIns="4572" tIns="0" rIns="4572" bIns="0" numCol="1" rtlCol="0" anchor="ctr" anchorCtr="0" compatLnSpc="1">
            <a:prstTxWarp prst="textNoShape">
              <a:avLst/>
            </a:prstTxWarp>
          </a:bodyPr>
          <a:lstStyle/>
          <a:p>
            <a:pPr algn="ctr" defTabSz="914363" fontAlgn="base">
              <a:lnSpc>
                <a:spcPct val="90000"/>
              </a:lnSpc>
              <a:spcBef>
                <a:spcPct val="0"/>
              </a:spcBef>
              <a:spcAft>
                <a:spcPct val="0"/>
              </a:spcAft>
              <a:defRPr/>
            </a:pPr>
            <a:r>
              <a:rPr lang="en-US" sz="1200" dirty="0">
                <a:solidFill>
                  <a:srgbClr val="FFFFFF"/>
                </a:solidFill>
                <a:latin typeface="Arial" charset="0"/>
                <a:ea typeface="Arial" charset="0"/>
                <a:cs typeface="Arial" charset="0"/>
              </a:rPr>
              <a:t>Limited application/technology knowledge</a:t>
            </a:r>
            <a:endParaRPr lang="en-US" sz="900" dirty="0">
              <a:solidFill>
                <a:srgbClr val="FFFFFF"/>
              </a:solidFill>
              <a:latin typeface="Arial" charset="0"/>
              <a:ea typeface="Arial" charset="0"/>
              <a:cs typeface="Arial" charset="0"/>
            </a:endParaRPr>
          </a:p>
        </p:txBody>
      </p:sp>
      <p:sp>
        <p:nvSpPr>
          <p:cNvPr id="29" name="Rectangle 28">
            <a:extLst>
              <a:ext uri="{FF2B5EF4-FFF2-40B4-BE49-F238E27FC236}">
                <a16:creationId xmlns:a16="http://schemas.microsoft.com/office/drawing/2014/main" id="{879EB12B-1910-8446-8E8F-3346FF5D731D}"/>
              </a:ext>
            </a:extLst>
          </p:cNvPr>
          <p:cNvSpPr/>
          <p:nvPr/>
        </p:nvSpPr>
        <p:spPr bwMode="auto">
          <a:xfrm>
            <a:off x="6811872" y="3444099"/>
            <a:ext cx="2234648" cy="562207"/>
          </a:xfrm>
          <a:prstGeom prst="rect">
            <a:avLst/>
          </a:prstGeom>
          <a:solidFill>
            <a:srgbClr val="051B75"/>
          </a:solidFill>
          <a:ln w="9525" cap="flat" cmpd="sng" algn="ctr">
            <a:noFill/>
            <a:prstDash val="solid"/>
            <a:round/>
            <a:headEnd type="none" w="med" len="med"/>
            <a:tailEnd type="none" w="med" len="med"/>
          </a:ln>
          <a:effectLst>
            <a:softEdge rad="12700"/>
          </a:effectLst>
          <a:scene3d>
            <a:camera prst="orthographicFront"/>
            <a:lightRig rig="threePt" dir="t"/>
          </a:scene3d>
          <a:sp3d prstMaterial="metal"/>
        </p:spPr>
        <p:txBody>
          <a:bodyPr vert="horz" wrap="square" lIns="4572" tIns="0" rIns="4572" bIns="0" numCol="1" rtlCol="0" anchor="ctr" anchorCtr="0" compatLnSpc="1">
            <a:prstTxWarp prst="textNoShape">
              <a:avLst/>
            </a:prstTxWarp>
          </a:bodyPr>
          <a:lstStyle/>
          <a:p>
            <a:pPr algn="ctr" defTabSz="914363" fontAlgn="base">
              <a:lnSpc>
                <a:spcPct val="90000"/>
              </a:lnSpc>
              <a:spcBef>
                <a:spcPct val="0"/>
              </a:spcBef>
              <a:spcAft>
                <a:spcPct val="0"/>
              </a:spcAft>
              <a:defRPr/>
            </a:pPr>
            <a:r>
              <a:rPr lang="en-US" sz="1200" dirty="0">
                <a:solidFill>
                  <a:srgbClr val="FFFFFF"/>
                </a:solidFill>
                <a:latin typeface="Arial" charset="0"/>
                <a:ea typeface="Arial" charset="0"/>
                <a:cs typeface="Arial" charset="0"/>
              </a:rPr>
              <a:t>Constrained business</a:t>
            </a:r>
          </a:p>
          <a:p>
            <a:pPr algn="ctr" defTabSz="914363" fontAlgn="base">
              <a:lnSpc>
                <a:spcPct val="90000"/>
              </a:lnSpc>
              <a:spcBef>
                <a:spcPct val="0"/>
              </a:spcBef>
              <a:spcAft>
                <a:spcPct val="0"/>
              </a:spcAft>
              <a:defRPr/>
            </a:pPr>
            <a:r>
              <a:rPr lang="en-US" sz="1200" dirty="0">
                <a:solidFill>
                  <a:srgbClr val="FFFFFF"/>
                </a:solidFill>
                <a:latin typeface="Arial" charset="0"/>
                <a:ea typeface="Arial" charset="0"/>
                <a:cs typeface="Arial" charset="0"/>
              </a:rPr>
              <a:t>processes</a:t>
            </a:r>
          </a:p>
        </p:txBody>
      </p:sp>
      <p:sp>
        <p:nvSpPr>
          <p:cNvPr id="30" name="Rectangle 29">
            <a:extLst>
              <a:ext uri="{FF2B5EF4-FFF2-40B4-BE49-F238E27FC236}">
                <a16:creationId xmlns:a16="http://schemas.microsoft.com/office/drawing/2014/main" id="{8C01433F-D9B1-BF41-B5F9-892EAC73E364}"/>
              </a:ext>
            </a:extLst>
          </p:cNvPr>
          <p:cNvSpPr/>
          <p:nvPr/>
        </p:nvSpPr>
        <p:spPr bwMode="auto">
          <a:xfrm>
            <a:off x="4328169" y="1801569"/>
            <a:ext cx="2180435" cy="562207"/>
          </a:xfrm>
          <a:prstGeom prst="rect">
            <a:avLst/>
          </a:prstGeom>
          <a:solidFill>
            <a:srgbClr val="051B75"/>
          </a:solidFill>
          <a:ln w="9525" cap="flat" cmpd="sng" algn="ctr">
            <a:noFill/>
            <a:prstDash val="solid"/>
            <a:round/>
            <a:headEnd type="none" w="med" len="med"/>
            <a:tailEnd type="none" w="med" len="med"/>
          </a:ln>
          <a:effectLst>
            <a:softEdge rad="12700"/>
          </a:effectLst>
          <a:scene3d>
            <a:camera prst="orthographicFront"/>
            <a:lightRig rig="threePt" dir="t"/>
          </a:scene3d>
          <a:sp3d prstMaterial="metal"/>
        </p:spPr>
        <p:txBody>
          <a:bodyPr vert="horz" wrap="square" lIns="4572" tIns="0" rIns="4572" bIns="0" numCol="1" rtlCol="0" anchor="ctr" anchorCtr="0" compatLnSpc="1">
            <a:prstTxWarp prst="textNoShape">
              <a:avLst/>
            </a:prstTxWarp>
          </a:bodyPr>
          <a:lstStyle/>
          <a:p>
            <a:pPr algn="ctr" defTabSz="914363" fontAlgn="base">
              <a:lnSpc>
                <a:spcPct val="90000"/>
              </a:lnSpc>
              <a:spcBef>
                <a:spcPct val="0"/>
              </a:spcBef>
              <a:spcAft>
                <a:spcPct val="0"/>
              </a:spcAft>
              <a:defRPr/>
            </a:pPr>
            <a:r>
              <a:rPr lang="en-US" sz="1200" dirty="0">
                <a:solidFill>
                  <a:srgbClr val="FFFFFF"/>
                </a:solidFill>
                <a:latin typeface="Arial" charset="0"/>
                <a:ea typeface="Arial" charset="0"/>
                <a:cs typeface="Arial" charset="0"/>
              </a:rPr>
              <a:t>Difficulty accessing data</a:t>
            </a:r>
            <a:endParaRPr lang="en-US" sz="900" dirty="0">
              <a:solidFill>
                <a:srgbClr val="FFFFFF"/>
              </a:solidFill>
              <a:latin typeface="Arial" charset="0"/>
              <a:ea typeface="Arial" charset="0"/>
              <a:cs typeface="Arial" charset="0"/>
            </a:endParaRPr>
          </a:p>
        </p:txBody>
      </p:sp>
      <p:sp>
        <p:nvSpPr>
          <p:cNvPr id="31" name="Rectangle 30">
            <a:extLst>
              <a:ext uri="{FF2B5EF4-FFF2-40B4-BE49-F238E27FC236}">
                <a16:creationId xmlns:a16="http://schemas.microsoft.com/office/drawing/2014/main" id="{230B23AC-0E27-0A45-A966-4C9EB18B0CBB}"/>
              </a:ext>
            </a:extLst>
          </p:cNvPr>
          <p:cNvSpPr/>
          <p:nvPr/>
        </p:nvSpPr>
        <p:spPr bwMode="auto">
          <a:xfrm>
            <a:off x="4328169" y="5067397"/>
            <a:ext cx="2180435" cy="562207"/>
          </a:xfrm>
          <a:prstGeom prst="rect">
            <a:avLst/>
          </a:prstGeom>
          <a:solidFill>
            <a:srgbClr val="051B75"/>
          </a:solidFill>
          <a:ln w="9525" cap="flat" cmpd="sng" algn="ctr">
            <a:noFill/>
            <a:prstDash val="solid"/>
            <a:round/>
            <a:headEnd type="none" w="med" len="med"/>
            <a:tailEnd type="none" w="med" len="med"/>
          </a:ln>
          <a:effectLst>
            <a:softEdge rad="12700"/>
          </a:effectLst>
          <a:scene3d>
            <a:camera prst="orthographicFront"/>
            <a:lightRig rig="threePt" dir="t"/>
          </a:scene3d>
          <a:sp3d prstMaterial="metal"/>
        </p:spPr>
        <p:txBody>
          <a:bodyPr vert="horz" wrap="square" lIns="4572" tIns="0" rIns="4572" bIns="0" numCol="1" rtlCol="0" anchor="ctr" anchorCtr="0" compatLnSpc="1">
            <a:prstTxWarp prst="textNoShape">
              <a:avLst/>
            </a:prstTxWarp>
          </a:bodyPr>
          <a:lstStyle/>
          <a:p>
            <a:pPr algn="ctr" defTabSz="914363" fontAlgn="base">
              <a:lnSpc>
                <a:spcPct val="90000"/>
              </a:lnSpc>
              <a:spcBef>
                <a:spcPct val="0"/>
              </a:spcBef>
              <a:spcAft>
                <a:spcPct val="0"/>
              </a:spcAft>
              <a:defRPr/>
            </a:pPr>
            <a:r>
              <a:rPr lang="en-US" sz="1200" dirty="0">
                <a:solidFill>
                  <a:srgbClr val="FFFFFF"/>
                </a:solidFill>
                <a:latin typeface="Arial" charset="0"/>
                <a:ea typeface="Arial" charset="0"/>
                <a:cs typeface="Arial" charset="0"/>
              </a:rPr>
              <a:t>Skilled resource limitations</a:t>
            </a:r>
            <a:endParaRPr lang="en-US" sz="900" dirty="0">
              <a:solidFill>
                <a:srgbClr val="FFFFFF"/>
              </a:solidFill>
              <a:latin typeface="Arial" charset="0"/>
              <a:ea typeface="Arial" charset="0"/>
              <a:cs typeface="Arial" charset="0"/>
            </a:endParaRPr>
          </a:p>
        </p:txBody>
      </p:sp>
      <p:cxnSp>
        <p:nvCxnSpPr>
          <p:cNvPr id="32" name="Straight Connector 31">
            <a:extLst>
              <a:ext uri="{FF2B5EF4-FFF2-40B4-BE49-F238E27FC236}">
                <a16:creationId xmlns:a16="http://schemas.microsoft.com/office/drawing/2014/main" id="{B92DE25E-F3FE-5045-B164-822A5D61BFEA}"/>
              </a:ext>
            </a:extLst>
          </p:cNvPr>
          <p:cNvCxnSpPr>
            <a:stCxn id="35" idx="2"/>
          </p:cNvCxnSpPr>
          <p:nvPr/>
        </p:nvCxnSpPr>
        <p:spPr bwMode="auto">
          <a:xfrm flipH="1">
            <a:off x="5418386" y="2363774"/>
            <a:ext cx="1" cy="446178"/>
          </a:xfrm>
          <a:prstGeom prst="line">
            <a:avLst/>
          </a:prstGeom>
          <a:noFill/>
          <a:ln w="9525" cap="flat" cmpd="sng" algn="ctr">
            <a:solidFill>
              <a:schemeClr val="accent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B4F71721-604E-1F45-9CF1-8F066997BA71}"/>
              </a:ext>
            </a:extLst>
          </p:cNvPr>
          <p:cNvCxnSpPr>
            <a:endCxn id="38" idx="0"/>
          </p:cNvCxnSpPr>
          <p:nvPr/>
        </p:nvCxnSpPr>
        <p:spPr bwMode="auto">
          <a:xfrm>
            <a:off x="5418385" y="4630418"/>
            <a:ext cx="0" cy="436979"/>
          </a:xfrm>
          <a:prstGeom prst="line">
            <a:avLst/>
          </a:prstGeom>
          <a:noFill/>
          <a:ln w="9525" cap="flat" cmpd="sng" algn="ctr">
            <a:solidFill>
              <a:schemeClr val="accent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44D4138D-822D-2D43-99C4-C46468A3235A}"/>
              </a:ext>
            </a:extLst>
          </p:cNvPr>
          <p:cNvCxnSpPr>
            <a:stCxn id="32" idx="1"/>
          </p:cNvCxnSpPr>
          <p:nvPr/>
        </p:nvCxnSpPr>
        <p:spPr bwMode="auto">
          <a:xfrm flipH="1">
            <a:off x="6347985" y="2081329"/>
            <a:ext cx="455793" cy="728622"/>
          </a:xfrm>
          <a:prstGeom prst="line">
            <a:avLst/>
          </a:prstGeom>
          <a:noFill/>
          <a:ln w="9525" cap="flat" cmpd="sng" algn="ctr">
            <a:solidFill>
              <a:schemeClr val="accent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F04BF23A-FDBE-414C-8E69-75F70C75BFF4}"/>
              </a:ext>
            </a:extLst>
          </p:cNvPr>
          <p:cNvCxnSpPr/>
          <p:nvPr/>
        </p:nvCxnSpPr>
        <p:spPr bwMode="auto">
          <a:xfrm flipH="1">
            <a:off x="6508604" y="2877616"/>
            <a:ext cx="305439" cy="201420"/>
          </a:xfrm>
          <a:prstGeom prst="line">
            <a:avLst/>
          </a:prstGeom>
          <a:noFill/>
          <a:ln w="9525" cap="flat" cmpd="sng" algn="ctr">
            <a:solidFill>
              <a:schemeClr val="accent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FD67A105-15C4-7543-85D2-922505A1B99C}"/>
              </a:ext>
            </a:extLst>
          </p:cNvPr>
          <p:cNvCxnSpPr/>
          <p:nvPr/>
        </p:nvCxnSpPr>
        <p:spPr bwMode="auto">
          <a:xfrm flipH="1" flipV="1">
            <a:off x="6508604" y="4416897"/>
            <a:ext cx="303273" cy="133894"/>
          </a:xfrm>
          <a:prstGeom prst="line">
            <a:avLst/>
          </a:prstGeom>
          <a:noFill/>
          <a:ln w="9525" cap="flat" cmpd="sng" algn="ctr">
            <a:solidFill>
              <a:schemeClr val="accent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CC4A9E27-E1C8-454D-A960-62E3415CD0B9}"/>
              </a:ext>
            </a:extLst>
          </p:cNvPr>
          <p:cNvCxnSpPr>
            <a:cxnSpLocks/>
          </p:cNvCxnSpPr>
          <p:nvPr/>
        </p:nvCxnSpPr>
        <p:spPr bwMode="auto">
          <a:xfrm flipH="1" flipV="1">
            <a:off x="6347985" y="4630418"/>
            <a:ext cx="455793" cy="519535"/>
          </a:xfrm>
          <a:prstGeom prst="line">
            <a:avLst/>
          </a:prstGeom>
          <a:noFill/>
          <a:ln w="9525" cap="flat" cmpd="sng" algn="ctr">
            <a:solidFill>
              <a:schemeClr val="accent1"/>
            </a:solidFill>
            <a:prstDash val="solid"/>
            <a:round/>
            <a:headEnd type="none" w="med" len="med"/>
            <a:tailEnd type="none" w="med" len="med"/>
          </a:ln>
          <a:effectLst/>
        </p:spPr>
      </p:cxnSp>
      <p:sp>
        <p:nvSpPr>
          <p:cNvPr id="38" name="Rectangle 37">
            <a:extLst>
              <a:ext uri="{FF2B5EF4-FFF2-40B4-BE49-F238E27FC236}">
                <a16:creationId xmlns:a16="http://schemas.microsoft.com/office/drawing/2014/main" id="{01E75F17-4FF9-C54C-8179-B3D81365E8C6}"/>
              </a:ext>
            </a:extLst>
          </p:cNvPr>
          <p:cNvSpPr/>
          <p:nvPr/>
        </p:nvSpPr>
        <p:spPr bwMode="auto">
          <a:xfrm>
            <a:off x="6811872" y="4268324"/>
            <a:ext cx="2234648" cy="562207"/>
          </a:xfrm>
          <a:prstGeom prst="rect">
            <a:avLst/>
          </a:prstGeom>
          <a:solidFill>
            <a:srgbClr val="051B75"/>
          </a:solidFill>
          <a:ln w="9525" cap="flat" cmpd="sng" algn="ctr">
            <a:noFill/>
            <a:prstDash val="solid"/>
            <a:round/>
            <a:headEnd type="none" w="med" len="med"/>
            <a:tailEnd type="none" w="med" len="med"/>
          </a:ln>
          <a:effectLst>
            <a:softEdge rad="12700"/>
          </a:effectLst>
          <a:scene3d>
            <a:camera prst="orthographicFront"/>
            <a:lightRig rig="threePt" dir="t"/>
          </a:scene3d>
          <a:sp3d prstMaterial="metal"/>
        </p:spPr>
        <p:txBody>
          <a:bodyPr vert="horz" wrap="square" lIns="4572" tIns="0" rIns="4572" bIns="0" numCol="1" rtlCol="0" anchor="ctr" anchorCtr="0" compatLnSpc="1">
            <a:prstTxWarp prst="textNoShape">
              <a:avLst/>
            </a:prstTxWarp>
          </a:bodyPr>
          <a:lstStyle/>
          <a:p>
            <a:pPr algn="ctr" defTabSz="914363" fontAlgn="base">
              <a:lnSpc>
                <a:spcPct val="90000"/>
              </a:lnSpc>
              <a:spcBef>
                <a:spcPct val="0"/>
              </a:spcBef>
              <a:spcAft>
                <a:spcPct val="0"/>
              </a:spcAft>
              <a:defRPr/>
            </a:pPr>
            <a:r>
              <a:rPr lang="en-US" sz="1200" dirty="0">
                <a:solidFill>
                  <a:srgbClr val="FFFFFF"/>
                </a:solidFill>
                <a:latin typeface="Arial" charset="0"/>
                <a:ea typeface="Arial" charset="0"/>
                <a:cs typeface="Arial" charset="0"/>
              </a:rPr>
              <a:t>High operational costs and capacity limitations</a:t>
            </a:r>
            <a:endParaRPr lang="en-US" sz="900" dirty="0">
              <a:solidFill>
                <a:srgbClr val="FFFFFF"/>
              </a:solidFill>
              <a:latin typeface="Arial" charset="0"/>
              <a:ea typeface="Arial" charset="0"/>
              <a:cs typeface="Arial" charset="0"/>
            </a:endParaRPr>
          </a:p>
        </p:txBody>
      </p:sp>
      <p:cxnSp>
        <p:nvCxnSpPr>
          <p:cNvPr id="39" name="Straight Connector 38">
            <a:extLst>
              <a:ext uri="{FF2B5EF4-FFF2-40B4-BE49-F238E27FC236}">
                <a16:creationId xmlns:a16="http://schemas.microsoft.com/office/drawing/2014/main" id="{3356B7E0-D43B-AC4C-B09A-207E73EA7624}"/>
              </a:ext>
            </a:extLst>
          </p:cNvPr>
          <p:cNvCxnSpPr>
            <a:endCxn id="34" idx="1"/>
          </p:cNvCxnSpPr>
          <p:nvPr/>
        </p:nvCxnSpPr>
        <p:spPr bwMode="auto">
          <a:xfrm flipV="1">
            <a:off x="6508603" y="3725200"/>
            <a:ext cx="303269" cy="3180"/>
          </a:xfrm>
          <a:prstGeom prst="line">
            <a:avLst/>
          </a:prstGeom>
          <a:noFill/>
          <a:ln w="9525" cap="flat" cmpd="sng" algn="ctr">
            <a:solidFill>
              <a:schemeClr val="accent1"/>
            </a:solidFill>
            <a:prstDash val="solid"/>
            <a:round/>
            <a:headEnd type="none" w="med" len="med"/>
            <a:tailEnd type="none" w="med" len="med"/>
          </a:ln>
          <a:effectLst/>
        </p:spPr>
      </p:cxnSp>
      <p:sp>
        <p:nvSpPr>
          <p:cNvPr id="40" name="Rectangle 39">
            <a:extLst>
              <a:ext uri="{FF2B5EF4-FFF2-40B4-BE49-F238E27FC236}">
                <a16:creationId xmlns:a16="http://schemas.microsoft.com/office/drawing/2014/main" id="{2EA8329D-80F5-654C-B8E0-ADA8A20859F1}"/>
              </a:ext>
            </a:extLst>
          </p:cNvPr>
          <p:cNvSpPr/>
          <p:nvPr/>
        </p:nvSpPr>
        <p:spPr bwMode="auto">
          <a:xfrm>
            <a:off x="1885952" y="5072241"/>
            <a:ext cx="2180435" cy="562207"/>
          </a:xfrm>
          <a:prstGeom prst="rect">
            <a:avLst/>
          </a:prstGeom>
          <a:solidFill>
            <a:srgbClr val="051B75"/>
          </a:solidFill>
          <a:ln w="9525" cap="flat" cmpd="sng" algn="ctr">
            <a:noFill/>
            <a:prstDash val="solid"/>
            <a:round/>
            <a:headEnd type="none" w="med" len="med"/>
            <a:tailEnd type="none" w="med" len="med"/>
          </a:ln>
          <a:effectLst>
            <a:softEdge rad="12700"/>
          </a:effectLst>
          <a:scene3d>
            <a:camera prst="orthographicFront"/>
            <a:lightRig rig="threePt" dir="t"/>
          </a:scene3d>
          <a:sp3d prstMaterial="metal"/>
        </p:spPr>
        <p:txBody>
          <a:bodyPr vert="horz" wrap="square" lIns="4572" tIns="0" rIns="4572" bIns="0" numCol="1" rtlCol="0" anchor="ctr" anchorCtr="0" compatLnSpc="1">
            <a:prstTxWarp prst="textNoShape">
              <a:avLst/>
            </a:prstTxWarp>
          </a:bodyPr>
          <a:lstStyle/>
          <a:p>
            <a:pPr algn="ctr" defTabSz="914363" fontAlgn="base">
              <a:lnSpc>
                <a:spcPct val="90000"/>
              </a:lnSpc>
              <a:spcBef>
                <a:spcPct val="0"/>
              </a:spcBef>
              <a:spcAft>
                <a:spcPct val="0"/>
              </a:spcAft>
              <a:defRPr/>
            </a:pPr>
            <a:r>
              <a:rPr lang="en-US" sz="1200" dirty="0">
                <a:solidFill>
                  <a:srgbClr val="FFFFFF"/>
                </a:solidFill>
                <a:latin typeface="Arial" charset="0"/>
                <a:ea typeface="Arial" charset="0"/>
                <a:cs typeface="Arial" charset="0"/>
              </a:rPr>
              <a:t>Compliance and regulatory requirements</a:t>
            </a:r>
            <a:endParaRPr lang="en-US" sz="900" dirty="0">
              <a:solidFill>
                <a:srgbClr val="FFFFFF"/>
              </a:solidFill>
              <a:latin typeface="Arial" charset="0"/>
              <a:ea typeface="Arial" charset="0"/>
              <a:cs typeface="Arial" charset="0"/>
            </a:endParaRPr>
          </a:p>
        </p:txBody>
      </p:sp>
      <p:cxnSp>
        <p:nvCxnSpPr>
          <p:cNvPr id="41" name="Straight Connector 40">
            <a:extLst>
              <a:ext uri="{FF2B5EF4-FFF2-40B4-BE49-F238E27FC236}">
                <a16:creationId xmlns:a16="http://schemas.microsoft.com/office/drawing/2014/main" id="{09DDBB12-A30F-0641-AD0E-23A3CBA22251}"/>
              </a:ext>
            </a:extLst>
          </p:cNvPr>
          <p:cNvCxnSpPr>
            <a:cxnSpLocks/>
          </p:cNvCxnSpPr>
          <p:nvPr/>
        </p:nvCxnSpPr>
        <p:spPr bwMode="auto">
          <a:xfrm flipV="1">
            <a:off x="3928444" y="4416898"/>
            <a:ext cx="399724" cy="655343"/>
          </a:xfrm>
          <a:prstGeom prst="line">
            <a:avLst/>
          </a:prstGeom>
          <a:noFill/>
          <a:ln w="9525" cap="flat" cmpd="sng" algn="ctr">
            <a:solidFill>
              <a:schemeClr val="accent1"/>
            </a:solidFill>
            <a:prstDash val="solid"/>
            <a:round/>
            <a:headEnd type="none" w="med" len="med"/>
            <a:tailEnd type="none" w="med" len="med"/>
          </a:ln>
          <a:effectLst/>
        </p:spPr>
      </p:cxnSp>
      <p:sp>
        <p:nvSpPr>
          <p:cNvPr id="42" name="Title 1">
            <a:extLst>
              <a:ext uri="{FF2B5EF4-FFF2-40B4-BE49-F238E27FC236}">
                <a16:creationId xmlns:a16="http://schemas.microsoft.com/office/drawing/2014/main" id="{A2E77B71-D65A-5F4C-BB3A-079AD9932D92}"/>
              </a:ext>
            </a:extLst>
          </p:cNvPr>
          <p:cNvSpPr txBox="1">
            <a:spLocks/>
          </p:cNvSpPr>
          <p:nvPr/>
        </p:nvSpPr>
        <p:spPr>
          <a:xfrm>
            <a:off x="309935" y="1169997"/>
            <a:ext cx="4212832" cy="788148"/>
          </a:xfrm>
          <a:prstGeom prst="rect">
            <a:avLst/>
          </a:prstGeom>
        </p:spPr>
        <p:txBody>
          <a:bodyPr anchor="b"/>
          <a:lstStyle>
            <a:lvl1pPr algn="l" defTabSz="914400" rtl="0" eaLnBrk="1" latinLnBrk="0" hangingPunct="1">
              <a:lnSpc>
                <a:spcPct val="90000"/>
              </a:lnSpc>
              <a:spcBef>
                <a:spcPct val="0"/>
              </a:spcBef>
              <a:buNone/>
              <a:defRPr lang="en-US" sz="2800" b="0" i="0" kern="1200" dirty="0">
                <a:solidFill>
                  <a:schemeClr val="bg1"/>
                </a:solidFill>
                <a:latin typeface="IBM Plex Sans" panose="020B0503050203000203" pitchFamily="34" charset="77"/>
                <a:ea typeface="+mj-ea"/>
                <a:cs typeface="+mj-cs"/>
              </a:defRPr>
            </a:lvl1pPr>
          </a:lstStyle>
          <a:p>
            <a:pPr defTabSz="685800"/>
            <a:r>
              <a:rPr lang="en-US" sz="2100" dirty="0">
                <a:solidFill>
                  <a:srgbClr val="0070C0"/>
                </a:solidFill>
              </a:rPr>
              <a:t>Current state constraints driving application modernization</a:t>
            </a:r>
          </a:p>
        </p:txBody>
      </p:sp>
      <p:sp>
        <p:nvSpPr>
          <p:cNvPr id="43" name="Content Placeholder 15">
            <a:extLst>
              <a:ext uri="{FF2B5EF4-FFF2-40B4-BE49-F238E27FC236}">
                <a16:creationId xmlns:a16="http://schemas.microsoft.com/office/drawing/2014/main" id="{6548814D-3E8B-784F-A7C6-98948C5F057E}"/>
              </a:ext>
            </a:extLst>
          </p:cNvPr>
          <p:cNvSpPr>
            <a:spLocks noGrp="1"/>
          </p:cNvSpPr>
          <p:nvPr>
            <p:ph idx="1"/>
          </p:nvPr>
        </p:nvSpPr>
        <p:spPr>
          <a:xfrm>
            <a:off x="382881" y="2112240"/>
            <a:ext cx="3954894" cy="2793072"/>
          </a:xfrm>
        </p:spPr>
        <p:txBody>
          <a:bodyPr/>
          <a:lstStyle/>
          <a:p>
            <a:pPr marL="0" lvl="1" indent="0">
              <a:spcBef>
                <a:spcPts val="900"/>
              </a:spcBef>
              <a:buNone/>
            </a:pPr>
            <a:r>
              <a:rPr lang="en-US" sz="1800" dirty="0">
                <a:solidFill>
                  <a:srgbClr val="0070C0"/>
                </a:solidFill>
              </a:rPr>
              <a:t>Application modernization is improving the state of many things</a:t>
            </a:r>
            <a:endParaRPr lang="en-US" sz="1050" dirty="0">
              <a:solidFill>
                <a:srgbClr val="0070C0"/>
              </a:solidFill>
            </a:endParaRPr>
          </a:p>
          <a:p>
            <a:pPr>
              <a:spcBef>
                <a:spcPts val="900"/>
              </a:spcBef>
            </a:pPr>
            <a:r>
              <a:rPr lang="en-US" sz="1500" dirty="0">
                <a:solidFill>
                  <a:schemeClr val="tx1"/>
                </a:solidFill>
              </a:rPr>
              <a:t>Decades of application evolution have produced multiple drivers for application modernization</a:t>
            </a:r>
          </a:p>
          <a:p>
            <a:pPr>
              <a:spcBef>
                <a:spcPts val="900"/>
              </a:spcBef>
            </a:pPr>
            <a:r>
              <a:rPr lang="en-US" sz="1500" dirty="0">
                <a:solidFill>
                  <a:schemeClr val="tx1"/>
                </a:solidFill>
              </a:rPr>
              <a:t>Multiple modernization approaches are required to address each driver</a:t>
            </a:r>
          </a:p>
          <a:p>
            <a:pPr>
              <a:spcBef>
                <a:spcPts val="900"/>
              </a:spcBef>
            </a:pPr>
            <a:r>
              <a:rPr lang="en-US" sz="1500" dirty="0">
                <a:solidFill>
                  <a:schemeClr val="tx1"/>
                </a:solidFill>
              </a:rPr>
              <a:t>Business and IT needs determine application modernization drivers</a:t>
            </a:r>
          </a:p>
          <a:p>
            <a:endParaRPr lang="en-US" dirty="0">
              <a:solidFill>
                <a:schemeClr val="tx1"/>
              </a:solidFill>
            </a:endParaRPr>
          </a:p>
        </p:txBody>
      </p:sp>
    </p:spTree>
    <p:extLst>
      <p:ext uri="{BB962C8B-B14F-4D97-AF65-F5344CB8AC3E}">
        <p14:creationId xmlns:p14="http://schemas.microsoft.com/office/powerpoint/2010/main" val="37963428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4471C4"/>
          </a:solidFill>
        </p:spPr>
        <p:txBody>
          <a:bodyPr wrap="square" lIns="0" tIns="0" rIns="0" bIns="0" rtlCol="0"/>
          <a:lstStyle/>
          <a:p>
            <a:endParaRPr/>
          </a:p>
        </p:txBody>
      </p:sp>
      <p:sp>
        <p:nvSpPr>
          <p:cNvPr id="3" name="object 3"/>
          <p:cNvSpPr/>
          <p:nvPr/>
        </p:nvSpPr>
        <p:spPr>
          <a:xfrm>
            <a:off x="1466088" y="858011"/>
            <a:ext cx="6213475" cy="5143500"/>
          </a:xfrm>
          <a:custGeom>
            <a:avLst/>
            <a:gdLst/>
            <a:ahLst/>
            <a:cxnLst/>
            <a:rect l="l" t="t" r="r" b="b"/>
            <a:pathLst>
              <a:path w="6213475" h="5143500">
                <a:moveTo>
                  <a:pt x="4849749" y="0"/>
                </a:moveTo>
                <a:lnTo>
                  <a:pt x="1363599" y="0"/>
                </a:lnTo>
                <a:lnTo>
                  <a:pt x="1247902" y="82296"/>
                </a:lnTo>
                <a:lnTo>
                  <a:pt x="1209613" y="111393"/>
                </a:lnTo>
                <a:lnTo>
                  <a:pt x="1171792" y="141065"/>
                </a:lnTo>
                <a:lnTo>
                  <a:pt x="1134444" y="171307"/>
                </a:lnTo>
                <a:lnTo>
                  <a:pt x="1097577" y="202111"/>
                </a:lnTo>
                <a:lnTo>
                  <a:pt x="1061196" y="233470"/>
                </a:lnTo>
                <a:lnTo>
                  <a:pt x="1025308" y="265379"/>
                </a:lnTo>
                <a:lnTo>
                  <a:pt x="989920" y="297831"/>
                </a:lnTo>
                <a:lnTo>
                  <a:pt x="955038" y="330819"/>
                </a:lnTo>
                <a:lnTo>
                  <a:pt x="920669" y="364336"/>
                </a:lnTo>
                <a:lnTo>
                  <a:pt x="886819" y="398377"/>
                </a:lnTo>
                <a:lnTo>
                  <a:pt x="853495" y="432935"/>
                </a:lnTo>
                <a:lnTo>
                  <a:pt x="820703" y="468003"/>
                </a:lnTo>
                <a:lnTo>
                  <a:pt x="788450" y="503574"/>
                </a:lnTo>
                <a:lnTo>
                  <a:pt x="756742" y="539643"/>
                </a:lnTo>
                <a:lnTo>
                  <a:pt x="725586" y="576202"/>
                </a:lnTo>
                <a:lnTo>
                  <a:pt x="694989" y="613246"/>
                </a:lnTo>
                <a:lnTo>
                  <a:pt x="664956" y="650767"/>
                </a:lnTo>
                <a:lnTo>
                  <a:pt x="635495" y="688760"/>
                </a:lnTo>
                <a:lnTo>
                  <a:pt x="606612" y="727217"/>
                </a:lnTo>
                <a:lnTo>
                  <a:pt x="578313" y="766132"/>
                </a:lnTo>
                <a:lnTo>
                  <a:pt x="550605" y="805498"/>
                </a:lnTo>
                <a:lnTo>
                  <a:pt x="523494" y="845310"/>
                </a:lnTo>
                <a:lnTo>
                  <a:pt x="496988" y="885561"/>
                </a:lnTo>
                <a:lnTo>
                  <a:pt x="471091" y="926243"/>
                </a:lnTo>
                <a:lnTo>
                  <a:pt x="445812" y="967352"/>
                </a:lnTo>
                <a:lnTo>
                  <a:pt x="421157" y="1008879"/>
                </a:lnTo>
                <a:lnTo>
                  <a:pt x="397132" y="1050818"/>
                </a:lnTo>
                <a:lnTo>
                  <a:pt x="373743" y="1093164"/>
                </a:lnTo>
                <a:lnTo>
                  <a:pt x="350997" y="1135909"/>
                </a:lnTo>
                <a:lnTo>
                  <a:pt x="328901" y="1179048"/>
                </a:lnTo>
                <a:lnTo>
                  <a:pt x="307461" y="1222573"/>
                </a:lnTo>
                <a:lnTo>
                  <a:pt x="286684" y="1266477"/>
                </a:lnTo>
                <a:lnTo>
                  <a:pt x="266575" y="1310756"/>
                </a:lnTo>
                <a:lnTo>
                  <a:pt x="247143" y="1355401"/>
                </a:lnTo>
                <a:lnTo>
                  <a:pt x="228393" y="1400406"/>
                </a:lnTo>
                <a:lnTo>
                  <a:pt x="210331" y="1445766"/>
                </a:lnTo>
                <a:lnTo>
                  <a:pt x="192965" y="1491473"/>
                </a:lnTo>
                <a:lnTo>
                  <a:pt x="176301" y="1537521"/>
                </a:lnTo>
                <a:lnTo>
                  <a:pt x="160344" y="1583904"/>
                </a:lnTo>
                <a:lnTo>
                  <a:pt x="145103" y="1630614"/>
                </a:lnTo>
                <a:lnTo>
                  <a:pt x="130583" y="1677645"/>
                </a:lnTo>
                <a:lnTo>
                  <a:pt x="116791" y="1724992"/>
                </a:lnTo>
                <a:lnTo>
                  <a:pt x="103733" y="1772647"/>
                </a:lnTo>
                <a:lnTo>
                  <a:pt x="91416" y="1820604"/>
                </a:lnTo>
                <a:lnTo>
                  <a:pt x="79846" y="1868856"/>
                </a:lnTo>
                <a:lnTo>
                  <a:pt x="69030" y="1917397"/>
                </a:lnTo>
                <a:lnTo>
                  <a:pt x="58975" y="1966220"/>
                </a:lnTo>
                <a:lnTo>
                  <a:pt x="49687" y="2015319"/>
                </a:lnTo>
                <a:lnTo>
                  <a:pt x="41172" y="2064687"/>
                </a:lnTo>
                <a:lnTo>
                  <a:pt x="33437" y="2114318"/>
                </a:lnTo>
                <a:lnTo>
                  <a:pt x="26489" y="2164206"/>
                </a:lnTo>
                <a:lnTo>
                  <a:pt x="20334" y="2214343"/>
                </a:lnTo>
                <a:lnTo>
                  <a:pt x="14978" y="2264723"/>
                </a:lnTo>
                <a:lnTo>
                  <a:pt x="10428" y="2315341"/>
                </a:lnTo>
                <a:lnTo>
                  <a:pt x="6691" y="2366188"/>
                </a:lnTo>
                <a:lnTo>
                  <a:pt x="3773" y="2417259"/>
                </a:lnTo>
                <a:lnTo>
                  <a:pt x="1681" y="2468547"/>
                </a:lnTo>
                <a:lnTo>
                  <a:pt x="421" y="2520046"/>
                </a:lnTo>
                <a:lnTo>
                  <a:pt x="0" y="2571750"/>
                </a:lnTo>
                <a:lnTo>
                  <a:pt x="421" y="2623453"/>
                </a:lnTo>
                <a:lnTo>
                  <a:pt x="1681" y="2674952"/>
                </a:lnTo>
                <a:lnTo>
                  <a:pt x="3773" y="2726240"/>
                </a:lnTo>
                <a:lnTo>
                  <a:pt x="6691" y="2777311"/>
                </a:lnTo>
                <a:lnTo>
                  <a:pt x="10428" y="2828158"/>
                </a:lnTo>
                <a:lnTo>
                  <a:pt x="14978" y="2878776"/>
                </a:lnTo>
                <a:lnTo>
                  <a:pt x="20334" y="2929156"/>
                </a:lnTo>
                <a:lnTo>
                  <a:pt x="26489" y="2979293"/>
                </a:lnTo>
                <a:lnTo>
                  <a:pt x="33437" y="3029181"/>
                </a:lnTo>
                <a:lnTo>
                  <a:pt x="41172" y="3078812"/>
                </a:lnTo>
                <a:lnTo>
                  <a:pt x="49687" y="3128180"/>
                </a:lnTo>
                <a:lnTo>
                  <a:pt x="58975" y="3177279"/>
                </a:lnTo>
                <a:lnTo>
                  <a:pt x="69030" y="3226103"/>
                </a:lnTo>
                <a:lnTo>
                  <a:pt x="79846" y="3274644"/>
                </a:lnTo>
                <a:lnTo>
                  <a:pt x="91416" y="3322896"/>
                </a:lnTo>
                <a:lnTo>
                  <a:pt x="103733" y="3370853"/>
                </a:lnTo>
                <a:lnTo>
                  <a:pt x="116791" y="3418508"/>
                </a:lnTo>
                <a:lnTo>
                  <a:pt x="130583" y="3465855"/>
                </a:lnTo>
                <a:lnTo>
                  <a:pt x="145103" y="3512886"/>
                </a:lnTo>
                <a:lnTo>
                  <a:pt x="160344" y="3559597"/>
                </a:lnTo>
                <a:lnTo>
                  <a:pt x="176301" y="3605980"/>
                </a:lnTo>
                <a:lnTo>
                  <a:pt x="192965" y="3652028"/>
                </a:lnTo>
                <a:lnTo>
                  <a:pt x="210331" y="3697735"/>
                </a:lnTo>
                <a:lnTo>
                  <a:pt x="228393" y="3743095"/>
                </a:lnTo>
                <a:lnTo>
                  <a:pt x="247143" y="3788101"/>
                </a:lnTo>
                <a:lnTo>
                  <a:pt x="266575" y="3832747"/>
                </a:lnTo>
                <a:lnTo>
                  <a:pt x="286684" y="3877025"/>
                </a:lnTo>
                <a:lnTo>
                  <a:pt x="307461" y="3920931"/>
                </a:lnTo>
                <a:lnTo>
                  <a:pt x="328901" y="3964456"/>
                </a:lnTo>
                <a:lnTo>
                  <a:pt x="350997" y="4007595"/>
                </a:lnTo>
                <a:lnTo>
                  <a:pt x="373743" y="4050340"/>
                </a:lnTo>
                <a:lnTo>
                  <a:pt x="397132" y="4092687"/>
                </a:lnTo>
                <a:lnTo>
                  <a:pt x="421157" y="4134627"/>
                </a:lnTo>
                <a:lnTo>
                  <a:pt x="445812" y="4176155"/>
                </a:lnTo>
                <a:lnTo>
                  <a:pt x="471091" y="4217264"/>
                </a:lnTo>
                <a:lnTo>
                  <a:pt x="496988" y="4257947"/>
                </a:lnTo>
                <a:lnTo>
                  <a:pt x="523494" y="4298198"/>
                </a:lnTo>
                <a:lnTo>
                  <a:pt x="550605" y="4338011"/>
                </a:lnTo>
                <a:lnTo>
                  <a:pt x="578313" y="4377378"/>
                </a:lnTo>
                <a:lnTo>
                  <a:pt x="606612" y="4416294"/>
                </a:lnTo>
                <a:lnTo>
                  <a:pt x="635495" y="4454752"/>
                </a:lnTo>
                <a:lnTo>
                  <a:pt x="664956" y="4492746"/>
                </a:lnTo>
                <a:lnTo>
                  <a:pt x="694989" y="4530268"/>
                </a:lnTo>
                <a:lnTo>
                  <a:pt x="725586" y="4567313"/>
                </a:lnTo>
                <a:lnTo>
                  <a:pt x="756742" y="4603873"/>
                </a:lnTo>
                <a:lnTo>
                  <a:pt x="788450" y="4639943"/>
                </a:lnTo>
                <a:lnTo>
                  <a:pt x="820703" y="4675516"/>
                </a:lnTo>
                <a:lnTo>
                  <a:pt x="853495" y="4710585"/>
                </a:lnTo>
                <a:lnTo>
                  <a:pt x="886819" y="4745144"/>
                </a:lnTo>
                <a:lnTo>
                  <a:pt x="920669" y="4779186"/>
                </a:lnTo>
                <a:lnTo>
                  <a:pt x="955038" y="4812705"/>
                </a:lnTo>
                <a:lnTo>
                  <a:pt x="989920" y="4845694"/>
                </a:lnTo>
                <a:lnTo>
                  <a:pt x="1025308" y="4878148"/>
                </a:lnTo>
                <a:lnTo>
                  <a:pt x="1061196" y="4910058"/>
                </a:lnTo>
                <a:lnTo>
                  <a:pt x="1097577" y="4941419"/>
                </a:lnTo>
                <a:lnTo>
                  <a:pt x="1134444" y="4972225"/>
                </a:lnTo>
                <a:lnTo>
                  <a:pt x="1171792" y="5002468"/>
                </a:lnTo>
                <a:lnTo>
                  <a:pt x="1209613" y="5032142"/>
                </a:lnTo>
                <a:lnTo>
                  <a:pt x="1247902" y="5061242"/>
                </a:lnTo>
                <a:lnTo>
                  <a:pt x="1363599" y="5143500"/>
                </a:lnTo>
                <a:lnTo>
                  <a:pt x="4849749" y="5143500"/>
                </a:lnTo>
                <a:lnTo>
                  <a:pt x="4965446" y="5061242"/>
                </a:lnTo>
                <a:lnTo>
                  <a:pt x="5003734" y="5032142"/>
                </a:lnTo>
                <a:lnTo>
                  <a:pt x="5041555" y="5002468"/>
                </a:lnTo>
                <a:lnTo>
                  <a:pt x="5078903" y="4972225"/>
                </a:lnTo>
                <a:lnTo>
                  <a:pt x="5115770" y="4941419"/>
                </a:lnTo>
                <a:lnTo>
                  <a:pt x="5152151" y="4910058"/>
                </a:lnTo>
                <a:lnTo>
                  <a:pt x="5188039" y="4878148"/>
                </a:lnTo>
                <a:lnTo>
                  <a:pt x="5223427" y="4845694"/>
                </a:lnTo>
                <a:lnTo>
                  <a:pt x="5258309" y="4812705"/>
                </a:lnTo>
                <a:lnTo>
                  <a:pt x="5292678" y="4779186"/>
                </a:lnTo>
                <a:lnTo>
                  <a:pt x="5326528" y="4745144"/>
                </a:lnTo>
                <a:lnTo>
                  <a:pt x="5359852" y="4710585"/>
                </a:lnTo>
                <a:lnTo>
                  <a:pt x="5392644" y="4675516"/>
                </a:lnTo>
                <a:lnTo>
                  <a:pt x="5424897" y="4639943"/>
                </a:lnTo>
                <a:lnTo>
                  <a:pt x="5456605" y="4603873"/>
                </a:lnTo>
                <a:lnTo>
                  <a:pt x="5487761" y="4567313"/>
                </a:lnTo>
                <a:lnTo>
                  <a:pt x="5518358" y="4530268"/>
                </a:lnTo>
                <a:lnTo>
                  <a:pt x="5548391" y="4492746"/>
                </a:lnTo>
                <a:lnTo>
                  <a:pt x="5577852" y="4454752"/>
                </a:lnTo>
                <a:lnTo>
                  <a:pt x="5606735" y="4416294"/>
                </a:lnTo>
                <a:lnTo>
                  <a:pt x="5635034" y="4377378"/>
                </a:lnTo>
                <a:lnTo>
                  <a:pt x="5662742" y="4338011"/>
                </a:lnTo>
                <a:lnTo>
                  <a:pt x="5689853" y="4298198"/>
                </a:lnTo>
                <a:lnTo>
                  <a:pt x="5716359" y="4257947"/>
                </a:lnTo>
                <a:lnTo>
                  <a:pt x="5742256" y="4217264"/>
                </a:lnTo>
                <a:lnTo>
                  <a:pt x="5767535" y="4176155"/>
                </a:lnTo>
                <a:lnTo>
                  <a:pt x="5792190" y="4134627"/>
                </a:lnTo>
                <a:lnTo>
                  <a:pt x="5816215" y="4092687"/>
                </a:lnTo>
                <a:lnTo>
                  <a:pt x="5839604" y="4050340"/>
                </a:lnTo>
                <a:lnTo>
                  <a:pt x="5862350" y="4007595"/>
                </a:lnTo>
                <a:lnTo>
                  <a:pt x="5884446" y="3964456"/>
                </a:lnTo>
                <a:lnTo>
                  <a:pt x="5905886" y="3920931"/>
                </a:lnTo>
                <a:lnTo>
                  <a:pt x="5926663" y="3877025"/>
                </a:lnTo>
                <a:lnTo>
                  <a:pt x="5946772" y="3832747"/>
                </a:lnTo>
                <a:lnTo>
                  <a:pt x="5966204" y="3788101"/>
                </a:lnTo>
                <a:lnTo>
                  <a:pt x="5984954" y="3743095"/>
                </a:lnTo>
                <a:lnTo>
                  <a:pt x="6003016" y="3697735"/>
                </a:lnTo>
                <a:lnTo>
                  <a:pt x="6020382" y="3652028"/>
                </a:lnTo>
                <a:lnTo>
                  <a:pt x="6037046" y="3605980"/>
                </a:lnTo>
                <a:lnTo>
                  <a:pt x="6053003" y="3559597"/>
                </a:lnTo>
                <a:lnTo>
                  <a:pt x="6068244" y="3512886"/>
                </a:lnTo>
                <a:lnTo>
                  <a:pt x="6082764" y="3465855"/>
                </a:lnTo>
                <a:lnTo>
                  <a:pt x="6096556" y="3418508"/>
                </a:lnTo>
                <a:lnTo>
                  <a:pt x="6109614" y="3370853"/>
                </a:lnTo>
                <a:lnTo>
                  <a:pt x="6121931" y="3322896"/>
                </a:lnTo>
                <a:lnTo>
                  <a:pt x="6133501" y="3274644"/>
                </a:lnTo>
                <a:lnTo>
                  <a:pt x="6144317" y="3226103"/>
                </a:lnTo>
                <a:lnTo>
                  <a:pt x="6154372" y="3177279"/>
                </a:lnTo>
                <a:lnTo>
                  <a:pt x="6163660" y="3128180"/>
                </a:lnTo>
                <a:lnTo>
                  <a:pt x="6172175" y="3078812"/>
                </a:lnTo>
                <a:lnTo>
                  <a:pt x="6179910" y="3029181"/>
                </a:lnTo>
                <a:lnTo>
                  <a:pt x="6186858" y="2979293"/>
                </a:lnTo>
                <a:lnTo>
                  <a:pt x="6193013" y="2929156"/>
                </a:lnTo>
                <a:lnTo>
                  <a:pt x="6198369" y="2878776"/>
                </a:lnTo>
                <a:lnTo>
                  <a:pt x="6202919" y="2828158"/>
                </a:lnTo>
                <a:lnTo>
                  <a:pt x="6206656" y="2777311"/>
                </a:lnTo>
                <a:lnTo>
                  <a:pt x="6209574" y="2726240"/>
                </a:lnTo>
                <a:lnTo>
                  <a:pt x="6211666" y="2674952"/>
                </a:lnTo>
                <a:lnTo>
                  <a:pt x="6212926" y="2623453"/>
                </a:lnTo>
                <a:lnTo>
                  <a:pt x="6213347" y="2571750"/>
                </a:lnTo>
                <a:lnTo>
                  <a:pt x="6212926" y="2520046"/>
                </a:lnTo>
                <a:lnTo>
                  <a:pt x="6211666" y="2468547"/>
                </a:lnTo>
                <a:lnTo>
                  <a:pt x="6209574" y="2417259"/>
                </a:lnTo>
                <a:lnTo>
                  <a:pt x="6206656" y="2366188"/>
                </a:lnTo>
                <a:lnTo>
                  <a:pt x="6202919" y="2315341"/>
                </a:lnTo>
                <a:lnTo>
                  <a:pt x="6198369" y="2264723"/>
                </a:lnTo>
                <a:lnTo>
                  <a:pt x="6193013" y="2214343"/>
                </a:lnTo>
                <a:lnTo>
                  <a:pt x="6186858" y="2164206"/>
                </a:lnTo>
                <a:lnTo>
                  <a:pt x="6179910" y="2114318"/>
                </a:lnTo>
                <a:lnTo>
                  <a:pt x="6172175" y="2064687"/>
                </a:lnTo>
                <a:lnTo>
                  <a:pt x="6163660" y="2015319"/>
                </a:lnTo>
                <a:lnTo>
                  <a:pt x="6154372" y="1966220"/>
                </a:lnTo>
                <a:lnTo>
                  <a:pt x="6144317" y="1917397"/>
                </a:lnTo>
                <a:lnTo>
                  <a:pt x="6133501" y="1868856"/>
                </a:lnTo>
                <a:lnTo>
                  <a:pt x="6121931" y="1820604"/>
                </a:lnTo>
                <a:lnTo>
                  <a:pt x="6109614" y="1772647"/>
                </a:lnTo>
                <a:lnTo>
                  <a:pt x="6096556" y="1724992"/>
                </a:lnTo>
                <a:lnTo>
                  <a:pt x="6082764" y="1677645"/>
                </a:lnTo>
                <a:lnTo>
                  <a:pt x="6068244" y="1630614"/>
                </a:lnTo>
                <a:lnTo>
                  <a:pt x="6053003" y="1583904"/>
                </a:lnTo>
                <a:lnTo>
                  <a:pt x="6037046" y="1537521"/>
                </a:lnTo>
                <a:lnTo>
                  <a:pt x="6020382" y="1491473"/>
                </a:lnTo>
                <a:lnTo>
                  <a:pt x="6003016" y="1445766"/>
                </a:lnTo>
                <a:lnTo>
                  <a:pt x="5984954" y="1400406"/>
                </a:lnTo>
                <a:lnTo>
                  <a:pt x="5966204" y="1355401"/>
                </a:lnTo>
                <a:lnTo>
                  <a:pt x="5946772" y="1310756"/>
                </a:lnTo>
                <a:lnTo>
                  <a:pt x="5926663" y="1266477"/>
                </a:lnTo>
                <a:lnTo>
                  <a:pt x="5905886" y="1222573"/>
                </a:lnTo>
                <a:lnTo>
                  <a:pt x="5884446" y="1179048"/>
                </a:lnTo>
                <a:lnTo>
                  <a:pt x="5862350" y="1135909"/>
                </a:lnTo>
                <a:lnTo>
                  <a:pt x="5839604" y="1093164"/>
                </a:lnTo>
                <a:lnTo>
                  <a:pt x="5816215" y="1050818"/>
                </a:lnTo>
                <a:lnTo>
                  <a:pt x="5792190" y="1008879"/>
                </a:lnTo>
                <a:lnTo>
                  <a:pt x="5767535" y="967352"/>
                </a:lnTo>
                <a:lnTo>
                  <a:pt x="5742256" y="926243"/>
                </a:lnTo>
                <a:lnTo>
                  <a:pt x="5716359" y="885561"/>
                </a:lnTo>
                <a:lnTo>
                  <a:pt x="5689853" y="845310"/>
                </a:lnTo>
                <a:lnTo>
                  <a:pt x="5662742" y="805498"/>
                </a:lnTo>
                <a:lnTo>
                  <a:pt x="5635034" y="766132"/>
                </a:lnTo>
                <a:lnTo>
                  <a:pt x="5606735" y="727217"/>
                </a:lnTo>
                <a:lnTo>
                  <a:pt x="5577852" y="688760"/>
                </a:lnTo>
                <a:lnTo>
                  <a:pt x="5548391" y="650767"/>
                </a:lnTo>
                <a:lnTo>
                  <a:pt x="5518358" y="613246"/>
                </a:lnTo>
                <a:lnTo>
                  <a:pt x="5487761" y="576202"/>
                </a:lnTo>
                <a:lnTo>
                  <a:pt x="5456605" y="539643"/>
                </a:lnTo>
                <a:lnTo>
                  <a:pt x="5424897" y="503574"/>
                </a:lnTo>
                <a:lnTo>
                  <a:pt x="5392644" y="468003"/>
                </a:lnTo>
                <a:lnTo>
                  <a:pt x="5359852" y="432935"/>
                </a:lnTo>
                <a:lnTo>
                  <a:pt x="5326528" y="398377"/>
                </a:lnTo>
                <a:lnTo>
                  <a:pt x="5292678" y="364336"/>
                </a:lnTo>
                <a:lnTo>
                  <a:pt x="5258309" y="330819"/>
                </a:lnTo>
                <a:lnTo>
                  <a:pt x="5223427" y="297831"/>
                </a:lnTo>
                <a:lnTo>
                  <a:pt x="5188039" y="265379"/>
                </a:lnTo>
                <a:lnTo>
                  <a:pt x="5152151" y="233470"/>
                </a:lnTo>
                <a:lnTo>
                  <a:pt x="5115770" y="202111"/>
                </a:lnTo>
                <a:lnTo>
                  <a:pt x="5078903" y="171307"/>
                </a:lnTo>
                <a:lnTo>
                  <a:pt x="5041555" y="141065"/>
                </a:lnTo>
                <a:lnTo>
                  <a:pt x="5003734" y="111393"/>
                </a:lnTo>
                <a:lnTo>
                  <a:pt x="4965446" y="82296"/>
                </a:lnTo>
                <a:lnTo>
                  <a:pt x="4849749" y="0"/>
                </a:lnTo>
                <a:close/>
              </a:path>
            </a:pathLst>
          </a:custGeom>
          <a:solidFill>
            <a:srgbClr val="FFFFFF">
              <a:alpha val="79998"/>
            </a:srgbClr>
          </a:solidFill>
        </p:spPr>
        <p:txBody>
          <a:bodyPr wrap="square" lIns="0" tIns="0" rIns="0" bIns="0" rtlCol="0"/>
          <a:lstStyle/>
          <a:p>
            <a:endParaRPr/>
          </a:p>
        </p:txBody>
      </p:sp>
      <p:sp>
        <p:nvSpPr>
          <p:cNvPr id="4" name="object 4"/>
          <p:cNvSpPr/>
          <p:nvPr/>
        </p:nvSpPr>
        <p:spPr>
          <a:xfrm>
            <a:off x="1589532" y="858011"/>
            <a:ext cx="5966460" cy="5143500"/>
          </a:xfrm>
          <a:custGeom>
            <a:avLst/>
            <a:gdLst/>
            <a:ahLst/>
            <a:cxnLst/>
            <a:rect l="l" t="t" r="r" b="b"/>
            <a:pathLst>
              <a:path w="5966459" h="5143500">
                <a:moveTo>
                  <a:pt x="4494657" y="0"/>
                </a:moveTo>
                <a:lnTo>
                  <a:pt x="1471803" y="0"/>
                </a:lnTo>
                <a:lnTo>
                  <a:pt x="1436370" y="25400"/>
                </a:lnTo>
                <a:lnTo>
                  <a:pt x="1355226" y="76200"/>
                </a:lnTo>
                <a:lnTo>
                  <a:pt x="1275867" y="127000"/>
                </a:lnTo>
                <a:lnTo>
                  <a:pt x="1236874" y="165100"/>
                </a:lnTo>
                <a:lnTo>
                  <a:pt x="1198348" y="190500"/>
                </a:lnTo>
                <a:lnTo>
                  <a:pt x="1122726" y="241300"/>
                </a:lnTo>
                <a:lnTo>
                  <a:pt x="1085643" y="279400"/>
                </a:lnTo>
                <a:lnTo>
                  <a:pt x="1049055" y="304800"/>
                </a:lnTo>
                <a:lnTo>
                  <a:pt x="1012968" y="342900"/>
                </a:lnTo>
                <a:lnTo>
                  <a:pt x="977391" y="368300"/>
                </a:lnTo>
                <a:lnTo>
                  <a:pt x="942329" y="406400"/>
                </a:lnTo>
                <a:lnTo>
                  <a:pt x="907789" y="431800"/>
                </a:lnTo>
                <a:lnTo>
                  <a:pt x="873779" y="469900"/>
                </a:lnTo>
                <a:lnTo>
                  <a:pt x="840306" y="508000"/>
                </a:lnTo>
                <a:lnTo>
                  <a:pt x="807376" y="533400"/>
                </a:lnTo>
                <a:lnTo>
                  <a:pt x="774996" y="571500"/>
                </a:lnTo>
                <a:lnTo>
                  <a:pt x="743173" y="609600"/>
                </a:lnTo>
                <a:lnTo>
                  <a:pt x="711915" y="647700"/>
                </a:lnTo>
                <a:lnTo>
                  <a:pt x="681227" y="685800"/>
                </a:lnTo>
                <a:lnTo>
                  <a:pt x="651118" y="723900"/>
                </a:lnTo>
                <a:lnTo>
                  <a:pt x="621594" y="749300"/>
                </a:lnTo>
                <a:lnTo>
                  <a:pt x="592662" y="787400"/>
                </a:lnTo>
                <a:lnTo>
                  <a:pt x="564329" y="825500"/>
                </a:lnTo>
                <a:lnTo>
                  <a:pt x="536601" y="876300"/>
                </a:lnTo>
                <a:lnTo>
                  <a:pt x="509486" y="914400"/>
                </a:lnTo>
                <a:lnTo>
                  <a:pt x="482991" y="952500"/>
                </a:lnTo>
                <a:lnTo>
                  <a:pt x="457123" y="990600"/>
                </a:lnTo>
                <a:lnTo>
                  <a:pt x="431888" y="1028700"/>
                </a:lnTo>
                <a:lnTo>
                  <a:pt x="407294" y="1066800"/>
                </a:lnTo>
                <a:lnTo>
                  <a:pt x="383347" y="1117600"/>
                </a:lnTo>
                <a:lnTo>
                  <a:pt x="360055" y="1155700"/>
                </a:lnTo>
                <a:lnTo>
                  <a:pt x="337424" y="1193800"/>
                </a:lnTo>
                <a:lnTo>
                  <a:pt x="315461" y="1244600"/>
                </a:lnTo>
                <a:lnTo>
                  <a:pt x="294174" y="1282700"/>
                </a:lnTo>
                <a:lnTo>
                  <a:pt x="273568" y="1333500"/>
                </a:lnTo>
                <a:lnTo>
                  <a:pt x="253652" y="1371600"/>
                </a:lnTo>
                <a:lnTo>
                  <a:pt x="234432" y="1422400"/>
                </a:lnTo>
                <a:lnTo>
                  <a:pt x="215915" y="1460500"/>
                </a:lnTo>
                <a:lnTo>
                  <a:pt x="198107" y="1511300"/>
                </a:lnTo>
                <a:lnTo>
                  <a:pt x="181017" y="1549400"/>
                </a:lnTo>
                <a:lnTo>
                  <a:pt x="164650" y="1600200"/>
                </a:lnTo>
                <a:lnTo>
                  <a:pt x="149014" y="1638300"/>
                </a:lnTo>
                <a:lnTo>
                  <a:pt x="134116" y="1689100"/>
                </a:lnTo>
                <a:lnTo>
                  <a:pt x="119962" y="1739900"/>
                </a:lnTo>
                <a:lnTo>
                  <a:pt x="106560" y="1790700"/>
                </a:lnTo>
                <a:lnTo>
                  <a:pt x="93917" y="1828800"/>
                </a:lnTo>
                <a:lnTo>
                  <a:pt x="82038" y="1879600"/>
                </a:lnTo>
                <a:lnTo>
                  <a:pt x="70933" y="1930400"/>
                </a:lnTo>
                <a:lnTo>
                  <a:pt x="60606" y="1981200"/>
                </a:lnTo>
                <a:lnTo>
                  <a:pt x="51066" y="2019300"/>
                </a:lnTo>
                <a:lnTo>
                  <a:pt x="42319" y="2070100"/>
                </a:lnTo>
                <a:lnTo>
                  <a:pt x="34372" y="2120900"/>
                </a:lnTo>
                <a:lnTo>
                  <a:pt x="27232" y="2171700"/>
                </a:lnTo>
                <a:lnTo>
                  <a:pt x="20906" y="2222500"/>
                </a:lnTo>
                <a:lnTo>
                  <a:pt x="15401" y="2273300"/>
                </a:lnTo>
                <a:lnTo>
                  <a:pt x="10724" y="2324100"/>
                </a:lnTo>
                <a:lnTo>
                  <a:pt x="6882" y="2374900"/>
                </a:lnTo>
                <a:lnTo>
                  <a:pt x="3881" y="2425700"/>
                </a:lnTo>
                <a:lnTo>
                  <a:pt x="1729" y="2476500"/>
                </a:lnTo>
                <a:lnTo>
                  <a:pt x="433" y="2527300"/>
                </a:lnTo>
                <a:lnTo>
                  <a:pt x="0" y="2578100"/>
                </a:lnTo>
                <a:lnTo>
                  <a:pt x="433" y="2628900"/>
                </a:lnTo>
                <a:lnTo>
                  <a:pt x="1729" y="2679700"/>
                </a:lnTo>
                <a:lnTo>
                  <a:pt x="3881" y="2730500"/>
                </a:lnTo>
                <a:lnTo>
                  <a:pt x="6882" y="2781300"/>
                </a:lnTo>
                <a:lnTo>
                  <a:pt x="10724" y="2832100"/>
                </a:lnTo>
                <a:lnTo>
                  <a:pt x="15401" y="2882900"/>
                </a:lnTo>
                <a:lnTo>
                  <a:pt x="20906" y="2933700"/>
                </a:lnTo>
                <a:lnTo>
                  <a:pt x="27232" y="2984500"/>
                </a:lnTo>
                <a:lnTo>
                  <a:pt x="34372" y="3035300"/>
                </a:lnTo>
                <a:lnTo>
                  <a:pt x="42319" y="3086100"/>
                </a:lnTo>
                <a:lnTo>
                  <a:pt x="51066" y="3136900"/>
                </a:lnTo>
                <a:lnTo>
                  <a:pt x="60606" y="3175000"/>
                </a:lnTo>
                <a:lnTo>
                  <a:pt x="70933" y="3225800"/>
                </a:lnTo>
                <a:lnTo>
                  <a:pt x="82038" y="3276600"/>
                </a:lnTo>
                <a:lnTo>
                  <a:pt x="93917" y="3327400"/>
                </a:lnTo>
                <a:lnTo>
                  <a:pt x="106560" y="3365500"/>
                </a:lnTo>
                <a:lnTo>
                  <a:pt x="119962" y="3416300"/>
                </a:lnTo>
                <a:lnTo>
                  <a:pt x="134116" y="3467100"/>
                </a:lnTo>
                <a:lnTo>
                  <a:pt x="149014" y="3517900"/>
                </a:lnTo>
                <a:lnTo>
                  <a:pt x="164650" y="3556000"/>
                </a:lnTo>
                <a:lnTo>
                  <a:pt x="181017" y="3606800"/>
                </a:lnTo>
                <a:lnTo>
                  <a:pt x="198107" y="3644900"/>
                </a:lnTo>
                <a:lnTo>
                  <a:pt x="215915" y="3695700"/>
                </a:lnTo>
                <a:lnTo>
                  <a:pt x="234432" y="3733800"/>
                </a:lnTo>
                <a:lnTo>
                  <a:pt x="253652" y="3784600"/>
                </a:lnTo>
                <a:lnTo>
                  <a:pt x="273568" y="3822700"/>
                </a:lnTo>
                <a:lnTo>
                  <a:pt x="294174" y="3873500"/>
                </a:lnTo>
                <a:lnTo>
                  <a:pt x="315461" y="3911600"/>
                </a:lnTo>
                <a:lnTo>
                  <a:pt x="337424" y="3962400"/>
                </a:lnTo>
                <a:lnTo>
                  <a:pt x="360055" y="4000500"/>
                </a:lnTo>
                <a:lnTo>
                  <a:pt x="383347" y="4038600"/>
                </a:lnTo>
                <a:lnTo>
                  <a:pt x="407294" y="4089400"/>
                </a:lnTo>
                <a:lnTo>
                  <a:pt x="431888" y="4127500"/>
                </a:lnTo>
                <a:lnTo>
                  <a:pt x="457123" y="4165600"/>
                </a:lnTo>
                <a:lnTo>
                  <a:pt x="482991" y="4203700"/>
                </a:lnTo>
                <a:lnTo>
                  <a:pt x="509486" y="4241800"/>
                </a:lnTo>
                <a:lnTo>
                  <a:pt x="536601" y="4279900"/>
                </a:lnTo>
                <a:lnTo>
                  <a:pt x="564329" y="4330700"/>
                </a:lnTo>
                <a:lnTo>
                  <a:pt x="592662" y="4368800"/>
                </a:lnTo>
                <a:lnTo>
                  <a:pt x="621594" y="4406900"/>
                </a:lnTo>
                <a:lnTo>
                  <a:pt x="651118" y="4432300"/>
                </a:lnTo>
                <a:lnTo>
                  <a:pt x="681227" y="4470400"/>
                </a:lnTo>
                <a:lnTo>
                  <a:pt x="711915" y="4508500"/>
                </a:lnTo>
                <a:lnTo>
                  <a:pt x="743173" y="4546600"/>
                </a:lnTo>
                <a:lnTo>
                  <a:pt x="774996" y="4584700"/>
                </a:lnTo>
                <a:lnTo>
                  <a:pt x="807376" y="4622800"/>
                </a:lnTo>
                <a:lnTo>
                  <a:pt x="840306" y="4648200"/>
                </a:lnTo>
                <a:lnTo>
                  <a:pt x="873779" y="4686300"/>
                </a:lnTo>
                <a:lnTo>
                  <a:pt x="907789" y="4724400"/>
                </a:lnTo>
                <a:lnTo>
                  <a:pt x="942329" y="4749800"/>
                </a:lnTo>
                <a:lnTo>
                  <a:pt x="977391" y="4787900"/>
                </a:lnTo>
                <a:lnTo>
                  <a:pt x="1012968" y="4813300"/>
                </a:lnTo>
                <a:lnTo>
                  <a:pt x="1049055" y="4851400"/>
                </a:lnTo>
                <a:lnTo>
                  <a:pt x="1085643" y="4876800"/>
                </a:lnTo>
                <a:lnTo>
                  <a:pt x="1122726" y="4914900"/>
                </a:lnTo>
                <a:lnTo>
                  <a:pt x="1160297" y="4940300"/>
                </a:lnTo>
                <a:lnTo>
                  <a:pt x="1236874" y="4991100"/>
                </a:lnTo>
                <a:lnTo>
                  <a:pt x="1275867" y="5029200"/>
                </a:lnTo>
                <a:lnTo>
                  <a:pt x="1355226" y="5080000"/>
                </a:lnTo>
                <a:lnTo>
                  <a:pt x="1436370" y="5130800"/>
                </a:lnTo>
                <a:lnTo>
                  <a:pt x="1471803" y="5143500"/>
                </a:lnTo>
                <a:lnTo>
                  <a:pt x="4494657" y="5143500"/>
                </a:lnTo>
                <a:lnTo>
                  <a:pt x="4530090" y="5130800"/>
                </a:lnTo>
                <a:lnTo>
                  <a:pt x="4611233" y="5080000"/>
                </a:lnTo>
                <a:lnTo>
                  <a:pt x="4690592" y="5029200"/>
                </a:lnTo>
                <a:lnTo>
                  <a:pt x="4729585" y="4991100"/>
                </a:lnTo>
                <a:lnTo>
                  <a:pt x="4806162" y="4940300"/>
                </a:lnTo>
                <a:lnTo>
                  <a:pt x="4843733" y="4914900"/>
                </a:lnTo>
                <a:lnTo>
                  <a:pt x="4880816" y="4876800"/>
                </a:lnTo>
                <a:lnTo>
                  <a:pt x="4917404" y="4851400"/>
                </a:lnTo>
                <a:lnTo>
                  <a:pt x="4953491" y="4813300"/>
                </a:lnTo>
                <a:lnTo>
                  <a:pt x="4989068" y="4787900"/>
                </a:lnTo>
                <a:lnTo>
                  <a:pt x="5024130" y="4749800"/>
                </a:lnTo>
                <a:lnTo>
                  <a:pt x="5058670" y="4724400"/>
                </a:lnTo>
                <a:lnTo>
                  <a:pt x="5092680" y="4686300"/>
                </a:lnTo>
                <a:lnTo>
                  <a:pt x="5126153" y="4648200"/>
                </a:lnTo>
                <a:lnTo>
                  <a:pt x="5159083" y="4622800"/>
                </a:lnTo>
                <a:lnTo>
                  <a:pt x="5191463" y="4584700"/>
                </a:lnTo>
                <a:lnTo>
                  <a:pt x="5223286" y="4546600"/>
                </a:lnTo>
                <a:lnTo>
                  <a:pt x="5254544" y="4508500"/>
                </a:lnTo>
                <a:lnTo>
                  <a:pt x="5285231" y="4470400"/>
                </a:lnTo>
                <a:lnTo>
                  <a:pt x="5315341" y="4432300"/>
                </a:lnTo>
                <a:lnTo>
                  <a:pt x="5344865" y="4406900"/>
                </a:lnTo>
                <a:lnTo>
                  <a:pt x="5373797" y="4368800"/>
                </a:lnTo>
                <a:lnTo>
                  <a:pt x="5402130" y="4330700"/>
                </a:lnTo>
                <a:lnTo>
                  <a:pt x="5429858" y="4279900"/>
                </a:lnTo>
                <a:lnTo>
                  <a:pt x="5456973" y="4241800"/>
                </a:lnTo>
                <a:lnTo>
                  <a:pt x="5483468" y="4203700"/>
                </a:lnTo>
                <a:lnTo>
                  <a:pt x="5509336" y="4165600"/>
                </a:lnTo>
                <a:lnTo>
                  <a:pt x="5534571" y="4127500"/>
                </a:lnTo>
                <a:lnTo>
                  <a:pt x="5559165" y="4089400"/>
                </a:lnTo>
                <a:lnTo>
                  <a:pt x="5583112" y="4038600"/>
                </a:lnTo>
                <a:lnTo>
                  <a:pt x="5606404" y="4000500"/>
                </a:lnTo>
                <a:lnTo>
                  <a:pt x="5629035" y="3962400"/>
                </a:lnTo>
                <a:lnTo>
                  <a:pt x="5650998" y="3911600"/>
                </a:lnTo>
                <a:lnTo>
                  <a:pt x="5672285" y="3873500"/>
                </a:lnTo>
                <a:lnTo>
                  <a:pt x="5692891" y="3822700"/>
                </a:lnTo>
                <a:lnTo>
                  <a:pt x="5712807" y="3784600"/>
                </a:lnTo>
                <a:lnTo>
                  <a:pt x="5732027" y="3733800"/>
                </a:lnTo>
                <a:lnTo>
                  <a:pt x="5750544" y="3695700"/>
                </a:lnTo>
                <a:lnTo>
                  <a:pt x="5768352" y="3644900"/>
                </a:lnTo>
                <a:lnTo>
                  <a:pt x="5785442" y="3606800"/>
                </a:lnTo>
                <a:lnTo>
                  <a:pt x="5801809" y="3556000"/>
                </a:lnTo>
                <a:lnTo>
                  <a:pt x="5817445" y="3517900"/>
                </a:lnTo>
                <a:lnTo>
                  <a:pt x="5832343" y="3467100"/>
                </a:lnTo>
                <a:lnTo>
                  <a:pt x="5846497" y="3416300"/>
                </a:lnTo>
                <a:lnTo>
                  <a:pt x="5859899" y="3365500"/>
                </a:lnTo>
                <a:lnTo>
                  <a:pt x="5872542" y="3327400"/>
                </a:lnTo>
                <a:lnTo>
                  <a:pt x="5884421" y="3276600"/>
                </a:lnTo>
                <a:lnTo>
                  <a:pt x="5895526" y="3225800"/>
                </a:lnTo>
                <a:lnTo>
                  <a:pt x="5905853" y="3175000"/>
                </a:lnTo>
                <a:lnTo>
                  <a:pt x="5915393" y="3136900"/>
                </a:lnTo>
                <a:lnTo>
                  <a:pt x="5924140" y="3086100"/>
                </a:lnTo>
                <a:lnTo>
                  <a:pt x="5932087" y="3035300"/>
                </a:lnTo>
                <a:lnTo>
                  <a:pt x="5939227" y="2984500"/>
                </a:lnTo>
                <a:lnTo>
                  <a:pt x="5945553" y="2933700"/>
                </a:lnTo>
                <a:lnTo>
                  <a:pt x="5951058" y="2882900"/>
                </a:lnTo>
                <a:lnTo>
                  <a:pt x="5955735" y="2832100"/>
                </a:lnTo>
                <a:lnTo>
                  <a:pt x="5959577" y="2781300"/>
                </a:lnTo>
                <a:lnTo>
                  <a:pt x="5962578" y="2730500"/>
                </a:lnTo>
                <a:lnTo>
                  <a:pt x="5964730" y="2679700"/>
                </a:lnTo>
                <a:lnTo>
                  <a:pt x="5966026" y="2628900"/>
                </a:lnTo>
                <a:lnTo>
                  <a:pt x="5966460" y="2578100"/>
                </a:lnTo>
                <a:lnTo>
                  <a:pt x="5966026" y="2527300"/>
                </a:lnTo>
                <a:lnTo>
                  <a:pt x="5964730" y="2476500"/>
                </a:lnTo>
                <a:lnTo>
                  <a:pt x="5962578" y="2425700"/>
                </a:lnTo>
                <a:lnTo>
                  <a:pt x="5959577" y="2374900"/>
                </a:lnTo>
                <a:lnTo>
                  <a:pt x="5955735" y="2324100"/>
                </a:lnTo>
                <a:lnTo>
                  <a:pt x="5951058" y="2273300"/>
                </a:lnTo>
                <a:lnTo>
                  <a:pt x="5945553" y="2222500"/>
                </a:lnTo>
                <a:lnTo>
                  <a:pt x="5939227" y="2171700"/>
                </a:lnTo>
                <a:lnTo>
                  <a:pt x="5932087" y="2120900"/>
                </a:lnTo>
                <a:lnTo>
                  <a:pt x="5924140" y="2070100"/>
                </a:lnTo>
                <a:lnTo>
                  <a:pt x="5915393" y="2019300"/>
                </a:lnTo>
                <a:lnTo>
                  <a:pt x="5905853" y="1981200"/>
                </a:lnTo>
                <a:lnTo>
                  <a:pt x="5895526" y="1930400"/>
                </a:lnTo>
                <a:lnTo>
                  <a:pt x="5884421" y="1879600"/>
                </a:lnTo>
                <a:lnTo>
                  <a:pt x="5872542" y="1828800"/>
                </a:lnTo>
                <a:lnTo>
                  <a:pt x="5859899" y="1790700"/>
                </a:lnTo>
                <a:lnTo>
                  <a:pt x="5846497" y="1739900"/>
                </a:lnTo>
                <a:lnTo>
                  <a:pt x="5832343" y="1689100"/>
                </a:lnTo>
                <a:lnTo>
                  <a:pt x="5817445" y="1638300"/>
                </a:lnTo>
                <a:lnTo>
                  <a:pt x="5801809" y="1600200"/>
                </a:lnTo>
                <a:lnTo>
                  <a:pt x="5785442" y="1549400"/>
                </a:lnTo>
                <a:lnTo>
                  <a:pt x="5768352" y="1511300"/>
                </a:lnTo>
                <a:lnTo>
                  <a:pt x="5750544" y="1460500"/>
                </a:lnTo>
                <a:lnTo>
                  <a:pt x="5732027" y="1422400"/>
                </a:lnTo>
                <a:lnTo>
                  <a:pt x="5712807" y="1371600"/>
                </a:lnTo>
                <a:lnTo>
                  <a:pt x="5692891" y="1333500"/>
                </a:lnTo>
                <a:lnTo>
                  <a:pt x="5672285" y="1282700"/>
                </a:lnTo>
                <a:lnTo>
                  <a:pt x="5650998" y="1244600"/>
                </a:lnTo>
                <a:lnTo>
                  <a:pt x="5629035" y="1193800"/>
                </a:lnTo>
                <a:lnTo>
                  <a:pt x="5606404" y="1155700"/>
                </a:lnTo>
                <a:lnTo>
                  <a:pt x="5583112" y="1117600"/>
                </a:lnTo>
                <a:lnTo>
                  <a:pt x="5559165" y="1066800"/>
                </a:lnTo>
                <a:lnTo>
                  <a:pt x="5534571" y="1028700"/>
                </a:lnTo>
                <a:lnTo>
                  <a:pt x="5509336" y="990600"/>
                </a:lnTo>
                <a:lnTo>
                  <a:pt x="5483468" y="952500"/>
                </a:lnTo>
                <a:lnTo>
                  <a:pt x="5456973" y="914400"/>
                </a:lnTo>
                <a:lnTo>
                  <a:pt x="5429858" y="876300"/>
                </a:lnTo>
                <a:lnTo>
                  <a:pt x="5402130" y="825500"/>
                </a:lnTo>
                <a:lnTo>
                  <a:pt x="5373797" y="787400"/>
                </a:lnTo>
                <a:lnTo>
                  <a:pt x="5344865" y="749300"/>
                </a:lnTo>
                <a:lnTo>
                  <a:pt x="5315341" y="723900"/>
                </a:lnTo>
                <a:lnTo>
                  <a:pt x="5285231" y="685800"/>
                </a:lnTo>
                <a:lnTo>
                  <a:pt x="5254544" y="647700"/>
                </a:lnTo>
                <a:lnTo>
                  <a:pt x="5223286" y="609600"/>
                </a:lnTo>
                <a:lnTo>
                  <a:pt x="5191463" y="571500"/>
                </a:lnTo>
                <a:lnTo>
                  <a:pt x="5159083" y="533400"/>
                </a:lnTo>
                <a:lnTo>
                  <a:pt x="5126153" y="508000"/>
                </a:lnTo>
                <a:lnTo>
                  <a:pt x="5092680" y="469900"/>
                </a:lnTo>
                <a:lnTo>
                  <a:pt x="5058670" y="431800"/>
                </a:lnTo>
                <a:lnTo>
                  <a:pt x="5024130" y="406400"/>
                </a:lnTo>
                <a:lnTo>
                  <a:pt x="4989068" y="368300"/>
                </a:lnTo>
                <a:lnTo>
                  <a:pt x="4953491" y="342900"/>
                </a:lnTo>
                <a:lnTo>
                  <a:pt x="4917404" y="304800"/>
                </a:lnTo>
                <a:lnTo>
                  <a:pt x="4880816" y="279400"/>
                </a:lnTo>
                <a:lnTo>
                  <a:pt x="4843733" y="241300"/>
                </a:lnTo>
                <a:lnTo>
                  <a:pt x="4768111" y="190500"/>
                </a:lnTo>
                <a:lnTo>
                  <a:pt x="4729585" y="165100"/>
                </a:lnTo>
                <a:lnTo>
                  <a:pt x="4690592" y="127000"/>
                </a:lnTo>
                <a:lnTo>
                  <a:pt x="4611233" y="76200"/>
                </a:lnTo>
                <a:lnTo>
                  <a:pt x="4530090" y="25400"/>
                </a:lnTo>
                <a:lnTo>
                  <a:pt x="4494657" y="0"/>
                </a:lnTo>
                <a:close/>
              </a:path>
            </a:pathLst>
          </a:custGeom>
          <a:solidFill>
            <a:srgbClr val="FFFFFF"/>
          </a:solidFill>
        </p:spPr>
        <p:txBody>
          <a:bodyPr wrap="square" lIns="0" tIns="0" rIns="0" bIns="0" rtlCol="0"/>
          <a:lstStyle/>
          <a:p>
            <a:endParaRPr/>
          </a:p>
        </p:txBody>
      </p:sp>
      <p:sp>
        <p:nvSpPr>
          <p:cNvPr id="5" name="object 5"/>
          <p:cNvSpPr txBox="1">
            <a:spLocks noGrp="1"/>
          </p:cNvSpPr>
          <p:nvPr>
            <p:ph type="title"/>
          </p:nvPr>
        </p:nvSpPr>
        <p:spPr>
          <a:xfrm>
            <a:off x="2142997" y="2126156"/>
            <a:ext cx="4858004" cy="1300291"/>
          </a:xfrm>
          <a:prstGeom prst="rect">
            <a:avLst/>
          </a:prstGeom>
        </p:spPr>
        <p:txBody>
          <a:bodyPr vert="horz" wrap="square" lIns="0" tIns="126364" rIns="0" bIns="0" rtlCol="0" anchor="t">
            <a:spAutoFit/>
          </a:bodyPr>
          <a:lstStyle/>
          <a:p>
            <a:pPr algn="ctr"/>
            <a:r>
              <a:rPr lang="en-US" spc="-155" dirty="0">
                <a:solidFill>
                  <a:srgbClr val="000000"/>
                </a:solidFill>
              </a:rPr>
              <a:t>Applying</a:t>
            </a:r>
            <a:r>
              <a:rPr lang="en-US" spc="-155" dirty="0"/>
              <a:t> AI, NLP, and Optimization to COVID-19</a:t>
            </a:r>
          </a:p>
          <a:p>
            <a:pPr marL="2026920" marR="5080" indent="-2008505" algn="ctr">
              <a:lnSpc>
                <a:spcPct val="70000"/>
              </a:lnSpc>
              <a:spcBef>
                <a:spcPts val="994"/>
              </a:spcBef>
            </a:pPr>
            <a:endParaRPr lang="en-US" spc="-155" dirty="0"/>
          </a:p>
        </p:txBody>
      </p:sp>
      <p:sp>
        <p:nvSpPr>
          <p:cNvPr id="6" name="object 6"/>
          <p:cNvSpPr txBox="1"/>
          <p:nvPr/>
        </p:nvSpPr>
        <p:spPr>
          <a:xfrm>
            <a:off x="1213063" y="3371469"/>
            <a:ext cx="6305157" cy="1195199"/>
          </a:xfrm>
          <a:prstGeom prst="rect">
            <a:avLst/>
          </a:prstGeom>
        </p:spPr>
        <p:txBody>
          <a:bodyPr vert="horz" wrap="square" lIns="0" tIns="66040" rIns="0" bIns="0" rtlCol="0" anchor="t">
            <a:spAutoFit/>
          </a:bodyPr>
          <a:lstStyle/>
          <a:p>
            <a:pPr marL="12700" marR="5080" indent="621665" algn="ctr">
              <a:lnSpc>
                <a:spcPts val="2590"/>
              </a:lnSpc>
              <a:spcBef>
                <a:spcPts val="520"/>
              </a:spcBef>
              <a:tabLst>
                <a:tab pos="1266825" algn="l"/>
              </a:tabLst>
            </a:pPr>
            <a:r>
              <a:rPr lang="en-US" sz="2500" spc="-225" dirty="0">
                <a:solidFill>
                  <a:srgbClr val="0D0D0D"/>
                </a:solidFill>
                <a:latin typeface="Arial"/>
                <a:cs typeface="Arial"/>
              </a:rPr>
              <a:t>Lab 5 in progress. </a:t>
            </a:r>
            <a:endParaRPr lang="en-US" sz="2500">
              <a:solidFill>
                <a:srgbClr val="000000"/>
              </a:solidFill>
              <a:latin typeface="Arial"/>
              <a:cs typeface="Arial"/>
            </a:endParaRPr>
          </a:p>
          <a:p>
            <a:pPr marL="12700" marR="5080" indent="621665" algn="ctr">
              <a:lnSpc>
                <a:spcPts val="2590"/>
              </a:lnSpc>
              <a:spcBef>
                <a:spcPts val="520"/>
              </a:spcBef>
              <a:tabLst>
                <a:tab pos="1266825" algn="l"/>
              </a:tabLst>
            </a:pPr>
            <a:endParaRPr lang="en-US" sz="2500" spc="-225" dirty="0">
              <a:solidFill>
                <a:srgbClr val="0D0D0D"/>
              </a:solidFill>
              <a:latin typeface="Arial"/>
              <a:cs typeface="Arial"/>
            </a:endParaRPr>
          </a:p>
          <a:p>
            <a:pPr marL="12700" marR="5080" indent="621665" algn="ctr">
              <a:lnSpc>
                <a:spcPts val="2590"/>
              </a:lnSpc>
              <a:spcBef>
                <a:spcPts val="520"/>
              </a:spcBef>
              <a:tabLst>
                <a:tab pos="1266825" algn="l"/>
              </a:tabLst>
            </a:pPr>
            <a:r>
              <a:rPr lang="en-US" sz="2500" spc="-225" dirty="0">
                <a:solidFill>
                  <a:srgbClr val="0D0D0D"/>
                </a:solidFill>
                <a:latin typeface="Arial"/>
                <a:cs typeface="Arial"/>
              </a:rPr>
              <a:t>We will return to the main room at 4:45 pm. </a:t>
            </a:r>
            <a:endParaRPr sz="2500">
              <a:latin typeface="Arial"/>
              <a:cs typeface="Arial"/>
            </a:endParaRPr>
          </a:p>
        </p:txBody>
      </p:sp>
    </p:spTree>
    <p:extLst>
      <p:ext uri="{BB962C8B-B14F-4D97-AF65-F5344CB8AC3E}">
        <p14:creationId xmlns:p14="http://schemas.microsoft.com/office/powerpoint/2010/main" val="3403110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C30C7B-9A2A-E74B-A7CD-7BEEEA27C790}"/>
              </a:ext>
            </a:extLst>
          </p:cNvPr>
          <p:cNvSpPr>
            <a:spLocks noGrp="1"/>
          </p:cNvSpPr>
          <p:nvPr>
            <p:ph type="ctrTitle"/>
          </p:nvPr>
        </p:nvSpPr>
        <p:spPr>
          <a:xfrm>
            <a:off x="306424" y="685800"/>
            <a:ext cx="6504727" cy="430887"/>
          </a:xfrm>
        </p:spPr>
        <p:txBody>
          <a:bodyPr/>
          <a:lstStyle/>
          <a:p>
            <a:r>
              <a:rPr lang="en-US" sz="2800" dirty="0">
                <a:solidFill>
                  <a:srgbClr val="0070C0"/>
                </a:solidFill>
              </a:rPr>
              <a:t>What is Modernization?</a:t>
            </a:r>
          </a:p>
        </p:txBody>
      </p:sp>
      <p:sp>
        <p:nvSpPr>
          <p:cNvPr id="16" name="Rectangle 15">
            <a:extLst>
              <a:ext uri="{FF2B5EF4-FFF2-40B4-BE49-F238E27FC236}">
                <a16:creationId xmlns:a16="http://schemas.microsoft.com/office/drawing/2014/main" id="{920214EC-D1EC-3548-B70F-6E34DB4E29F6}"/>
              </a:ext>
            </a:extLst>
          </p:cNvPr>
          <p:cNvSpPr/>
          <p:nvPr/>
        </p:nvSpPr>
        <p:spPr>
          <a:xfrm>
            <a:off x="5120389" y="4806395"/>
            <a:ext cx="3602408" cy="415498"/>
          </a:xfrm>
          <a:prstGeom prst="rect">
            <a:avLst/>
          </a:prstGeom>
        </p:spPr>
        <p:txBody>
          <a:bodyPr wrap="square">
            <a:spAutoFit/>
          </a:bodyPr>
          <a:lstStyle/>
          <a:p>
            <a:pPr defTabSz="823148">
              <a:defRPr/>
            </a:pPr>
            <a:r>
              <a:rPr lang="en-US" sz="1050" dirty="0">
                <a:solidFill>
                  <a:srgbClr val="000000"/>
                </a:solidFill>
                <a:latin typeface="IBM Plex Sans" panose="020B0503050203000203" pitchFamily="34" charset="77"/>
                <a:hlinkClick r:id="rId2"/>
              </a:rPr>
              <a:t>https://www.ibm.com/cloud/garage/content/field-guide/app-modernization-field-guide/</a:t>
            </a:r>
            <a:endParaRPr lang="en-US" sz="1050" dirty="0">
              <a:solidFill>
                <a:srgbClr val="000000"/>
              </a:solidFill>
              <a:latin typeface="IBM Plex Sans" panose="020B0503050203000203" pitchFamily="34" charset="77"/>
            </a:endParaRPr>
          </a:p>
        </p:txBody>
      </p:sp>
      <p:sp>
        <p:nvSpPr>
          <p:cNvPr id="17" name="Text Placeholder 1">
            <a:extLst>
              <a:ext uri="{FF2B5EF4-FFF2-40B4-BE49-F238E27FC236}">
                <a16:creationId xmlns:a16="http://schemas.microsoft.com/office/drawing/2014/main" id="{E5DE023A-7393-DF42-BF94-E91AAC923F19}"/>
              </a:ext>
            </a:extLst>
          </p:cNvPr>
          <p:cNvSpPr txBox="1">
            <a:spLocks/>
          </p:cNvSpPr>
          <p:nvPr/>
        </p:nvSpPr>
        <p:spPr>
          <a:xfrm>
            <a:off x="254205" y="1674191"/>
            <a:ext cx="4285000" cy="3509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IBM Plex Sans"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7404" indent="-177404" defTabSz="685800">
              <a:spcBef>
                <a:spcPts val="750"/>
              </a:spcBef>
            </a:pPr>
            <a:r>
              <a:rPr lang="en-US" sz="1350" dirty="0">
                <a:ea typeface="IBM Plex Sans Text" charset="0"/>
                <a:cs typeface="IBM Plex Sans Text" charset="0"/>
              </a:rPr>
              <a:t>Containerize an Existing Application / Workload  ?</a:t>
            </a:r>
          </a:p>
          <a:p>
            <a:pPr marL="177404" indent="-177404" defTabSz="685800">
              <a:spcBef>
                <a:spcPts val="750"/>
              </a:spcBef>
            </a:pPr>
            <a:r>
              <a:rPr lang="en-US" sz="1350" dirty="0"/>
              <a:t>Refactor Applications into Microservices ?</a:t>
            </a:r>
          </a:p>
          <a:p>
            <a:pPr marL="177404" indent="-177404" defTabSz="685800">
              <a:spcBef>
                <a:spcPts val="750"/>
              </a:spcBef>
            </a:pPr>
            <a:r>
              <a:rPr lang="en-US" sz="1350" dirty="0">
                <a:ea typeface="IBM Plex Sans Text" charset="0"/>
                <a:cs typeface="IBM Plex Sans Text" charset="0"/>
              </a:rPr>
              <a:t>Strangle a over Monolith over time with new Microservices ?</a:t>
            </a:r>
          </a:p>
          <a:p>
            <a:pPr marL="177404" indent="-177404" defTabSz="685800">
              <a:spcBef>
                <a:spcPts val="750"/>
              </a:spcBef>
            </a:pPr>
            <a:r>
              <a:rPr lang="en-US" sz="1350" dirty="0"/>
              <a:t>Completely rewrite into new microservices ?</a:t>
            </a:r>
            <a:endParaRPr lang="en-US" sz="1350" dirty="0">
              <a:ea typeface="IBM Plex Sans Text" charset="0"/>
              <a:cs typeface="IBM Plex Sans Text" charset="0"/>
            </a:endParaRPr>
          </a:p>
          <a:p>
            <a:pPr marL="177404" indent="-177404" defTabSz="685800">
              <a:spcBef>
                <a:spcPts val="750"/>
              </a:spcBef>
            </a:pPr>
            <a:r>
              <a:rPr lang="en-US" sz="1350" dirty="0">
                <a:ea typeface="IBM Plex Sans Text" charset="0"/>
                <a:cs typeface="IBM Plex Sans Text" charset="0"/>
              </a:rPr>
              <a:t>Automate deployment ?</a:t>
            </a:r>
          </a:p>
          <a:p>
            <a:pPr marL="177404" indent="-177404" defTabSz="685800">
              <a:spcBef>
                <a:spcPts val="750"/>
              </a:spcBef>
            </a:pPr>
            <a:r>
              <a:rPr lang="en-US" sz="1350" dirty="0">
                <a:ea typeface="IBM Plex Sans Text" charset="0"/>
                <a:cs typeface="IBM Plex Sans Text" charset="0"/>
              </a:rPr>
              <a:t>Lift and Shift into a Cloud ? </a:t>
            </a:r>
          </a:p>
          <a:p>
            <a:pPr marL="177404" indent="-177404" defTabSz="685800">
              <a:spcBef>
                <a:spcPts val="750"/>
              </a:spcBef>
            </a:pPr>
            <a:r>
              <a:rPr lang="en-US" sz="1350" dirty="0"/>
              <a:t>Expose Applications through API’s ? </a:t>
            </a:r>
          </a:p>
          <a:p>
            <a:pPr marL="177404" indent="-177404" defTabSz="685800">
              <a:spcBef>
                <a:spcPts val="750"/>
              </a:spcBef>
            </a:pPr>
            <a:r>
              <a:rPr lang="en-US" sz="1350" dirty="0">
                <a:ea typeface="IBM Plex Sans Text" charset="0"/>
                <a:cs typeface="IBM Plex Sans Text" charset="0"/>
              </a:rPr>
              <a:t>Augment Old Code with new microservices ? APIs / Services (AI, Data Science)  ?</a:t>
            </a:r>
          </a:p>
          <a:p>
            <a:pPr marL="177404" indent="-177404" defTabSz="685800">
              <a:spcBef>
                <a:spcPts val="750"/>
              </a:spcBef>
            </a:pPr>
            <a:r>
              <a:rPr lang="en-US" sz="1350" dirty="0"/>
              <a:t>What About My Data !!!!!!!!</a:t>
            </a:r>
            <a:endParaRPr lang="en-US" sz="1350" dirty="0">
              <a:ea typeface="IBM Plex Sans Text" charset="0"/>
              <a:cs typeface="IBM Plex Sans Text" charset="0"/>
            </a:endParaRPr>
          </a:p>
          <a:p>
            <a:pPr marL="171450" indent="-171450" defTabSz="685800">
              <a:spcBef>
                <a:spcPts val="750"/>
              </a:spcBef>
            </a:pPr>
            <a:endParaRPr lang="en-US" sz="1350" dirty="0">
              <a:latin typeface="IBM Plex Sans Text" charset="0"/>
              <a:ea typeface="IBM Plex Sans Text" charset="0"/>
              <a:cs typeface="IBM Plex Sans Text" charset="0"/>
            </a:endParaRPr>
          </a:p>
        </p:txBody>
      </p:sp>
      <p:pic>
        <p:nvPicPr>
          <p:cNvPr id="5" name="Picture 4">
            <a:extLst>
              <a:ext uri="{FF2B5EF4-FFF2-40B4-BE49-F238E27FC236}">
                <a16:creationId xmlns:a16="http://schemas.microsoft.com/office/drawing/2014/main" id="{55D924B3-0452-0A49-9D94-8D9356C22674}"/>
              </a:ext>
            </a:extLst>
          </p:cNvPr>
          <p:cNvPicPr>
            <a:picLocks noChangeAspect="1"/>
          </p:cNvPicPr>
          <p:nvPr/>
        </p:nvPicPr>
        <p:blipFill>
          <a:blip r:embed="rId3"/>
          <a:stretch>
            <a:fillRect/>
          </a:stretch>
        </p:blipFill>
        <p:spPr>
          <a:xfrm>
            <a:off x="4568142" y="1689195"/>
            <a:ext cx="4397718" cy="2853746"/>
          </a:xfrm>
          <a:prstGeom prst="rect">
            <a:avLst/>
          </a:prstGeom>
          <a:ln>
            <a:solidFill>
              <a:srgbClr val="385E7E"/>
            </a:solidFill>
          </a:ln>
        </p:spPr>
      </p:pic>
    </p:spTree>
    <p:extLst>
      <p:ext uri="{BB962C8B-B14F-4D97-AF65-F5344CB8AC3E}">
        <p14:creationId xmlns:p14="http://schemas.microsoft.com/office/powerpoint/2010/main" val="334087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40300" y="145637"/>
            <a:ext cx="4322500" cy="369332"/>
          </a:xfrm>
        </p:spPr>
        <p:txBody>
          <a:bodyPr/>
          <a:lstStyle/>
          <a:p>
            <a:pPr defTabSz="455602">
              <a:lnSpc>
                <a:spcPct val="100000"/>
              </a:lnSpc>
              <a:spcBef>
                <a:spcPts val="0"/>
              </a:spcBef>
            </a:pPr>
            <a:r>
              <a:rPr lang="en-US" sz="2400" dirty="0">
                <a:solidFill>
                  <a:srgbClr val="0070C0"/>
                </a:solidFill>
                <a:latin typeface="Helvetica" panose="020B0604020202020204" pitchFamily="34" charset="0"/>
                <a:ea typeface="+mn-ea"/>
                <a:cs typeface="Helvetica" panose="020B0604020202020204" pitchFamily="34" charset="0"/>
              </a:rPr>
              <a:t>What is IBM Cloud?</a:t>
            </a:r>
            <a:endParaRPr lang="en-US" dirty="0">
              <a:solidFill>
                <a:srgbClr val="0070C0"/>
              </a:solidFill>
              <a:latin typeface="Helvetica" panose="020B0604020202020204" pitchFamily="34" charset="0"/>
              <a:cs typeface="Helvetica" panose="020B0604020202020204" pitchFamily="34" charset="0"/>
            </a:endParaRPr>
          </a:p>
        </p:txBody>
      </p:sp>
      <p:sp>
        <p:nvSpPr>
          <p:cNvPr id="387" name="Shape 535">
            <a:extLst>
              <a:ext uri="{FF2B5EF4-FFF2-40B4-BE49-F238E27FC236}">
                <a16:creationId xmlns:a16="http://schemas.microsoft.com/office/drawing/2014/main" id="{F5DECBF4-8C6F-44B2-A61E-794EDA7078FD}"/>
              </a:ext>
            </a:extLst>
          </p:cNvPr>
          <p:cNvSpPr/>
          <p:nvPr/>
        </p:nvSpPr>
        <p:spPr>
          <a:xfrm>
            <a:off x="1752231" y="4353079"/>
            <a:ext cx="3735593" cy="132386"/>
          </a:xfrm>
          <a:prstGeom prst="rect">
            <a:avLst/>
          </a:prstGeom>
          <a:solidFill>
            <a:srgbClr val="06B9A5"/>
          </a:solidFill>
          <a:ln w="12700">
            <a:miter lim="400000"/>
          </a:ln>
        </p:spPr>
        <p:txBody>
          <a:bodyPr lIns="0" tIns="0" rIns="0" bIns="0" anchor="ctr"/>
          <a:lstStyle/>
          <a:p>
            <a:pPr lvl="0"/>
            <a:endParaRPr sz="1200" dirty="0"/>
          </a:p>
        </p:txBody>
      </p:sp>
      <p:sp>
        <p:nvSpPr>
          <p:cNvPr id="388" name="Shape 545">
            <a:extLst>
              <a:ext uri="{FF2B5EF4-FFF2-40B4-BE49-F238E27FC236}">
                <a16:creationId xmlns:a16="http://schemas.microsoft.com/office/drawing/2014/main" id="{DBAA2638-2AC6-4552-A297-020EE44A8425}"/>
              </a:ext>
            </a:extLst>
          </p:cNvPr>
          <p:cNvSpPr/>
          <p:nvPr/>
        </p:nvSpPr>
        <p:spPr>
          <a:xfrm>
            <a:off x="1752149" y="3841973"/>
            <a:ext cx="3735593" cy="474616"/>
          </a:xfrm>
          <a:prstGeom prst="rect">
            <a:avLst/>
          </a:prstGeom>
          <a:ln w="25400">
            <a:solidFill>
              <a:srgbClr val="06B9A5"/>
            </a:solidFill>
          </a:ln>
        </p:spPr>
        <p:txBody>
          <a:bodyPr lIns="0" tIns="0" rIns="0" bIns="0" anchor="ctr"/>
          <a:lstStyle/>
          <a:p>
            <a:pPr lvl="0"/>
            <a:endParaRPr sz="1200" dirty="0"/>
          </a:p>
        </p:txBody>
      </p:sp>
      <p:pic>
        <p:nvPicPr>
          <p:cNvPr id="389" name="hybridpagev6-filtered.jpeg">
            <a:extLst>
              <a:ext uri="{FF2B5EF4-FFF2-40B4-BE49-F238E27FC236}">
                <a16:creationId xmlns:a16="http://schemas.microsoft.com/office/drawing/2014/main" id="{0A3FEEC4-4836-48BA-B869-3D76F47D152C}"/>
              </a:ext>
            </a:extLst>
          </p:cNvPr>
          <p:cNvPicPr/>
          <p:nvPr/>
        </p:nvPicPr>
        <p:blipFill>
          <a:blip r:embed="rId3"/>
          <a:srcRect l="55641" t="34890" r="36391" b="62928"/>
          <a:stretch>
            <a:fillRect/>
          </a:stretch>
        </p:blipFill>
        <p:spPr>
          <a:xfrm>
            <a:off x="2852525" y="3917854"/>
            <a:ext cx="612067" cy="332510"/>
          </a:xfrm>
          <a:prstGeom prst="rect">
            <a:avLst/>
          </a:prstGeom>
          <a:ln w="12700">
            <a:miter lim="400000"/>
          </a:ln>
        </p:spPr>
      </p:pic>
      <p:pic>
        <p:nvPicPr>
          <p:cNvPr id="390" name="hybridpagev6-filtered.jpeg">
            <a:extLst>
              <a:ext uri="{FF2B5EF4-FFF2-40B4-BE49-F238E27FC236}">
                <a16:creationId xmlns:a16="http://schemas.microsoft.com/office/drawing/2014/main" id="{44920DB7-B5F9-4F50-B1F9-15069C7F9A4A}"/>
              </a:ext>
            </a:extLst>
          </p:cNvPr>
          <p:cNvPicPr/>
          <p:nvPr/>
        </p:nvPicPr>
        <p:blipFill>
          <a:blip r:embed="rId3"/>
          <a:srcRect l="66998" t="34890" r="25048" b="62112"/>
          <a:stretch>
            <a:fillRect/>
          </a:stretch>
        </p:blipFill>
        <p:spPr>
          <a:xfrm>
            <a:off x="4892185" y="3879547"/>
            <a:ext cx="483224" cy="361319"/>
          </a:xfrm>
          <a:prstGeom prst="rect">
            <a:avLst/>
          </a:prstGeom>
          <a:ln w="12700">
            <a:miter lim="400000"/>
          </a:ln>
        </p:spPr>
      </p:pic>
      <p:sp>
        <p:nvSpPr>
          <p:cNvPr id="391" name="Shape 548">
            <a:extLst>
              <a:ext uri="{FF2B5EF4-FFF2-40B4-BE49-F238E27FC236}">
                <a16:creationId xmlns:a16="http://schemas.microsoft.com/office/drawing/2014/main" id="{0E91E92D-4601-43BE-B25D-72ADAEF0D08B}"/>
              </a:ext>
            </a:extLst>
          </p:cNvPr>
          <p:cNvSpPr/>
          <p:nvPr/>
        </p:nvSpPr>
        <p:spPr>
          <a:xfrm>
            <a:off x="5605313" y="3846825"/>
            <a:ext cx="1845538" cy="474616"/>
          </a:xfrm>
          <a:prstGeom prst="rect">
            <a:avLst/>
          </a:prstGeom>
          <a:ln w="25400">
            <a:solidFill>
              <a:srgbClr val="019B8A"/>
            </a:solidFill>
          </a:ln>
        </p:spPr>
        <p:txBody>
          <a:bodyPr lIns="0" tIns="0" rIns="0" bIns="0" anchor="ctr"/>
          <a:lstStyle/>
          <a:p>
            <a:pPr lvl="0"/>
            <a:endParaRPr sz="1200" dirty="0"/>
          </a:p>
        </p:txBody>
      </p:sp>
      <p:pic>
        <p:nvPicPr>
          <p:cNvPr id="392" name="hybridpagev6-filtered.jpeg">
            <a:extLst>
              <a:ext uri="{FF2B5EF4-FFF2-40B4-BE49-F238E27FC236}">
                <a16:creationId xmlns:a16="http://schemas.microsoft.com/office/drawing/2014/main" id="{71EBB51C-D0CC-4714-B2BC-0D2626B00636}"/>
              </a:ext>
            </a:extLst>
          </p:cNvPr>
          <p:cNvPicPr/>
          <p:nvPr/>
        </p:nvPicPr>
        <p:blipFill>
          <a:blip r:embed="rId3"/>
          <a:srcRect l="77839" t="34890" r="14207" b="62112"/>
          <a:stretch>
            <a:fillRect/>
          </a:stretch>
        </p:blipFill>
        <p:spPr>
          <a:xfrm>
            <a:off x="6875859" y="3891319"/>
            <a:ext cx="483224" cy="361319"/>
          </a:xfrm>
          <a:prstGeom prst="rect">
            <a:avLst/>
          </a:prstGeom>
          <a:ln w="12700">
            <a:miter lim="400000"/>
          </a:ln>
        </p:spPr>
      </p:pic>
      <p:sp>
        <p:nvSpPr>
          <p:cNvPr id="393" name="Shape 550">
            <a:extLst>
              <a:ext uri="{FF2B5EF4-FFF2-40B4-BE49-F238E27FC236}">
                <a16:creationId xmlns:a16="http://schemas.microsoft.com/office/drawing/2014/main" id="{7856CB93-F8DF-4BE5-ACF7-ED47603AA31B}"/>
              </a:ext>
            </a:extLst>
          </p:cNvPr>
          <p:cNvSpPr/>
          <p:nvPr/>
        </p:nvSpPr>
        <p:spPr>
          <a:xfrm>
            <a:off x="1749415" y="2683389"/>
            <a:ext cx="2573782" cy="179536"/>
          </a:xfrm>
          <a:prstGeom prst="rect">
            <a:avLst/>
          </a:prstGeom>
          <a:ln w="12700">
            <a:miter lim="400000"/>
          </a:ln>
          <a:extLst>
            <a:ext uri="{C572A759-6A51-4108-AA02-DFA0A04FC94B}">
              <ma14:wrappingTextBoxFlag xmlns:ma14="http://schemas.microsoft.com/office/mac/drawingml/2011/main" xmlns="" val="1"/>
            </a:ext>
          </a:extLst>
        </p:spPr>
        <p:txBody>
          <a:bodyPr wrap="none" lIns="20320" tIns="20320" rIns="20320" bIns="20320" anchor="ctr">
            <a:spAutoFit/>
          </a:bodyPr>
          <a:lstStyle>
            <a:lvl1pPr algn="l">
              <a:defRPr sz="13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900" dirty="0"/>
              <a:t>Flexible Compute Options to Run Apps / Services</a:t>
            </a:r>
          </a:p>
        </p:txBody>
      </p:sp>
      <p:sp>
        <p:nvSpPr>
          <p:cNvPr id="394" name="Shape 554">
            <a:extLst>
              <a:ext uri="{FF2B5EF4-FFF2-40B4-BE49-F238E27FC236}">
                <a16:creationId xmlns:a16="http://schemas.microsoft.com/office/drawing/2014/main" id="{6E73FB6A-DCFE-4B61-9ECA-982B49E6FE45}"/>
              </a:ext>
            </a:extLst>
          </p:cNvPr>
          <p:cNvSpPr/>
          <p:nvPr/>
        </p:nvSpPr>
        <p:spPr>
          <a:xfrm>
            <a:off x="1722356" y="3666752"/>
            <a:ext cx="3638175" cy="179536"/>
          </a:xfrm>
          <a:prstGeom prst="rect">
            <a:avLst/>
          </a:prstGeom>
          <a:ln w="12700">
            <a:miter lim="400000"/>
          </a:ln>
          <a:extLst>
            <a:ext uri="{C572A759-6A51-4108-AA02-DFA0A04FC94B}">
              <ma14:wrappingTextBoxFlag xmlns:ma14="http://schemas.microsoft.com/office/mac/drawingml/2011/main" xmlns="" val="1"/>
            </a:ext>
          </a:extLst>
        </p:spPr>
        <p:txBody>
          <a:bodyPr wrap="none" lIns="20320" tIns="20320" rIns="20320" bIns="20320" anchor="ctr">
            <a:spAutoFit/>
          </a:bodyPr>
          <a:lstStyle>
            <a:lvl1pPr algn="l">
              <a:defRPr sz="1300" b="1">
                <a:solidFill>
                  <a:srgbClr val="06B9A5"/>
                </a:solidFill>
                <a:latin typeface="Helvetica Neue"/>
                <a:ea typeface="Helvetica Neue"/>
                <a:cs typeface="Helvetica Neue"/>
                <a:sym typeface="Helvetica Neue"/>
              </a:defRPr>
            </a:lvl1pPr>
          </a:lstStyle>
          <a:p>
            <a:pPr lvl="0">
              <a:defRPr sz="1800" b="0">
                <a:solidFill>
                  <a:srgbClr val="000000"/>
                </a:solidFill>
              </a:defRPr>
            </a:pPr>
            <a:r>
              <a:rPr sz="900" dirty="0"/>
              <a:t>Platform Deployment Options that Meet Your Workload Requirements </a:t>
            </a:r>
          </a:p>
        </p:txBody>
      </p:sp>
      <p:sp>
        <p:nvSpPr>
          <p:cNvPr id="395" name="Shape 555">
            <a:extLst>
              <a:ext uri="{FF2B5EF4-FFF2-40B4-BE49-F238E27FC236}">
                <a16:creationId xmlns:a16="http://schemas.microsoft.com/office/drawing/2014/main" id="{8C430D5D-2B15-496C-A79F-CCF4C21EB940}"/>
              </a:ext>
            </a:extLst>
          </p:cNvPr>
          <p:cNvSpPr/>
          <p:nvPr/>
        </p:nvSpPr>
        <p:spPr>
          <a:xfrm>
            <a:off x="1901454" y="3894097"/>
            <a:ext cx="457818" cy="364202"/>
          </a:xfrm>
          <a:prstGeom prst="rect">
            <a:avLst/>
          </a:prstGeom>
          <a:ln w="12700">
            <a:miter lim="400000"/>
          </a:ln>
          <a:extLst>
            <a:ext uri="{C572A759-6A51-4108-AA02-DFA0A04FC94B}">
              <ma14:wrappingTextBoxFlag xmlns:ma14="http://schemas.microsoft.com/office/mac/drawingml/2011/main" xmlns="" val="1"/>
            </a:ext>
          </a:extLst>
        </p:spPr>
        <p:txBody>
          <a:bodyPr wrap="none" lIns="20320" tIns="20320" rIns="20320" bIns="20320" anchor="ctr">
            <a:spAutoFit/>
          </a:bodyPr>
          <a:lstStyle/>
          <a:p>
            <a:pPr lvl="0" algn="l">
              <a:defRPr sz="1800"/>
            </a:pPr>
            <a:r>
              <a:rPr lang="en-US" sz="1050" b="1" dirty="0">
                <a:solidFill>
                  <a:srgbClr val="06B9A5"/>
                </a:solidFill>
                <a:latin typeface="Helvetica Neue"/>
                <a:ea typeface="Helvetica Neue"/>
                <a:cs typeface="Helvetica Neue"/>
                <a:sym typeface="Helvetica Neue"/>
              </a:rPr>
              <a:t>Cloud</a:t>
            </a:r>
            <a:r>
              <a:rPr sz="1050" dirty="0">
                <a:solidFill>
                  <a:srgbClr val="06B9A5"/>
                </a:solidFill>
                <a:latin typeface="Helvetica Neue Medium"/>
                <a:ea typeface="Helvetica Neue Medium"/>
                <a:cs typeface="Helvetica Neue Medium"/>
                <a:sym typeface="Helvetica Neue Medium"/>
              </a:rPr>
              <a:t> </a:t>
            </a:r>
          </a:p>
          <a:p>
            <a:pPr lvl="0" algn="l">
              <a:defRPr sz="1800"/>
            </a:pPr>
            <a:r>
              <a:rPr sz="1050" dirty="0">
                <a:solidFill>
                  <a:srgbClr val="06B9A5"/>
                </a:solidFill>
                <a:latin typeface="Helvetica Neue Medium"/>
                <a:ea typeface="Helvetica Neue Medium"/>
                <a:cs typeface="Helvetica Neue Medium"/>
                <a:sym typeface="Helvetica Neue Medium"/>
              </a:rPr>
              <a:t>Public</a:t>
            </a:r>
          </a:p>
        </p:txBody>
      </p:sp>
      <p:sp>
        <p:nvSpPr>
          <p:cNvPr id="396" name="Shape 556">
            <a:extLst>
              <a:ext uri="{FF2B5EF4-FFF2-40B4-BE49-F238E27FC236}">
                <a16:creationId xmlns:a16="http://schemas.microsoft.com/office/drawing/2014/main" id="{9876A745-5B4E-4CC2-9DF1-47DE2047FC05}"/>
              </a:ext>
            </a:extLst>
          </p:cNvPr>
          <p:cNvSpPr/>
          <p:nvPr/>
        </p:nvSpPr>
        <p:spPr>
          <a:xfrm>
            <a:off x="3768211" y="3895630"/>
            <a:ext cx="650178" cy="364202"/>
          </a:xfrm>
          <a:prstGeom prst="rect">
            <a:avLst/>
          </a:prstGeom>
          <a:ln w="12700">
            <a:miter lim="400000"/>
          </a:ln>
          <a:extLst>
            <a:ext uri="{C572A759-6A51-4108-AA02-DFA0A04FC94B}">
              <ma14:wrappingTextBoxFlag xmlns:ma14="http://schemas.microsoft.com/office/mac/drawingml/2011/main" xmlns="" val="1"/>
            </a:ext>
          </a:extLst>
        </p:spPr>
        <p:txBody>
          <a:bodyPr wrap="none" lIns="20320" tIns="20320" rIns="20320" bIns="20320" anchor="ctr">
            <a:spAutoFit/>
          </a:bodyPr>
          <a:lstStyle/>
          <a:p>
            <a:pPr lvl="0" algn="l">
              <a:defRPr sz="1800"/>
            </a:pPr>
            <a:r>
              <a:rPr lang="en-US" sz="1050" b="1" dirty="0">
                <a:solidFill>
                  <a:srgbClr val="06B9A5"/>
                </a:solidFill>
                <a:latin typeface="Helvetica Neue"/>
                <a:ea typeface="Helvetica Neue"/>
                <a:cs typeface="Helvetica Neue"/>
                <a:sym typeface="Helvetica Neue"/>
              </a:rPr>
              <a:t>Cloud</a:t>
            </a:r>
            <a:r>
              <a:rPr sz="1050" dirty="0">
                <a:solidFill>
                  <a:srgbClr val="06B9A5"/>
                </a:solidFill>
                <a:latin typeface="Helvetica Neue Medium"/>
                <a:ea typeface="Helvetica Neue Medium"/>
                <a:cs typeface="Helvetica Neue Medium"/>
                <a:sym typeface="Helvetica Neue Medium"/>
              </a:rPr>
              <a:t> </a:t>
            </a:r>
          </a:p>
          <a:p>
            <a:pPr lvl="0" algn="l">
              <a:defRPr sz="1800"/>
            </a:pPr>
            <a:r>
              <a:rPr sz="1050" dirty="0">
                <a:solidFill>
                  <a:srgbClr val="06B9A5"/>
                </a:solidFill>
                <a:latin typeface="Helvetica Neue Medium"/>
                <a:ea typeface="Helvetica Neue Medium"/>
                <a:cs typeface="Helvetica Neue Medium"/>
                <a:sym typeface="Helvetica Neue Medium"/>
              </a:rPr>
              <a:t>Dedicated</a:t>
            </a:r>
          </a:p>
        </p:txBody>
      </p:sp>
      <p:sp>
        <p:nvSpPr>
          <p:cNvPr id="397" name="Shape 557">
            <a:extLst>
              <a:ext uri="{FF2B5EF4-FFF2-40B4-BE49-F238E27FC236}">
                <a16:creationId xmlns:a16="http://schemas.microsoft.com/office/drawing/2014/main" id="{C4923B11-5DCE-4B09-8850-37B922F49AF4}"/>
              </a:ext>
            </a:extLst>
          </p:cNvPr>
          <p:cNvSpPr/>
          <p:nvPr/>
        </p:nvSpPr>
        <p:spPr>
          <a:xfrm>
            <a:off x="5602746" y="3891547"/>
            <a:ext cx="1329861" cy="364202"/>
          </a:xfrm>
          <a:prstGeom prst="rect">
            <a:avLst/>
          </a:prstGeom>
          <a:ln w="12700">
            <a:miter lim="400000"/>
          </a:ln>
          <a:extLst>
            <a:ext uri="{C572A759-6A51-4108-AA02-DFA0A04FC94B}">
              <ma14:wrappingTextBoxFlag xmlns:ma14="http://schemas.microsoft.com/office/mac/drawingml/2011/main" xmlns="" val="1"/>
            </a:ext>
          </a:extLst>
        </p:spPr>
        <p:txBody>
          <a:bodyPr wrap="square" lIns="20320" tIns="20320" rIns="20320" bIns="20320" anchor="ctr">
            <a:spAutoFit/>
          </a:bodyPr>
          <a:lstStyle/>
          <a:p>
            <a:pPr>
              <a:defRPr sz="1800"/>
            </a:pPr>
            <a:r>
              <a:rPr lang="en-US" sz="1050" b="1" dirty="0">
                <a:solidFill>
                  <a:srgbClr val="009B8A"/>
                </a:solidFill>
                <a:latin typeface="Helvetica Neue"/>
                <a:ea typeface="Helvetica Neue Medium"/>
                <a:cs typeface="Helvetica Neue Medium"/>
                <a:sym typeface="Helvetica Neue Medium"/>
              </a:rPr>
              <a:t>IBM Cloud </a:t>
            </a:r>
            <a:r>
              <a:rPr lang="en-US" sz="1050" b="1" dirty="0" err="1">
                <a:solidFill>
                  <a:srgbClr val="009B8A"/>
                </a:solidFill>
                <a:latin typeface="Helvetica Neue"/>
                <a:ea typeface="Helvetica Neue Medium"/>
                <a:cs typeface="Helvetica Neue Medium"/>
                <a:sym typeface="Helvetica Neue Medium"/>
              </a:rPr>
              <a:t>Paks</a:t>
            </a:r>
            <a:endParaRPr lang="en-US" sz="1050" b="1" dirty="0">
              <a:solidFill>
                <a:srgbClr val="009B8A"/>
              </a:solidFill>
              <a:latin typeface="Helvetica Neue"/>
              <a:ea typeface="Helvetica Neue Medium"/>
              <a:cs typeface="Helvetica Neue Medium"/>
            </a:endParaRPr>
          </a:p>
          <a:p>
            <a:pPr>
              <a:defRPr sz="1800"/>
            </a:pPr>
            <a:r>
              <a:rPr lang="en-US" sz="1050" b="1" dirty="0">
                <a:solidFill>
                  <a:srgbClr val="009B8A"/>
                </a:solidFill>
                <a:latin typeface="Helvetica Neue"/>
              </a:rPr>
              <a:t>IBM Cloud Satellite</a:t>
            </a:r>
          </a:p>
        </p:txBody>
      </p:sp>
      <p:sp>
        <p:nvSpPr>
          <p:cNvPr id="398" name="Shape 558">
            <a:extLst>
              <a:ext uri="{FF2B5EF4-FFF2-40B4-BE49-F238E27FC236}">
                <a16:creationId xmlns:a16="http://schemas.microsoft.com/office/drawing/2014/main" id="{44C1C024-09CB-4E02-8611-486B63C5DC92}"/>
              </a:ext>
            </a:extLst>
          </p:cNvPr>
          <p:cNvSpPr/>
          <p:nvPr/>
        </p:nvSpPr>
        <p:spPr>
          <a:xfrm flipV="1">
            <a:off x="3628142" y="3909545"/>
            <a:ext cx="1" cy="355167"/>
          </a:xfrm>
          <a:prstGeom prst="line">
            <a:avLst/>
          </a:prstGeom>
          <a:ln w="25400">
            <a:solidFill>
              <a:srgbClr val="06B9A5">
                <a:alpha val="36235"/>
              </a:srgbClr>
            </a:solidFill>
            <a:miter lim="400000"/>
          </a:ln>
        </p:spPr>
        <p:txBody>
          <a:bodyPr lIns="0" tIns="0" rIns="0" bIns="0" anchor="ctr"/>
          <a:lstStyle/>
          <a:p>
            <a:pPr defTabSz="342900">
              <a:defRPr sz="1200">
                <a:latin typeface="Helvetica"/>
                <a:ea typeface="Helvetica"/>
                <a:cs typeface="Helvetica"/>
                <a:sym typeface="Helvetica"/>
              </a:defRPr>
            </a:pPr>
            <a:endParaRPr sz="825" dirty="0"/>
          </a:p>
        </p:txBody>
      </p:sp>
      <p:sp>
        <p:nvSpPr>
          <p:cNvPr id="399" name="Shape 559">
            <a:extLst>
              <a:ext uri="{FF2B5EF4-FFF2-40B4-BE49-F238E27FC236}">
                <a16:creationId xmlns:a16="http://schemas.microsoft.com/office/drawing/2014/main" id="{38627F84-C10B-411F-8661-C0B36B270766}"/>
              </a:ext>
            </a:extLst>
          </p:cNvPr>
          <p:cNvSpPr/>
          <p:nvPr/>
        </p:nvSpPr>
        <p:spPr>
          <a:xfrm>
            <a:off x="542177" y="936738"/>
            <a:ext cx="819338" cy="3373570"/>
          </a:xfrm>
          <a:prstGeom prst="rect">
            <a:avLst/>
          </a:prstGeom>
          <a:ln w="25400">
            <a:solidFill>
              <a:srgbClr val="AE6DE8"/>
            </a:solidFill>
          </a:ln>
        </p:spPr>
        <p:txBody>
          <a:bodyPr lIns="0" tIns="0" rIns="0" bIns="0" anchor="ctr"/>
          <a:lstStyle/>
          <a:p>
            <a:pPr lvl="0"/>
            <a:endParaRPr sz="1200" dirty="0"/>
          </a:p>
        </p:txBody>
      </p:sp>
      <p:sp>
        <p:nvSpPr>
          <p:cNvPr id="400" name="Shape 560">
            <a:extLst>
              <a:ext uri="{FF2B5EF4-FFF2-40B4-BE49-F238E27FC236}">
                <a16:creationId xmlns:a16="http://schemas.microsoft.com/office/drawing/2014/main" id="{EC56E364-1AAB-4BD3-85D3-9B34BCFFCC1A}"/>
              </a:ext>
            </a:extLst>
          </p:cNvPr>
          <p:cNvSpPr/>
          <p:nvPr/>
        </p:nvSpPr>
        <p:spPr>
          <a:xfrm>
            <a:off x="694110" y="608330"/>
            <a:ext cx="477054" cy="318036"/>
          </a:xfrm>
          <a:prstGeom prst="rect">
            <a:avLst/>
          </a:prstGeom>
          <a:ln w="12700">
            <a:miter lim="400000"/>
          </a:ln>
          <a:extLst>
            <a:ext uri="{C572A759-6A51-4108-AA02-DFA0A04FC94B}">
              <ma14:wrappingTextBoxFlag xmlns:ma14="http://schemas.microsoft.com/office/mac/drawingml/2011/main" xmlns="" val="1"/>
            </a:ext>
          </a:extLst>
        </p:spPr>
        <p:txBody>
          <a:bodyPr wrap="none" lIns="20320" tIns="20320" rIns="20320" bIns="20320" anchor="ctr">
            <a:spAutoFit/>
          </a:bodyPr>
          <a:lstStyle/>
          <a:p>
            <a:pPr lvl="0" algn="l">
              <a:defRPr sz="1800"/>
            </a:pPr>
            <a:r>
              <a:rPr sz="900" b="1" dirty="0">
                <a:latin typeface="Helvetica Neue"/>
                <a:ea typeface="Helvetica Neue"/>
                <a:cs typeface="Helvetica Neue"/>
                <a:sym typeface="Helvetica Neue"/>
              </a:rPr>
              <a:t>DevOps</a:t>
            </a:r>
          </a:p>
          <a:p>
            <a:pPr lvl="0" algn="l">
              <a:defRPr sz="1800"/>
            </a:pPr>
            <a:r>
              <a:rPr sz="900" b="1" dirty="0">
                <a:latin typeface="Helvetica Neue"/>
                <a:ea typeface="Helvetica Neue"/>
                <a:cs typeface="Helvetica Neue"/>
                <a:sym typeface="Helvetica Neue"/>
              </a:rPr>
              <a:t>Tooling</a:t>
            </a:r>
          </a:p>
        </p:txBody>
      </p:sp>
      <p:grpSp>
        <p:nvGrpSpPr>
          <p:cNvPr id="401" name="Group 565">
            <a:extLst>
              <a:ext uri="{FF2B5EF4-FFF2-40B4-BE49-F238E27FC236}">
                <a16:creationId xmlns:a16="http://schemas.microsoft.com/office/drawing/2014/main" id="{6919253C-EEE9-4CC2-9A1B-4976B33BC92D}"/>
              </a:ext>
            </a:extLst>
          </p:cNvPr>
          <p:cNvGrpSpPr/>
          <p:nvPr/>
        </p:nvGrpSpPr>
        <p:grpSpPr>
          <a:xfrm>
            <a:off x="1755441" y="756031"/>
            <a:ext cx="5633117" cy="602755"/>
            <a:chOff x="0" y="-29656"/>
            <a:chExt cx="7241017" cy="1051885"/>
          </a:xfrm>
        </p:grpSpPr>
        <p:pic>
          <p:nvPicPr>
            <p:cNvPr id="489" name="CloudBluemixDiagramV2-01.png">
              <a:extLst>
                <a:ext uri="{FF2B5EF4-FFF2-40B4-BE49-F238E27FC236}">
                  <a16:creationId xmlns:a16="http://schemas.microsoft.com/office/drawing/2014/main" id="{66856F6E-CB1C-4110-BB00-D55493734491}"/>
                </a:ext>
              </a:extLst>
            </p:cNvPr>
            <p:cNvPicPr/>
            <p:nvPr/>
          </p:nvPicPr>
          <p:blipFill>
            <a:blip r:embed="rId4"/>
            <a:srcRect l="46237" t="59841" r="34419" b="35016"/>
            <a:stretch>
              <a:fillRect/>
            </a:stretch>
          </p:blipFill>
          <p:spPr>
            <a:xfrm>
              <a:off x="398674" y="308510"/>
              <a:ext cx="3645566" cy="626616"/>
            </a:xfrm>
            <a:prstGeom prst="rect">
              <a:avLst/>
            </a:prstGeom>
            <a:ln w="12700" cap="flat">
              <a:noFill/>
              <a:miter lim="400000"/>
            </a:ln>
            <a:effectLst/>
          </p:spPr>
        </p:pic>
        <p:sp>
          <p:nvSpPr>
            <p:cNvPr id="490" name="Shape 562">
              <a:extLst>
                <a:ext uri="{FF2B5EF4-FFF2-40B4-BE49-F238E27FC236}">
                  <a16:creationId xmlns:a16="http://schemas.microsoft.com/office/drawing/2014/main" id="{DD179C94-2BDC-4E2C-BE57-CEC8011B94C0}"/>
                </a:ext>
              </a:extLst>
            </p:cNvPr>
            <p:cNvSpPr/>
            <p:nvPr/>
          </p:nvSpPr>
          <p:spPr>
            <a:xfrm>
              <a:off x="895" y="257885"/>
              <a:ext cx="7240122" cy="764344"/>
            </a:xfrm>
            <a:prstGeom prst="rect">
              <a:avLst/>
            </a:prstGeom>
            <a:noFill/>
            <a:ln w="25400" cap="flat">
              <a:solidFill>
                <a:srgbClr val="D44008"/>
              </a:solidFill>
              <a:prstDash val="solid"/>
              <a:bevel/>
            </a:ln>
            <a:effectLst/>
          </p:spPr>
          <p:txBody>
            <a:bodyPr wrap="square" lIns="0" tIns="0" rIns="0" bIns="0" numCol="1" anchor="ctr">
              <a:noAutofit/>
            </a:bodyPr>
            <a:lstStyle/>
            <a:p>
              <a:pPr lvl="0">
                <a:defRPr sz="2500">
                  <a:latin typeface="Helvetica Neue"/>
                  <a:ea typeface="Helvetica Neue"/>
                  <a:cs typeface="Helvetica Neue"/>
                  <a:sym typeface="Helvetica Neue"/>
                </a:defRPr>
              </a:pPr>
              <a:endParaRPr dirty="0"/>
            </a:p>
          </p:txBody>
        </p:sp>
        <p:sp>
          <p:nvSpPr>
            <p:cNvPr id="491" name="Shape 563">
              <a:extLst>
                <a:ext uri="{FF2B5EF4-FFF2-40B4-BE49-F238E27FC236}">
                  <a16:creationId xmlns:a16="http://schemas.microsoft.com/office/drawing/2014/main" id="{9835798A-DE0B-4D37-9AC2-D6FD96FEB608}"/>
                </a:ext>
              </a:extLst>
            </p:cNvPr>
            <p:cNvSpPr/>
            <p:nvPr/>
          </p:nvSpPr>
          <p:spPr>
            <a:xfrm>
              <a:off x="0" y="-29656"/>
              <a:ext cx="2294639" cy="3133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0320" tIns="20320" rIns="20320" bIns="20320" numCol="1" anchor="ctr">
              <a:spAutoFit/>
            </a:bodyPr>
            <a:lstStyle>
              <a:lvl1pPr algn="l">
                <a:defRPr sz="1300" b="1">
                  <a:solidFill>
                    <a:srgbClr val="D44008"/>
                  </a:solidFill>
                  <a:latin typeface="Helvetica Neue"/>
                  <a:ea typeface="Helvetica Neue"/>
                  <a:cs typeface="Helvetica Neue"/>
                  <a:sym typeface="Helvetica Neue"/>
                </a:defRPr>
              </a:lvl1pPr>
            </a:lstStyle>
            <a:p>
              <a:pPr lvl="0">
                <a:defRPr sz="1800" b="0">
                  <a:solidFill>
                    <a:srgbClr val="000000"/>
                  </a:solidFill>
                </a:defRPr>
              </a:pPr>
              <a:r>
                <a:rPr sz="900" dirty="0"/>
                <a:t>Your Own Hosted Apps / Services</a:t>
              </a:r>
            </a:p>
          </p:txBody>
        </p:sp>
        <p:pic>
          <p:nvPicPr>
            <p:cNvPr id="492" name="CloudBluemixDiagramV2-01.png">
              <a:extLst>
                <a:ext uri="{FF2B5EF4-FFF2-40B4-BE49-F238E27FC236}">
                  <a16:creationId xmlns:a16="http://schemas.microsoft.com/office/drawing/2014/main" id="{E4C3A715-F0BE-4B22-9867-4011A15BAA3D}"/>
                </a:ext>
              </a:extLst>
            </p:cNvPr>
            <p:cNvPicPr/>
            <p:nvPr/>
          </p:nvPicPr>
          <p:blipFill>
            <a:blip r:embed="rId4"/>
            <a:srcRect l="46237" t="59841" r="39150" b="35016"/>
            <a:stretch>
              <a:fillRect/>
            </a:stretch>
          </p:blipFill>
          <p:spPr>
            <a:xfrm>
              <a:off x="4278122" y="324677"/>
              <a:ext cx="2753907" cy="626615"/>
            </a:xfrm>
            <a:prstGeom prst="rect">
              <a:avLst/>
            </a:prstGeom>
            <a:ln w="12700" cap="flat">
              <a:noFill/>
              <a:miter lim="400000"/>
            </a:ln>
            <a:effectLst/>
          </p:spPr>
        </p:pic>
      </p:grpSp>
      <p:pic>
        <p:nvPicPr>
          <p:cNvPr id="402" name="image93-filtered.png">
            <a:extLst>
              <a:ext uri="{FF2B5EF4-FFF2-40B4-BE49-F238E27FC236}">
                <a16:creationId xmlns:a16="http://schemas.microsoft.com/office/drawing/2014/main" id="{6714361B-2AFE-494D-8F6D-9B49893239F4}"/>
              </a:ext>
            </a:extLst>
          </p:cNvPr>
          <p:cNvPicPr/>
          <p:nvPr/>
        </p:nvPicPr>
        <p:blipFill>
          <a:blip r:embed="rId5"/>
          <a:stretch>
            <a:fillRect/>
          </a:stretch>
        </p:blipFill>
        <p:spPr>
          <a:xfrm>
            <a:off x="816466" y="1058202"/>
            <a:ext cx="296288" cy="218322"/>
          </a:xfrm>
          <a:prstGeom prst="rect">
            <a:avLst/>
          </a:prstGeom>
          <a:ln w="12700">
            <a:miter lim="400000"/>
          </a:ln>
        </p:spPr>
      </p:pic>
      <p:pic>
        <p:nvPicPr>
          <p:cNvPr id="403" name="Unknown-filtered.jpeg">
            <a:extLst>
              <a:ext uri="{FF2B5EF4-FFF2-40B4-BE49-F238E27FC236}">
                <a16:creationId xmlns:a16="http://schemas.microsoft.com/office/drawing/2014/main" id="{1A13CFC3-06B3-44B0-8503-31E9AFB6477F}"/>
              </a:ext>
            </a:extLst>
          </p:cNvPr>
          <p:cNvPicPr/>
          <p:nvPr/>
        </p:nvPicPr>
        <p:blipFill>
          <a:blip r:embed="rId6"/>
          <a:stretch>
            <a:fillRect/>
          </a:stretch>
        </p:blipFill>
        <p:spPr>
          <a:xfrm>
            <a:off x="758056" y="2119685"/>
            <a:ext cx="413108" cy="304289"/>
          </a:xfrm>
          <a:prstGeom prst="rect">
            <a:avLst/>
          </a:prstGeom>
          <a:ln w="12700">
            <a:miter lim="400000"/>
          </a:ln>
        </p:spPr>
      </p:pic>
      <p:pic>
        <p:nvPicPr>
          <p:cNvPr id="404" name="Sublime_Text_Logo-filtered.png">
            <a:extLst>
              <a:ext uri="{FF2B5EF4-FFF2-40B4-BE49-F238E27FC236}">
                <a16:creationId xmlns:a16="http://schemas.microsoft.com/office/drawing/2014/main" id="{CDC21936-7C14-4403-89F0-251881C44E81}"/>
              </a:ext>
            </a:extLst>
          </p:cNvPr>
          <p:cNvPicPr/>
          <p:nvPr/>
        </p:nvPicPr>
        <p:blipFill>
          <a:blip r:embed="rId7"/>
          <a:stretch>
            <a:fillRect/>
          </a:stretch>
        </p:blipFill>
        <p:spPr>
          <a:xfrm>
            <a:off x="757059" y="1750796"/>
            <a:ext cx="415102" cy="305758"/>
          </a:xfrm>
          <a:prstGeom prst="rect">
            <a:avLst/>
          </a:prstGeom>
          <a:ln w="12700">
            <a:miter lim="400000"/>
          </a:ln>
        </p:spPr>
      </p:pic>
      <p:pic>
        <p:nvPicPr>
          <p:cNvPr id="405" name="image92-filtered.png">
            <a:extLst>
              <a:ext uri="{FF2B5EF4-FFF2-40B4-BE49-F238E27FC236}">
                <a16:creationId xmlns:a16="http://schemas.microsoft.com/office/drawing/2014/main" id="{988C14B3-EA7B-4985-9901-36067AF7C236}"/>
              </a:ext>
            </a:extLst>
          </p:cNvPr>
          <p:cNvPicPr/>
          <p:nvPr/>
        </p:nvPicPr>
        <p:blipFill>
          <a:blip r:embed="rId8"/>
          <a:stretch>
            <a:fillRect/>
          </a:stretch>
        </p:blipFill>
        <p:spPr>
          <a:xfrm>
            <a:off x="754143" y="1380820"/>
            <a:ext cx="420935" cy="309398"/>
          </a:xfrm>
          <a:prstGeom prst="rect">
            <a:avLst/>
          </a:prstGeom>
          <a:ln w="12700">
            <a:miter lim="400000"/>
          </a:ln>
        </p:spPr>
      </p:pic>
      <p:pic>
        <p:nvPicPr>
          <p:cNvPr id="406" name="Unknown-1-filtered.jpeg">
            <a:extLst>
              <a:ext uri="{FF2B5EF4-FFF2-40B4-BE49-F238E27FC236}">
                <a16:creationId xmlns:a16="http://schemas.microsoft.com/office/drawing/2014/main" id="{B33E390C-2239-422B-A1A4-6D672C2D136B}"/>
              </a:ext>
            </a:extLst>
          </p:cNvPr>
          <p:cNvPicPr/>
          <p:nvPr/>
        </p:nvPicPr>
        <p:blipFill>
          <a:blip r:embed="rId9"/>
          <a:stretch>
            <a:fillRect/>
          </a:stretch>
        </p:blipFill>
        <p:spPr>
          <a:xfrm>
            <a:off x="714679" y="2486591"/>
            <a:ext cx="499778" cy="306775"/>
          </a:xfrm>
          <a:prstGeom prst="rect">
            <a:avLst/>
          </a:prstGeom>
          <a:ln w="12700">
            <a:miter lim="400000"/>
          </a:ln>
        </p:spPr>
      </p:pic>
      <p:pic>
        <p:nvPicPr>
          <p:cNvPr id="407" name="image65-filtered.png">
            <a:extLst>
              <a:ext uri="{FF2B5EF4-FFF2-40B4-BE49-F238E27FC236}">
                <a16:creationId xmlns:a16="http://schemas.microsoft.com/office/drawing/2014/main" id="{2DDF6A11-4162-48DD-9487-7333801339DF}"/>
              </a:ext>
            </a:extLst>
          </p:cNvPr>
          <p:cNvPicPr/>
          <p:nvPr/>
        </p:nvPicPr>
        <p:blipFill>
          <a:blip r:embed="rId10"/>
          <a:stretch>
            <a:fillRect/>
          </a:stretch>
        </p:blipFill>
        <p:spPr>
          <a:xfrm>
            <a:off x="787384" y="2877548"/>
            <a:ext cx="354453" cy="261183"/>
          </a:xfrm>
          <a:prstGeom prst="rect">
            <a:avLst/>
          </a:prstGeom>
          <a:ln w="12700">
            <a:miter lim="400000"/>
          </a:ln>
        </p:spPr>
      </p:pic>
      <p:pic>
        <p:nvPicPr>
          <p:cNvPr id="408" name="image90-filtered.png">
            <a:extLst>
              <a:ext uri="{FF2B5EF4-FFF2-40B4-BE49-F238E27FC236}">
                <a16:creationId xmlns:a16="http://schemas.microsoft.com/office/drawing/2014/main" id="{38267109-5694-44CF-AFB3-1EE1E05BFDA9}"/>
              </a:ext>
            </a:extLst>
          </p:cNvPr>
          <p:cNvPicPr/>
          <p:nvPr/>
        </p:nvPicPr>
        <p:blipFill>
          <a:blip r:embed="rId11"/>
          <a:stretch>
            <a:fillRect/>
          </a:stretch>
        </p:blipFill>
        <p:spPr>
          <a:xfrm>
            <a:off x="786930" y="3245704"/>
            <a:ext cx="355340" cy="261183"/>
          </a:xfrm>
          <a:prstGeom prst="rect">
            <a:avLst/>
          </a:prstGeom>
          <a:ln w="12700">
            <a:miter lim="400000"/>
          </a:ln>
        </p:spPr>
      </p:pic>
      <p:pic>
        <p:nvPicPr>
          <p:cNvPr id="409" name="image113-filtered.jpeg">
            <a:extLst>
              <a:ext uri="{FF2B5EF4-FFF2-40B4-BE49-F238E27FC236}">
                <a16:creationId xmlns:a16="http://schemas.microsoft.com/office/drawing/2014/main" id="{5FB8D7E4-F5BB-4DFA-909F-6709077AFBD0}"/>
              </a:ext>
            </a:extLst>
          </p:cNvPr>
          <p:cNvPicPr/>
          <p:nvPr/>
        </p:nvPicPr>
        <p:blipFill>
          <a:blip r:embed="rId12"/>
          <a:stretch>
            <a:fillRect/>
          </a:stretch>
        </p:blipFill>
        <p:spPr>
          <a:xfrm>
            <a:off x="670682" y="3682821"/>
            <a:ext cx="587784" cy="123314"/>
          </a:xfrm>
          <a:prstGeom prst="rect">
            <a:avLst/>
          </a:prstGeom>
          <a:ln w="12700">
            <a:miter lim="400000"/>
          </a:ln>
        </p:spPr>
      </p:pic>
      <p:sp>
        <p:nvSpPr>
          <p:cNvPr id="410" name="Shape 574">
            <a:extLst>
              <a:ext uri="{FF2B5EF4-FFF2-40B4-BE49-F238E27FC236}">
                <a16:creationId xmlns:a16="http://schemas.microsoft.com/office/drawing/2014/main" id="{261135D1-5178-4A21-9A11-5AB161383207}"/>
              </a:ext>
            </a:extLst>
          </p:cNvPr>
          <p:cNvSpPr/>
          <p:nvPr/>
        </p:nvSpPr>
        <p:spPr>
          <a:xfrm>
            <a:off x="7823740" y="926366"/>
            <a:ext cx="819338" cy="3373569"/>
          </a:xfrm>
          <a:prstGeom prst="rect">
            <a:avLst/>
          </a:prstGeom>
          <a:ln w="25400">
            <a:solidFill>
              <a:srgbClr val="26475B"/>
            </a:solidFill>
          </a:ln>
        </p:spPr>
        <p:txBody>
          <a:bodyPr lIns="0" tIns="0" rIns="0" bIns="0" anchor="ctr"/>
          <a:lstStyle/>
          <a:p>
            <a:pPr lvl="0"/>
            <a:endParaRPr sz="1200" dirty="0"/>
          </a:p>
        </p:txBody>
      </p:sp>
      <p:sp>
        <p:nvSpPr>
          <p:cNvPr id="411" name="Shape 575">
            <a:extLst>
              <a:ext uri="{FF2B5EF4-FFF2-40B4-BE49-F238E27FC236}">
                <a16:creationId xmlns:a16="http://schemas.microsoft.com/office/drawing/2014/main" id="{468804E6-7BB3-4401-847A-035B1BA0EF28}"/>
              </a:ext>
            </a:extLst>
          </p:cNvPr>
          <p:cNvSpPr/>
          <p:nvPr/>
        </p:nvSpPr>
        <p:spPr>
          <a:xfrm>
            <a:off x="7796040" y="607302"/>
            <a:ext cx="1080400" cy="318036"/>
          </a:xfrm>
          <a:prstGeom prst="rect">
            <a:avLst/>
          </a:prstGeom>
          <a:ln w="12700">
            <a:miter lim="400000"/>
          </a:ln>
          <a:extLst>
            <a:ext uri="{C572A759-6A51-4108-AA02-DFA0A04FC94B}">
              <ma14:wrappingTextBoxFlag xmlns:ma14="http://schemas.microsoft.com/office/mac/drawingml/2011/main" xmlns="" val="1"/>
            </a:ext>
          </a:extLst>
        </p:spPr>
        <p:txBody>
          <a:bodyPr wrap="square" lIns="20320" tIns="20320" rIns="20320" bIns="20320" anchor="ctr">
            <a:spAutoFit/>
          </a:bodyPr>
          <a:lstStyle>
            <a:lvl1pPr algn="l">
              <a:defRPr sz="1400" b="1">
                <a:solidFill>
                  <a:srgbClr val="26475B"/>
                </a:solidFill>
                <a:latin typeface="Helvetica Neue"/>
                <a:ea typeface="Helvetica Neue"/>
                <a:cs typeface="Helvetica Neue"/>
                <a:sym typeface="Helvetica Neue"/>
              </a:defRPr>
            </a:lvl1pPr>
          </a:lstStyle>
          <a:p>
            <a:pPr lvl="0">
              <a:defRPr sz="1800" b="0">
                <a:solidFill>
                  <a:srgbClr val="000000"/>
                </a:solidFill>
              </a:defRPr>
            </a:pPr>
            <a:r>
              <a:rPr sz="900" dirty="0">
                <a:solidFill>
                  <a:schemeClr val="tx1"/>
                </a:solidFill>
              </a:rPr>
              <a:t>Integration and API Mgmt</a:t>
            </a:r>
          </a:p>
        </p:txBody>
      </p:sp>
      <p:pic>
        <p:nvPicPr>
          <p:cNvPr id="412" name="pasted-image.tif">
            <a:extLst>
              <a:ext uri="{FF2B5EF4-FFF2-40B4-BE49-F238E27FC236}">
                <a16:creationId xmlns:a16="http://schemas.microsoft.com/office/drawing/2014/main" id="{2CED08C1-4E4D-4303-A3C7-15A24327A3B6}"/>
              </a:ext>
            </a:extLst>
          </p:cNvPr>
          <p:cNvPicPr/>
          <p:nvPr/>
        </p:nvPicPr>
        <p:blipFill>
          <a:blip r:embed="rId13"/>
          <a:stretch>
            <a:fillRect/>
          </a:stretch>
        </p:blipFill>
        <p:spPr>
          <a:xfrm>
            <a:off x="7993869" y="2250392"/>
            <a:ext cx="493996" cy="363870"/>
          </a:xfrm>
          <a:prstGeom prst="rect">
            <a:avLst/>
          </a:prstGeom>
          <a:ln w="12700">
            <a:miter lim="400000"/>
          </a:ln>
        </p:spPr>
      </p:pic>
      <p:pic>
        <p:nvPicPr>
          <p:cNvPr id="413" name="pasted-image.tif">
            <a:extLst>
              <a:ext uri="{FF2B5EF4-FFF2-40B4-BE49-F238E27FC236}">
                <a16:creationId xmlns:a16="http://schemas.microsoft.com/office/drawing/2014/main" id="{039D3FEB-88A8-4A9D-92CD-B7E174B276B2}"/>
              </a:ext>
            </a:extLst>
          </p:cNvPr>
          <p:cNvPicPr/>
          <p:nvPr/>
        </p:nvPicPr>
        <p:blipFill>
          <a:blip r:embed="rId14"/>
          <a:stretch>
            <a:fillRect/>
          </a:stretch>
        </p:blipFill>
        <p:spPr>
          <a:xfrm>
            <a:off x="7991894" y="1670413"/>
            <a:ext cx="497948" cy="363870"/>
          </a:xfrm>
          <a:prstGeom prst="rect">
            <a:avLst/>
          </a:prstGeom>
          <a:ln w="12700">
            <a:miter lim="400000"/>
          </a:ln>
        </p:spPr>
      </p:pic>
      <p:pic>
        <p:nvPicPr>
          <p:cNvPr id="414" name="pasted-image.tif">
            <a:extLst>
              <a:ext uri="{FF2B5EF4-FFF2-40B4-BE49-F238E27FC236}">
                <a16:creationId xmlns:a16="http://schemas.microsoft.com/office/drawing/2014/main" id="{37457E18-5188-4B5E-9078-1CFF6DBA6355}"/>
              </a:ext>
            </a:extLst>
          </p:cNvPr>
          <p:cNvPicPr/>
          <p:nvPr/>
        </p:nvPicPr>
        <p:blipFill>
          <a:blip r:embed="rId15"/>
          <a:stretch>
            <a:fillRect/>
          </a:stretch>
        </p:blipFill>
        <p:spPr>
          <a:xfrm>
            <a:off x="7993869" y="2830370"/>
            <a:ext cx="493996" cy="363870"/>
          </a:xfrm>
          <a:prstGeom prst="rect">
            <a:avLst/>
          </a:prstGeom>
          <a:ln w="12700">
            <a:miter lim="400000"/>
          </a:ln>
        </p:spPr>
      </p:pic>
      <p:pic>
        <p:nvPicPr>
          <p:cNvPr id="415" name="pasted-image.tif">
            <a:extLst>
              <a:ext uri="{FF2B5EF4-FFF2-40B4-BE49-F238E27FC236}">
                <a16:creationId xmlns:a16="http://schemas.microsoft.com/office/drawing/2014/main" id="{4875E4D8-51DC-4A55-B12A-DD1B724D4D2C}"/>
              </a:ext>
            </a:extLst>
          </p:cNvPr>
          <p:cNvPicPr/>
          <p:nvPr/>
        </p:nvPicPr>
        <p:blipFill>
          <a:blip r:embed="rId16"/>
          <a:stretch>
            <a:fillRect/>
          </a:stretch>
        </p:blipFill>
        <p:spPr>
          <a:xfrm>
            <a:off x="7993869" y="3410348"/>
            <a:ext cx="493996" cy="363870"/>
          </a:xfrm>
          <a:prstGeom prst="rect">
            <a:avLst/>
          </a:prstGeom>
          <a:ln w="12700">
            <a:miter lim="400000"/>
          </a:ln>
        </p:spPr>
      </p:pic>
      <p:pic>
        <p:nvPicPr>
          <p:cNvPr id="416" name="pasted-image.tif">
            <a:extLst>
              <a:ext uri="{FF2B5EF4-FFF2-40B4-BE49-F238E27FC236}">
                <a16:creationId xmlns:a16="http://schemas.microsoft.com/office/drawing/2014/main" id="{EB0C556D-5BB0-4BD6-BA1E-D61CB313969C}"/>
              </a:ext>
            </a:extLst>
          </p:cNvPr>
          <p:cNvPicPr/>
          <p:nvPr/>
        </p:nvPicPr>
        <p:blipFill>
          <a:blip r:embed="rId17"/>
          <a:stretch>
            <a:fillRect/>
          </a:stretch>
        </p:blipFill>
        <p:spPr>
          <a:xfrm>
            <a:off x="7991894" y="1090434"/>
            <a:ext cx="497948" cy="363870"/>
          </a:xfrm>
          <a:prstGeom prst="rect">
            <a:avLst/>
          </a:prstGeom>
          <a:ln w="12700">
            <a:miter lim="400000"/>
          </a:ln>
        </p:spPr>
      </p:pic>
      <p:sp>
        <p:nvSpPr>
          <p:cNvPr id="417" name="Shape 581">
            <a:extLst>
              <a:ext uri="{FF2B5EF4-FFF2-40B4-BE49-F238E27FC236}">
                <a16:creationId xmlns:a16="http://schemas.microsoft.com/office/drawing/2014/main" id="{51508C91-2A66-4231-B94B-6C92DC08D7C5}"/>
              </a:ext>
            </a:extLst>
          </p:cNvPr>
          <p:cNvSpPr/>
          <p:nvPr/>
        </p:nvSpPr>
        <p:spPr>
          <a:xfrm>
            <a:off x="1783971" y="4333101"/>
            <a:ext cx="1708160" cy="162289"/>
          </a:xfrm>
          <a:prstGeom prst="rect">
            <a:avLst/>
          </a:prstGeom>
          <a:ln w="12700">
            <a:miter lim="400000"/>
          </a:ln>
          <a:extLst>
            <a:ext uri="{C572A759-6A51-4108-AA02-DFA0A04FC94B}">
              <ma14:wrappingTextBoxFlag xmlns:ma14="http://schemas.microsoft.com/office/mac/drawingml/2011/main" xmlns="" val="1"/>
            </a:ext>
          </a:extLst>
        </p:spPr>
        <p:txBody>
          <a:bodyPr wrap="none" lIns="20320" tIns="20320" rIns="20320" bIns="20320" anchor="ctr">
            <a:spAutoFit/>
          </a:bodyPr>
          <a:lstStyle>
            <a:lvl1pPr algn="l">
              <a:defRPr sz="11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788" dirty="0"/>
              <a:t>Powered by IBM</a:t>
            </a:r>
            <a:r>
              <a:rPr lang="en-US" sz="788" dirty="0"/>
              <a:t> Cloud Infrastructure</a:t>
            </a:r>
            <a:endParaRPr sz="788" dirty="0"/>
          </a:p>
        </p:txBody>
      </p:sp>
      <p:sp>
        <p:nvSpPr>
          <p:cNvPr id="418" name="Shape 582">
            <a:extLst>
              <a:ext uri="{FF2B5EF4-FFF2-40B4-BE49-F238E27FC236}">
                <a16:creationId xmlns:a16="http://schemas.microsoft.com/office/drawing/2014/main" id="{7688D90F-2AE7-44E3-90B6-4BD6E4922B42}"/>
              </a:ext>
            </a:extLst>
          </p:cNvPr>
          <p:cNvSpPr/>
          <p:nvPr/>
        </p:nvSpPr>
        <p:spPr>
          <a:xfrm>
            <a:off x="5602273" y="4353141"/>
            <a:ext cx="1860671" cy="132265"/>
          </a:xfrm>
          <a:prstGeom prst="rect">
            <a:avLst/>
          </a:prstGeom>
          <a:solidFill>
            <a:srgbClr val="009B8A"/>
          </a:solidFill>
          <a:ln w="12700">
            <a:miter lim="400000"/>
          </a:ln>
        </p:spPr>
        <p:txBody>
          <a:bodyPr lIns="0" tIns="0" rIns="0" bIns="0" anchor="ctr"/>
          <a:lstStyle/>
          <a:p>
            <a:pPr lvl="0"/>
            <a:endParaRPr sz="1200" dirty="0"/>
          </a:p>
        </p:txBody>
      </p:sp>
      <p:sp>
        <p:nvSpPr>
          <p:cNvPr id="419" name="Shape 583">
            <a:extLst>
              <a:ext uri="{FF2B5EF4-FFF2-40B4-BE49-F238E27FC236}">
                <a16:creationId xmlns:a16="http://schemas.microsoft.com/office/drawing/2014/main" id="{237E1E87-7BD3-4A4A-B09E-A5D3D0310266}"/>
              </a:ext>
            </a:extLst>
          </p:cNvPr>
          <p:cNvSpPr/>
          <p:nvPr/>
        </p:nvSpPr>
        <p:spPr>
          <a:xfrm>
            <a:off x="5634014" y="4340439"/>
            <a:ext cx="945131" cy="162289"/>
          </a:xfrm>
          <a:prstGeom prst="rect">
            <a:avLst/>
          </a:prstGeom>
          <a:ln w="12700">
            <a:miter lim="400000"/>
          </a:ln>
          <a:extLst>
            <a:ext uri="{C572A759-6A51-4108-AA02-DFA0A04FC94B}">
              <ma14:wrappingTextBoxFlag xmlns:ma14="http://schemas.microsoft.com/office/mac/drawingml/2011/main" xmlns="" val="1"/>
            </a:ext>
          </a:extLst>
        </p:spPr>
        <p:txBody>
          <a:bodyPr wrap="none" lIns="20320" tIns="20320" rIns="20320" bIns="20320" anchor="ctr">
            <a:spAutoFit/>
          </a:bodyPr>
          <a:lstStyle>
            <a:lvl1pPr algn="l">
              <a:defRPr sz="1100" b="1">
                <a:solidFill>
                  <a:srgbClr val="FFFFFF"/>
                </a:solidFill>
                <a:latin typeface="Helvetica Neue"/>
                <a:ea typeface="Helvetica Neue"/>
                <a:cs typeface="Helvetica Neue"/>
                <a:sym typeface="Helvetica Neue"/>
              </a:defRPr>
            </a:lvl1pPr>
          </a:lstStyle>
          <a:p>
            <a:pPr lvl="0">
              <a:defRPr sz="1800" b="0">
                <a:solidFill>
                  <a:srgbClr val="000000"/>
                </a:solidFill>
              </a:defRPr>
            </a:pPr>
            <a:r>
              <a:rPr sz="788" dirty="0"/>
              <a:t>In Your Data Center</a:t>
            </a:r>
          </a:p>
        </p:txBody>
      </p:sp>
      <p:grpSp>
        <p:nvGrpSpPr>
          <p:cNvPr id="4" name="Group 3">
            <a:extLst>
              <a:ext uri="{FF2B5EF4-FFF2-40B4-BE49-F238E27FC236}">
                <a16:creationId xmlns:a16="http://schemas.microsoft.com/office/drawing/2014/main" id="{2E9B4809-3CFB-4D77-B302-A56702565702}"/>
              </a:ext>
            </a:extLst>
          </p:cNvPr>
          <p:cNvGrpSpPr/>
          <p:nvPr/>
        </p:nvGrpSpPr>
        <p:grpSpPr>
          <a:xfrm>
            <a:off x="3613367" y="2855987"/>
            <a:ext cx="1813763" cy="614157"/>
            <a:chOff x="4532847" y="4152956"/>
            <a:chExt cx="2418351" cy="818876"/>
          </a:xfrm>
        </p:grpSpPr>
        <p:sp>
          <p:nvSpPr>
            <p:cNvPr id="485" name="Shape 539">
              <a:extLst>
                <a:ext uri="{FF2B5EF4-FFF2-40B4-BE49-F238E27FC236}">
                  <a16:creationId xmlns:a16="http://schemas.microsoft.com/office/drawing/2014/main" id="{7343F4C0-9AF5-43B5-9B6D-2C899CCB503C}"/>
                </a:ext>
              </a:extLst>
            </p:cNvPr>
            <p:cNvSpPr/>
            <p:nvPr/>
          </p:nvSpPr>
          <p:spPr>
            <a:xfrm>
              <a:off x="4532847" y="4152956"/>
              <a:ext cx="2418351" cy="818876"/>
            </a:xfrm>
            <a:prstGeom prst="rect">
              <a:avLst/>
            </a:prstGeom>
            <a:ln w="25400">
              <a:solidFill>
                <a:srgbClr val="5592DA"/>
              </a:solidFill>
            </a:ln>
          </p:spPr>
          <p:txBody>
            <a:bodyPr lIns="0" tIns="0" rIns="0" bIns="0" anchor="ctr"/>
            <a:lstStyle/>
            <a:p>
              <a:pPr lvl="0"/>
              <a:endParaRPr sz="1200" dirty="0"/>
            </a:p>
          </p:txBody>
        </p:sp>
        <p:pic>
          <p:nvPicPr>
            <p:cNvPr id="486" name="i-l-cloudfoundry-2x.png">
              <a:extLst>
                <a:ext uri="{FF2B5EF4-FFF2-40B4-BE49-F238E27FC236}">
                  <a16:creationId xmlns:a16="http://schemas.microsoft.com/office/drawing/2014/main" id="{6BC6BEA7-343D-47C7-9321-C5A26B9E9B39}"/>
                </a:ext>
              </a:extLst>
            </p:cNvPr>
            <p:cNvPicPr/>
            <p:nvPr/>
          </p:nvPicPr>
          <p:blipFill rotWithShape="1">
            <a:blip r:embed="rId18"/>
            <a:srcRect l="34065" t="-1872" r="33692"/>
            <a:stretch/>
          </p:blipFill>
          <p:spPr>
            <a:xfrm>
              <a:off x="5362696" y="4338941"/>
              <a:ext cx="617122" cy="572480"/>
            </a:xfrm>
            <a:prstGeom prst="rect">
              <a:avLst/>
            </a:prstGeom>
            <a:ln w="12700">
              <a:miter lim="400000"/>
            </a:ln>
          </p:spPr>
        </p:pic>
        <p:sp>
          <p:nvSpPr>
            <p:cNvPr id="487" name="Shape 551">
              <a:extLst>
                <a:ext uri="{FF2B5EF4-FFF2-40B4-BE49-F238E27FC236}">
                  <a16:creationId xmlns:a16="http://schemas.microsoft.com/office/drawing/2014/main" id="{AF9BDD78-B37E-48E6-978F-11033DFEAADD}"/>
                </a:ext>
              </a:extLst>
            </p:cNvPr>
            <p:cNvSpPr/>
            <p:nvPr/>
          </p:nvSpPr>
          <p:spPr>
            <a:xfrm>
              <a:off x="5076440" y="4155487"/>
              <a:ext cx="1074227" cy="216385"/>
            </a:xfrm>
            <a:prstGeom prst="rect">
              <a:avLst/>
            </a:prstGeom>
            <a:ln w="12700">
              <a:miter lim="400000"/>
            </a:ln>
            <a:extLst>
              <a:ext uri="{C572A759-6A51-4108-AA02-DFA0A04FC94B}">
                <ma14:wrappingTextBoxFlag xmlns:ma14="http://schemas.microsoft.com/office/mac/drawingml/2011/main" xmlns="" val="1"/>
              </a:ext>
            </a:extLst>
          </p:spPr>
          <p:txBody>
            <a:bodyPr wrap="none" lIns="20320" tIns="20320" rIns="20320" bIns="20320" anchor="ctr">
              <a:spAutoFit/>
            </a:bodyPr>
            <a:lstStyle>
              <a:lvl1pPr algn="l">
                <a:defRPr sz="1100">
                  <a:solidFill>
                    <a:srgbClr val="5592DA"/>
                  </a:solidFill>
                  <a:latin typeface="Helvetica Neue Medium"/>
                  <a:ea typeface="Helvetica Neue Medium"/>
                  <a:cs typeface="Helvetica Neue Medium"/>
                  <a:sym typeface="Helvetica Neue Medium"/>
                </a:defRPr>
              </a:lvl1pPr>
            </a:lstStyle>
            <a:p>
              <a:pPr lvl="0">
                <a:defRPr sz="1800">
                  <a:solidFill>
                    <a:srgbClr val="000000"/>
                  </a:solidFill>
                </a:defRPr>
              </a:pPr>
              <a:r>
                <a:rPr sz="788" dirty="0"/>
                <a:t>Instant Runtimes</a:t>
              </a:r>
            </a:p>
          </p:txBody>
        </p:sp>
      </p:grpSp>
      <p:grpSp>
        <p:nvGrpSpPr>
          <p:cNvPr id="6" name="Group 5">
            <a:extLst>
              <a:ext uri="{FF2B5EF4-FFF2-40B4-BE49-F238E27FC236}">
                <a16:creationId xmlns:a16="http://schemas.microsoft.com/office/drawing/2014/main" id="{A3D0EA26-941F-47FB-A0B5-6A56B87A6ECC}"/>
              </a:ext>
            </a:extLst>
          </p:cNvPr>
          <p:cNvGrpSpPr/>
          <p:nvPr/>
        </p:nvGrpSpPr>
        <p:grpSpPr>
          <a:xfrm>
            <a:off x="5578612" y="2855953"/>
            <a:ext cx="1871501" cy="620795"/>
            <a:chOff x="7153175" y="4155487"/>
            <a:chExt cx="2495334" cy="827727"/>
          </a:xfrm>
        </p:grpSpPr>
        <p:pic>
          <p:nvPicPr>
            <p:cNvPr id="481" name="i-l-docker-2x.png">
              <a:extLst>
                <a:ext uri="{FF2B5EF4-FFF2-40B4-BE49-F238E27FC236}">
                  <a16:creationId xmlns:a16="http://schemas.microsoft.com/office/drawing/2014/main" id="{272349B0-E0C2-4FD4-A975-91C886EDA918}"/>
                </a:ext>
              </a:extLst>
            </p:cNvPr>
            <p:cNvPicPr/>
            <p:nvPr/>
          </p:nvPicPr>
          <p:blipFill rotWithShape="1">
            <a:blip r:embed="rId19"/>
            <a:srcRect l="29391" t="-312" r="27986" b="-13100"/>
            <a:stretch/>
          </p:blipFill>
          <p:spPr>
            <a:xfrm>
              <a:off x="7963315" y="4338941"/>
              <a:ext cx="821849" cy="617129"/>
            </a:xfrm>
            <a:prstGeom prst="rect">
              <a:avLst/>
            </a:prstGeom>
            <a:ln w="12700">
              <a:miter lim="400000"/>
            </a:ln>
          </p:spPr>
        </p:pic>
        <p:sp>
          <p:nvSpPr>
            <p:cNvPr id="482" name="Shape 542">
              <a:extLst>
                <a:ext uri="{FF2B5EF4-FFF2-40B4-BE49-F238E27FC236}">
                  <a16:creationId xmlns:a16="http://schemas.microsoft.com/office/drawing/2014/main" id="{23AAC75B-F641-4FF7-A333-BB7CB86BA7E5}"/>
                </a:ext>
              </a:extLst>
            </p:cNvPr>
            <p:cNvSpPr/>
            <p:nvPr/>
          </p:nvSpPr>
          <p:spPr>
            <a:xfrm>
              <a:off x="7153175" y="4164338"/>
              <a:ext cx="2495334" cy="818876"/>
            </a:xfrm>
            <a:prstGeom prst="rect">
              <a:avLst/>
            </a:prstGeom>
            <a:ln w="25400">
              <a:solidFill>
                <a:srgbClr val="467AB9"/>
              </a:solidFill>
            </a:ln>
          </p:spPr>
          <p:txBody>
            <a:bodyPr lIns="0" tIns="0" rIns="0" bIns="0" anchor="ctr"/>
            <a:lstStyle/>
            <a:p>
              <a:pPr lvl="0">
                <a:defRPr>
                  <a:solidFill>
                    <a:srgbClr val="4579B7"/>
                  </a:solidFill>
                </a:defRPr>
              </a:pPr>
              <a:endParaRPr sz="1200" dirty="0"/>
            </a:p>
          </p:txBody>
        </p:sp>
        <p:sp>
          <p:nvSpPr>
            <p:cNvPr id="483" name="Shape 552">
              <a:extLst>
                <a:ext uri="{FF2B5EF4-FFF2-40B4-BE49-F238E27FC236}">
                  <a16:creationId xmlns:a16="http://schemas.microsoft.com/office/drawing/2014/main" id="{29B2F8F8-9C49-4EA3-B6AD-14A0C6DCEB91}"/>
                </a:ext>
              </a:extLst>
            </p:cNvPr>
            <p:cNvSpPr/>
            <p:nvPr/>
          </p:nvSpPr>
          <p:spPr>
            <a:xfrm>
              <a:off x="7946331" y="4155487"/>
              <a:ext cx="785554" cy="216385"/>
            </a:xfrm>
            <a:prstGeom prst="rect">
              <a:avLst/>
            </a:prstGeom>
            <a:ln w="12700">
              <a:miter lim="400000"/>
            </a:ln>
            <a:extLst>
              <a:ext uri="{C572A759-6A51-4108-AA02-DFA0A04FC94B}">
                <ma14:wrappingTextBoxFlag xmlns:ma14="http://schemas.microsoft.com/office/mac/drawingml/2011/main" xmlns="" val="1"/>
              </a:ext>
            </a:extLst>
          </p:spPr>
          <p:txBody>
            <a:bodyPr wrap="square" lIns="20320" tIns="20320" rIns="20320" bIns="20320" anchor="ctr">
              <a:spAutoFit/>
            </a:bodyPr>
            <a:lstStyle>
              <a:lvl1pPr algn="l">
                <a:defRPr sz="1100">
                  <a:solidFill>
                    <a:srgbClr val="39669B"/>
                  </a:solidFill>
                  <a:latin typeface="Helvetica Neue Medium"/>
                  <a:ea typeface="Helvetica Neue Medium"/>
                  <a:cs typeface="Helvetica Neue Medium"/>
                  <a:sym typeface="Helvetica Neue Medium"/>
                </a:defRPr>
              </a:lvl1pPr>
            </a:lstStyle>
            <a:p>
              <a:pPr lvl="0" algn="ctr">
                <a:defRPr sz="1800">
                  <a:solidFill>
                    <a:srgbClr val="000000"/>
                  </a:solidFill>
                </a:defRPr>
              </a:pPr>
              <a:r>
                <a:rPr sz="788" dirty="0"/>
                <a:t>Containers</a:t>
              </a:r>
            </a:p>
          </p:txBody>
        </p:sp>
      </p:grpSp>
      <p:sp>
        <p:nvSpPr>
          <p:cNvPr id="423" name="Shape 590">
            <a:extLst>
              <a:ext uri="{FF2B5EF4-FFF2-40B4-BE49-F238E27FC236}">
                <a16:creationId xmlns:a16="http://schemas.microsoft.com/office/drawing/2014/main" id="{709876F2-854E-4D84-853C-FBC6094F87B9}"/>
              </a:ext>
            </a:extLst>
          </p:cNvPr>
          <p:cNvSpPr/>
          <p:nvPr/>
        </p:nvSpPr>
        <p:spPr>
          <a:xfrm>
            <a:off x="532064" y="3926077"/>
            <a:ext cx="842092" cy="376037"/>
          </a:xfrm>
          <a:prstGeom prst="rect">
            <a:avLst/>
          </a:prstGeom>
          <a:solidFill>
            <a:srgbClr val="AE6DE8">
              <a:alpha val="7746"/>
            </a:srgbClr>
          </a:solidFill>
          <a:ln w="12700">
            <a:miter lim="400000"/>
          </a:ln>
        </p:spPr>
        <p:txBody>
          <a:bodyPr lIns="0" tIns="0" rIns="0" bIns="0" anchor="ctr"/>
          <a:lstStyle/>
          <a:p>
            <a:pPr lvl="0">
              <a:defRPr>
                <a:solidFill>
                  <a:srgbClr val="3C3E3E"/>
                </a:solidFill>
              </a:defRPr>
            </a:pPr>
            <a:endParaRPr sz="1200" dirty="0"/>
          </a:p>
        </p:txBody>
      </p:sp>
      <p:sp>
        <p:nvSpPr>
          <p:cNvPr id="424" name="Shape 591">
            <a:extLst>
              <a:ext uri="{FF2B5EF4-FFF2-40B4-BE49-F238E27FC236}">
                <a16:creationId xmlns:a16="http://schemas.microsoft.com/office/drawing/2014/main" id="{B7C8A6B0-A871-426C-B54D-D5BD27989AF9}"/>
              </a:ext>
            </a:extLst>
          </p:cNvPr>
          <p:cNvSpPr/>
          <p:nvPr/>
        </p:nvSpPr>
        <p:spPr>
          <a:xfrm>
            <a:off x="788347" y="3834588"/>
            <a:ext cx="278923" cy="49244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defRPr sz="4000" b="1">
                <a:solidFill>
                  <a:srgbClr val="AE6DE8"/>
                </a:solidFill>
                <a:latin typeface="Helvetica Neue"/>
                <a:ea typeface="Helvetica Neue"/>
                <a:cs typeface="Helvetica Neue"/>
                <a:sym typeface="Helvetica Neue"/>
              </a:defRPr>
            </a:lvl1pPr>
          </a:lstStyle>
          <a:p>
            <a:pPr lvl="0">
              <a:defRPr sz="1800" b="0">
                <a:solidFill>
                  <a:srgbClr val="000000"/>
                </a:solidFill>
              </a:defRPr>
            </a:pPr>
            <a:r>
              <a:rPr sz="2700" dirty="0"/>
              <a:t>+</a:t>
            </a:r>
          </a:p>
        </p:txBody>
      </p:sp>
      <p:sp>
        <p:nvSpPr>
          <p:cNvPr id="425" name="Shape 592">
            <a:extLst>
              <a:ext uri="{FF2B5EF4-FFF2-40B4-BE49-F238E27FC236}">
                <a16:creationId xmlns:a16="http://schemas.microsoft.com/office/drawing/2014/main" id="{F6CF82F1-D7E4-450D-8B77-E7A141EAA279}"/>
              </a:ext>
            </a:extLst>
          </p:cNvPr>
          <p:cNvSpPr/>
          <p:nvPr/>
        </p:nvSpPr>
        <p:spPr>
          <a:xfrm>
            <a:off x="7817598" y="3931843"/>
            <a:ext cx="842092" cy="376037"/>
          </a:xfrm>
          <a:prstGeom prst="rect">
            <a:avLst/>
          </a:prstGeom>
          <a:solidFill>
            <a:srgbClr val="26475B">
              <a:alpha val="7746"/>
            </a:srgbClr>
          </a:solidFill>
          <a:ln w="12700">
            <a:miter lim="400000"/>
          </a:ln>
        </p:spPr>
        <p:txBody>
          <a:bodyPr lIns="0" tIns="0" rIns="0" bIns="0" anchor="ctr"/>
          <a:lstStyle/>
          <a:p>
            <a:pPr lvl="0">
              <a:defRPr>
                <a:solidFill>
                  <a:srgbClr val="3C3E3E"/>
                </a:solidFill>
              </a:defRPr>
            </a:pPr>
            <a:endParaRPr sz="1200" dirty="0"/>
          </a:p>
        </p:txBody>
      </p:sp>
      <p:sp>
        <p:nvSpPr>
          <p:cNvPr id="426" name="Shape 593">
            <a:extLst>
              <a:ext uri="{FF2B5EF4-FFF2-40B4-BE49-F238E27FC236}">
                <a16:creationId xmlns:a16="http://schemas.microsoft.com/office/drawing/2014/main" id="{0BE8E741-65C1-487C-A097-8ECAEF40460B}"/>
              </a:ext>
            </a:extLst>
          </p:cNvPr>
          <p:cNvSpPr/>
          <p:nvPr/>
        </p:nvSpPr>
        <p:spPr>
          <a:xfrm>
            <a:off x="8073882" y="3840354"/>
            <a:ext cx="278923" cy="49244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a:defRPr sz="4000" b="1">
                <a:solidFill>
                  <a:srgbClr val="26475B"/>
                </a:solidFill>
                <a:latin typeface="Helvetica Neue"/>
                <a:ea typeface="Helvetica Neue"/>
                <a:cs typeface="Helvetica Neue"/>
                <a:sym typeface="Helvetica Neue"/>
              </a:defRPr>
            </a:lvl1pPr>
          </a:lstStyle>
          <a:p>
            <a:pPr lvl="0">
              <a:defRPr sz="1800" b="0">
                <a:solidFill>
                  <a:srgbClr val="000000"/>
                </a:solidFill>
              </a:defRPr>
            </a:pPr>
            <a:r>
              <a:rPr sz="2700" dirty="0"/>
              <a:t>+</a:t>
            </a:r>
          </a:p>
        </p:txBody>
      </p:sp>
      <p:grpSp>
        <p:nvGrpSpPr>
          <p:cNvPr id="427" name="Group 640">
            <a:extLst>
              <a:ext uri="{FF2B5EF4-FFF2-40B4-BE49-F238E27FC236}">
                <a16:creationId xmlns:a16="http://schemas.microsoft.com/office/drawing/2014/main" id="{20CCAF78-CF6F-4D09-A94A-C40A12950483}"/>
              </a:ext>
            </a:extLst>
          </p:cNvPr>
          <p:cNvGrpSpPr/>
          <p:nvPr/>
        </p:nvGrpSpPr>
        <p:grpSpPr>
          <a:xfrm>
            <a:off x="1746077" y="1465635"/>
            <a:ext cx="5672881" cy="1006351"/>
            <a:chOff x="0" y="-23306"/>
            <a:chExt cx="7292130" cy="1756215"/>
          </a:xfrm>
        </p:grpSpPr>
        <p:sp>
          <p:nvSpPr>
            <p:cNvPr id="433" name="Shape 596">
              <a:extLst>
                <a:ext uri="{FF2B5EF4-FFF2-40B4-BE49-F238E27FC236}">
                  <a16:creationId xmlns:a16="http://schemas.microsoft.com/office/drawing/2014/main" id="{B1A60A95-885B-438B-83FE-781CD433D053}"/>
                </a:ext>
              </a:extLst>
            </p:cNvPr>
            <p:cNvSpPr/>
            <p:nvPr/>
          </p:nvSpPr>
          <p:spPr>
            <a:xfrm>
              <a:off x="6577950" y="299999"/>
              <a:ext cx="708474" cy="1427204"/>
            </a:xfrm>
            <a:prstGeom prst="rect">
              <a:avLst/>
            </a:prstGeom>
            <a:solidFill>
              <a:srgbClr val="3C3E3E">
                <a:alpha val="4384"/>
              </a:srgbClr>
            </a:solidFill>
            <a:ln w="12700" cap="flat">
              <a:noFill/>
              <a:miter lim="400000"/>
            </a:ln>
            <a:effectLst/>
          </p:spPr>
          <p:txBody>
            <a:bodyPr wrap="square" lIns="0" tIns="0" rIns="0" bIns="0" numCol="1" anchor="ctr">
              <a:noAutofit/>
            </a:bodyPr>
            <a:lstStyle/>
            <a:p>
              <a:pPr lvl="0">
                <a:defRPr>
                  <a:solidFill>
                    <a:srgbClr val="3C3E3E"/>
                  </a:solidFill>
                </a:defRPr>
              </a:pPr>
              <a:endParaRPr sz="1200" dirty="0"/>
            </a:p>
          </p:txBody>
        </p:sp>
        <p:sp>
          <p:nvSpPr>
            <p:cNvPr id="434" name="Shape 597">
              <a:extLst>
                <a:ext uri="{FF2B5EF4-FFF2-40B4-BE49-F238E27FC236}">
                  <a16:creationId xmlns:a16="http://schemas.microsoft.com/office/drawing/2014/main" id="{17C632C9-D535-4060-B8EF-92D362D36673}"/>
                </a:ext>
              </a:extLst>
            </p:cNvPr>
            <p:cNvSpPr/>
            <p:nvPr/>
          </p:nvSpPr>
          <p:spPr>
            <a:xfrm>
              <a:off x="29127" y="305706"/>
              <a:ext cx="7263003" cy="1427203"/>
            </a:xfrm>
            <a:prstGeom prst="rect">
              <a:avLst/>
            </a:prstGeom>
            <a:noFill/>
            <a:ln w="25400" cap="flat">
              <a:solidFill>
                <a:srgbClr val="5F6E75"/>
              </a:solidFill>
              <a:prstDash val="solid"/>
              <a:bevel/>
            </a:ln>
            <a:effectLst/>
          </p:spPr>
          <p:txBody>
            <a:bodyPr wrap="square" lIns="0" tIns="0" rIns="0" bIns="0" numCol="1" anchor="ctr">
              <a:noAutofit/>
            </a:bodyPr>
            <a:lstStyle/>
            <a:p>
              <a:pPr lvl="0">
                <a:defRPr>
                  <a:solidFill>
                    <a:srgbClr val="3C3E3E"/>
                  </a:solidFill>
                </a:defRPr>
              </a:pPr>
              <a:endParaRPr sz="1200" dirty="0"/>
            </a:p>
          </p:txBody>
        </p:sp>
        <p:sp>
          <p:nvSpPr>
            <p:cNvPr id="435" name="Shape 598">
              <a:extLst>
                <a:ext uri="{FF2B5EF4-FFF2-40B4-BE49-F238E27FC236}">
                  <a16:creationId xmlns:a16="http://schemas.microsoft.com/office/drawing/2014/main" id="{40D65624-4BF0-41C7-ADFC-E36FB1453DB7}"/>
                </a:ext>
              </a:extLst>
            </p:cNvPr>
            <p:cNvSpPr/>
            <p:nvPr/>
          </p:nvSpPr>
          <p:spPr>
            <a:xfrm>
              <a:off x="0" y="-23306"/>
              <a:ext cx="3415583" cy="3133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0320" tIns="20320" rIns="20320" bIns="20320" numCol="1" anchor="ctr">
              <a:spAutoFit/>
            </a:bodyPr>
            <a:lstStyle>
              <a:lvl1pPr algn="l">
                <a:defRPr sz="14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900" dirty="0"/>
                <a:t>Catalog of Services that Extend Apps’ Functionality</a:t>
              </a:r>
            </a:p>
          </p:txBody>
        </p:sp>
        <p:grpSp>
          <p:nvGrpSpPr>
            <p:cNvPr id="436" name="Group 603">
              <a:extLst>
                <a:ext uri="{FF2B5EF4-FFF2-40B4-BE49-F238E27FC236}">
                  <a16:creationId xmlns:a16="http://schemas.microsoft.com/office/drawing/2014/main" id="{A668AE34-F1C0-419F-B157-31F6AF7CCEAB}"/>
                </a:ext>
              </a:extLst>
            </p:cNvPr>
            <p:cNvGrpSpPr/>
            <p:nvPr/>
          </p:nvGrpSpPr>
          <p:grpSpPr>
            <a:xfrm>
              <a:off x="259867" y="586721"/>
              <a:ext cx="694474" cy="900577"/>
              <a:chOff x="0" y="0"/>
              <a:chExt cx="694473" cy="900576"/>
            </a:xfrm>
          </p:grpSpPr>
          <p:grpSp>
            <p:nvGrpSpPr>
              <p:cNvPr id="473" name="Group 601">
                <a:extLst>
                  <a:ext uri="{FF2B5EF4-FFF2-40B4-BE49-F238E27FC236}">
                    <a16:creationId xmlns:a16="http://schemas.microsoft.com/office/drawing/2014/main" id="{648C7307-13E8-4D70-AED0-F002FE6979AE}"/>
                  </a:ext>
                </a:extLst>
              </p:cNvPr>
              <p:cNvGrpSpPr/>
              <p:nvPr/>
            </p:nvGrpSpPr>
            <p:grpSpPr>
              <a:xfrm>
                <a:off x="0" y="0"/>
                <a:ext cx="694473" cy="615105"/>
                <a:chOff x="0" y="0"/>
                <a:chExt cx="694472" cy="615104"/>
              </a:xfrm>
            </p:grpSpPr>
            <p:pic>
              <p:nvPicPr>
                <p:cNvPr id="475" name="image71.png">
                  <a:extLst>
                    <a:ext uri="{FF2B5EF4-FFF2-40B4-BE49-F238E27FC236}">
                      <a16:creationId xmlns:a16="http://schemas.microsoft.com/office/drawing/2014/main" id="{A355866B-52FF-4841-B921-92AE9747DA53}"/>
                    </a:ext>
                  </a:extLst>
                </p:cNvPr>
                <p:cNvPicPr/>
                <p:nvPr/>
              </p:nvPicPr>
              <p:blipFill>
                <a:blip r:embed="rId20"/>
                <a:stretch>
                  <a:fillRect/>
                </a:stretch>
              </p:blipFill>
              <p:spPr>
                <a:xfrm>
                  <a:off x="173217" y="134866"/>
                  <a:ext cx="332151" cy="332397"/>
                </a:xfrm>
                <a:prstGeom prst="rect">
                  <a:avLst/>
                </a:prstGeom>
                <a:ln w="12700" cap="flat">
                  <a:noFill/>
                  <a:miter lim="400000"/>
                </a:ln>
                <a:effectLst/>
              </p:spPr>
            </p:pic>
            <p:pic>
              <p:nvPicPr>
                <p:cNvPr id="476" name="hexagon-filtered.png">
                  <a:extLst>
                    <a:ext uri="{FF2B5EF4-FFF2-40B4-BE49-F238E27FC236}">
                      <a16:creationId xmlns:a16="http://schemas.microsoft.com/office/drawing/2014/main" id="{A12D26EC-3616-4979-94A7-45BCDA8900F6}"/>
                    </a:ext>
                  </a:extLst>
                </p:cNvPr>
                <p:cNvPicPr/>
                <p:nvPr/>
              </p:nvPicPr>
              <p:blipFill>
                <a:blip r:embed="rId21"/>
                <a:srcRect/>
                <a:stretch>
                  <a:fillRect/>
                </a:stretch>
              </p:blipFill>
              <p:spPr>
                <a:xfrm>
                  <a:off x="0" y="0"/>
                  <a:ext cx="694473" cy="615105"/>
                </a:xfrm>
                <a:prstGeom prst="rect">
                  <a:avLst/>
                </a:prstGeom>
                <a:ln w="12700" cap="flat">
                  <a:noFill/>
                  <a:miter lim="400000"/>
                </a:ln>
                <a:effectLst/>
              </p:spPr>
            </p:pic>
          </p:grpSp>
          <p:sp>
            <p:nvSpPr>
              <p:cNvPr id="474" name="Shape 602">
                <a:extLst>
                  <a:ext uri="{FF2B5EF4-FFF2-40B4-BE49-F238E27FC236}">
                    <a16:creationId xmlns:a16="http://schemas.microsoft.com/office/drawing/2014/main" id="{CB8EBECE-3777-4070-8D87-32160AEE90D3}"/>
                  </a:ext>
                </a:extLst>
              </p:cNvPr>
              <p:cNvSpPr/>
              <p:nvPr/>
            </p:nvSpPr>
            <p:spPr>
              <a:xfrm>
                <a:off x="114167" y="554698"/>
                <a:ext cx="366780" cy="3458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788" dirty="0"/>
                  <a:t>Web</a:t>
                </a:r>
              </a:p>
            </p:txBody>
          </p:sp>
        </p:grpSp>
        <p:grpSp>
          <p:nvGrpSpPr>
            <p:cNvPr id="437" name="Group 608">
              <a:extLst>
                <a:ext uri="{FF2B5EF4-FFF2-40B4-BE49-F238E27FC236}">
                  <a16:creationId xmlns:a16="http://schemas.microsoft.com/office/drawing/2014/main" id="{708F21F6-20DB-4F3A-80F0-D28C5CE61754}"/>
                </a:ext>
              </a:extLst>
            </p:cNvPr>
            <p:cNvGrpSpPr/>
            <p:nvPr/>
          </p:nvGrpSpPr>
          <p:grpSpPr>
            <a:xfrm>
              <a:off x="1052192" y="586721"/>
              <a:ext cx="694475" cy="900577"/>
              <a:chOff x="0" y="0"/>
              <a:chExt cx="694473" cy="900576"/>
            </a:xfrm>
          </p:grpSpPr>
          <p:grpSp>
            <p:nvGrpSpPr>
              <p:cNvPr id="469" name="Group 606">
                <a:extLst>
                  <a:ext uri="{FF2B5EF4-FFF2-40B4-BE49-F238E27FC236}">
                    <a16:creationId xmlns:a16="http://schemas.microsoft.com/office/drawing/2014/main" id="{97820621-D9B4-40A7-8897-1FAC2C9B5AC5}"/>
                  </a:ext>
                </a:extLst>
              </p:cNvPr>
              <p:cNvGrpSpPr/>
              <p:nvPr/>
            </p:nvGrpSpPr>
            <p:grpSpPr>
              <a:xfrm>
                <a:off x="0" y="0"/>
                <a:ext cx="694473" cy="615105"/>
                <a:chOff x="0" y="0"/>
                <a:chExt cx="694472" cy="615104"/>
              </a:xfrm>
            </p:grpSpPr>
            <p:pic>
              <p:nvPicPr>
                <p:cNvPr id="471" name="image84.png">
                  <a:extLst>
                    <a:ext uri="{FF2B5EF4-FFF2-40B4-BE49-F238E27FC236}">
                      <a16:creationId xmlns:a16="http://schemas.microsoft.com/office/drawing/2014/main" id="{A01ACC2E-D03F-4705-A35B-2EDF8D719BE2}"/>
                    </a:ext>
                  </a:extLst>
                </p:cNvPr>
                <p:cNvPicPr/>
                <p:nvPr/>
              </p:nvPicPr>
              <p:blipFill>
                <a:blip r:embed="rId22"/>
                <a:stretch>
                  <a:fillRect/>
                </a:stretch>
              </p:blipFill>
              <p:spPr>
                <a:xfrm>
                  <a:off x="156555" y="117275"/>
                  <a:ext cx="381362" cy="380554"/>
                </a:xfrm>
                <a:prstGeom prst="rect">
                  <a:avLst/>
                </a:prstGeom>
                <a:ln w="12700" cap="flat">
                  <a:noFill/>
                  <a:miter lim="400000"/>
                </a:ln>
                <a:effectLst/>
              </p:spPr>
            </p:pic>
            <p:pic>
              <p:nvPicPr>
                <p:cNvPr id="472" name="hexagon-filtered.png">
                  <a:extLst>
                    <a:ext uri="{FF2B5EF4-FFF2-40B4-BE49-F238E27FC236}">
                      <a16:creationId xmlns:a16="http://schemas.microsoft.com/office/drawing/2014/main" id="{79452EB7-2D4E-4E05-B369-D415E2A3F9B9}"/>
                    </a:ext>
                  </a:extLst>
                </p:cNvPr>
                <p:cNvPicPr/>
                <p:nvPr/>
              </p:nvPicPr>
              <p:blipFill>
                <a:blip r:embed="rId21"/>
                <a:srcRect/>
                <a:stretch>
                  <a:fillRect/>
                </a:stretch>
              </p:blipFill>
              <p:spPr>
                <a:xfrm>
                  <a:off x="0" y="0"/>
                  <a:ext cx="694473" cy="615105"/>
                </a:xfrm>
                <a:prstGeom prst="rect">
                  <a:avLst/>
                </a:prstGeom>
                <a:ln w="12700" cap="flat">
                  <a:noFill/>
                  <a:miter lim="400000"/>
                </a:ln>
                <a:effectLst/>
              </p:spPr>
            </p:pic>
          </p:grpSp>
          <p:sp>
            <p:nvSpPr>
              <p:cNvPr id="470" name="Shape 607">
                <a:extLst>
                  <a:ext uri="{FF2B5EF4-FFF2-40B4-BE49-F238E27FC236}">
                    <a16:creationId xmlns:a16="http://schemas.microsoft.com/office/drawing/2014/main" id="{26142AE8-0D94-4CE1-B88C-56DC01F6D893}"/>
                  </a:ext>
                </a:extLst>
              </p:cNvPr>
              <p:cNvSpPr/>
              <p:nvPr/>
            </p:nvSpPr>
            <p:spPr>
              <a:xfrm>
                <a:off x="130639" y="554698"/>
                <a:ext cx="375021" cy="3458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788" dirty="0"/>
                  <a:t>Data</a:t>
                </a:r>
              </a:p>
            </p:txBody>
          </p:sp>
        </p:grpSp>
        <p:grpSp>
          <p:nvGrpSpPr>
            <p:cNvPr id="438" name="Group 613">
              <a:extLst>
                <a:ext uri="{FF2B5EF4-FFF2-40B4-BE49-F238E27FC236}">
                  <a16:creationId xmlns:a16="http://schemas.microsoft.com/office/drawing/2014/main" id="{23EACB21-11F4-4E57-9FB8-28202B4F2D7A}"/>
                </a:ext>
              </a:extLst>
            </p:cNvPr>
            <p:cNvGrpSpPr/>
            <p:nvPr/>
          </p:nvGrpSpPr>
          <p:grpSpPr>
            <a:xfrm>
              <a:off x="1844518" y="586721"/>
              <a:ext cx="694474" cy="900577"/>
              <a:chOff x="0" y="0"/>
              <a:chExt cx="694473" cy="900576"/>
            </a:xfrm>
          </p:grpSpPr>
          <p:grpSp>
            <p:nvGrpSpPr>
              <p:cNvPr id="465" name="Group 611">
                <a:extLst>
                  <a:ext uri="{FF2B5EF4-FFF2-40B4-BE49-F238E27FC236}">
                    <a16:creationId xmlns:a16="http://schemas.microsoft.com/office/drawing/2014/main" id="{65CA9E1C-B34C-463F-A46B-3707A4687545}"/>
                  </a:ext>
                </a:extLst>
              </p:cNvPr>
              <p:cNvGrpSpPr/>
              <p:nvPr/>
            </p:nvGrpSpPr>
            <p:grpSpPr>
              <a:xfrm>
                <a:off x="0" y="0"/>
                <a:ext cx="694473" cy="615105"/>
                <a:chOff x="0" y="0"/>
                <a:chExt cx="694472" cy="615104"/>
              </a:xfrm>
            </p:grpSpPr>
            <p:pic>
              <p:nvPicPr>
                <p:cNvPr id="467" name="image74.png">
                  <a:extLst>
                    <a:ext uri="{FF2B5EF4-FFF2-40B4-BE49-F238E27FC236}">
                      <a16:creationId xmlns:a16="http://schemas.microsoft.com/office/drawing/2014/main" id="{A55F0D3D-CA61-4C80-B22C-490E31E90B0D}"/>
                    </a:ext>
                  </a:extLst>
                </p:cNvPr>
                <p:cNvPicPr/>
                <p:nvPr/>
              </p:nvPicPr>
              <p:blipFill>
                <a:blip r:embed="rId23"/>
                <a:stretch>
                  <a:fillRect/>
                </a:stretch>
              </p:blipFill>
              <p:spPr>
                <a:xfrm>
                  <a:off x="149327" y="107334"/>
                  <a:ext cx="381362" cy="380554"/>
                </a:xfrm>
                <a:prstGeom prst="rect">
                  <a:avLst/>
                </a:prstGeom>
                <a:ln w="12700" cap="flat">
                  <a:noFill/>
                  <a:miter lim="400000"/>
                </a:ln>
                <a:effectLst/>
              </p:spPr>
            </p:pic>
            <p:pic>
              <p:nvPicPr>
                <p:cNvPr id="468" name="hexagon-filtered.png">
                  <a:extLst>
                    <a:ext uri="{FF2B5EF4-FFF2-40B4-BE49-F238E27FC236}">
                      <a16:creationId xmlns:a16="http://schemas.microsoft.com/office/drawing/2014/main" id="{7C3AF9AF-DD1A-417A-94AB-7BAF03AB467E}"/>
                    </a:ext>
                  </a:extLst>
                </p:cNvPr>
                <p:cNvPicPr/>
                <p:nvPr/>
              </p:nvPicPr>
              <p:blipFill>
                <a:blip r:embed="rId21"/>
                <a:srcRect/>
                <a:stretch>
                  <a:fillRect/>
                </a:stretch>
              </p:blipFill>
              <p:spPr>
                <a:xfrm>
                  <a:off x="0" y="0"/>
                  <a:ext cx="694473" cy="615105"/>
                </a:xfrm>
                <a:prstGeom prst="rect">
                  <a:avLst/>
                </a:prstGeom>
                <a:ln w="12700" cap="flat">
                  <a:noFill/>
                  <a:miter lim="400000"/>
                </a:ln>
                <a:effectLst/>
              </p:spPr>
            </p:pic>
          </p:grpSp>
          <p:sp>
            <p:nvSpPr>
              <p:cNvPr id="466" name="Shape 612">
                <a:extLst>
                  <a:ext uri="{FF2B5EF4-FFF2-40B4-BE49-F238E27FC236}">
                    <a16:creationId xmlns:a16="http://schemas.microsoft.com/office/drawing/2014/main" id="{56ABEFD0-BF9A-4ED6-B45D-158F636D604B}"/>
                  </a:ext>
                </a:extLst>
              </p:cNvPr>
              <p:cNvSpPr/>
              <p:nvPr/>
            </p:nvSpPr>
            <p:spPr>
              <a:xfrm>
                <a:off x="67625" y="554698"/>
                <a:ext cx="482171" cy="3458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788" dirty="0"/>
                  <a:t>Mobile</a:t>
                </a:r>
              </a:p>
            </p:txBody>
          </p:sp>
        </p:grpSp>
        <p:grpSp>
          <p:nvGrpSpPr>
            <p:cNvPr id="439" name="Group 617">
              <a:extLst>
                <a:ext uri="{FF2B5EF4-FFF2-40B4-BE49-F238E27FC236}">
                  <a16:creationId xmlns:a16="http://schemas.microsoft.com/office/drawing/2014/main" id="{0E8F12ED-9D85-4AA2-B26B-0F506C9AC087}"/>
                </a:ext>
              </a:extLst>
            </p:cNvPr>
            <p:cNvGrpSpPr/>
            <p:nvPr/>
          </p:nvGrpSpPr>
          <p:grpSpPr>
            <a:xfrm>
              <a:off x="3425467" y="704938"/>
              <a:ext cx="622289" cy="782358"/>
              <a:chOff x="0" y="118217"/>
              <a:chExt cx="622289" cy="782358"/>
            </a:xfrm>
          </p:grpSpPr>
          <p:pic>
            <p:nvPicPr>
              <p:cNvPr id="462" name="image7.png">
                <a:extLst>
                  <a:ext uri="{FF2B5EF4-FFF2-40B4-BE49-F238E27FC236}">
                    <a16:creationId xmlns:a16="http://schemas.microsoft.com/office/drawing/2014/main" id="{A1EE63DC-BE05-417C-9122-A8E36584E55A}"/>
                  </a:ext>
                </a:extLst>
              </p:cNvPr>
              <p:cNvPicPr/>
              <p:nvPr/>
            </p:nvPicPr>
            <p:blipFill>
              <a:blip r:embed="rId24"/>
              <a:srcRect l="24231" t="21270" r="25711" b="19514"/>
              <a:stretch>
                <a:fillRect/>
              </a:stretch>
            </p:blipFill>
            <p:spPr>
              <a:xfrm>
                <a:off x="150035" y="118217"/>
                <a:ext cx="366878" cy="382232"/>
              </a:xfrm>
              <a:prstGeom prst="rect">
                <a:avLst/>
              </a:prstGeom>
              <a:ln w="12700" cap="flat">
                <a:noFill/>
                <a:miter lim="400000"/>
              </a:ln>
              <a:effectLst/>
            </p:spPr>
          </p:pic>
          <p:sp>
            <p:nvSpPr>
              <p:cNvPr id="464" name="Shape 616">
                <a:extLst>
                  <a:ext uri="{FF2B5EF4-FFF2-40B4-BE49-F238E27FC236}">
                    <a16:creationId xmlns:a16="http://schemas.microsoft.com/office/drawing/2014/main" id="{D8285CF3-152B-4619-8843-ABE56A0FB9E9}"/>
                  </a:ext>
                </a:extLst>
              </p:cNvPr>
              <p:cNvSpPr/>
              <p:nvPr/>
            </p:nvSpPr>
            <p:spPr>
              <a:xfrm>
                <a:off x="0" y="554697"/>
                <a:ext cx="622289" cy="3458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788" dirty="0"/>
                  <a:t>Analytics</a:t>
                </a:r>
              </a:p>
            </p:txBody>
          </p:sp>
        </p:grpSp>
        <p:grpSp>
          <p:nvGrpSpPr>
            <p:cNvPr id="440" name="Group 622">
              <a:extLst>
                <a:ext uri="{FF2B5EF4-FFF2-40B4-BE49-F238E27FC236}">
                  <a16:creationId xmlns:a16="http://schemas.microsoft.com/office/drawing/2014/main" id="{D8E98DEC-450A-4687-BB51-F23D9ABFEE71}"/>
                </a:ext>
              </a:extLst>
            </p:cNvPr>
            <p:cNvGrpSpPr/>
            <p:nvPr/>
          </p:nvGrpSpPr>
          <p:grpSpPr>
            <a:xfrm>
              <a:off x="2621546" y="586721"/>
              <a:ext cx="716360" cy="900577"/>
              <a:chOff x="0" y="0"/>
              <a:chExt cx="716358" cy="900576"/>
            </a:xfrm>
          </p:grpSpPr>
          <p:sp>
            <p:nvSpPr>
              <p:cNvPr id="458" name="Shape 618">
                <a:extLst>
                  <a:ext uri="{FF2B5EF4-FFF2-40B4-BE49-F238E27FC236}">
                    <a16:creationId xmlns:a16="http://schemas.microsoft.com/office/drawing/2014/main" id="{1E9FCF32-4D27-447C-BE1E-894BED893087}"/>
                  </a:ext>
                </a:extLst>
              </p:cNvPr>
              <p:cNvSpPr/>
              <p:nvPr/>
            </p:nvSpPr>
            <p:spPr>
              <a:xfrm>
                <a:off x="0" y="554698"/>
                <a:ext cx="642893" cy="3458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788" dirty="0"/>
                  <a:t>Cognitive</a:t>
                </a:r>
              </a:p>
            </p:txBody>
          </p:sp>
          <p:grpSp>
            <p:nvGrpSpPr>
              <p:cNvPr id="459" name="Group 621">
                <a:extLst>
                  <a:ext uri="{FF2B5EF4-FFF2-40B4-BE49-F238E27FC236}">
                    <a16:creationId xmlns:a16="http://schemas.microsoft.com/office/drawing/2014/main" id="{620FC81D-22B2-4921-8F10-D7E965CB94A0}"/>
                  </a:ext>
                </a:extLst>
              </p:cNvPr>
              <p:cNvGrpSpPr/>
              <p:nvPr/>
            </p:nvGrpSpPr>
            <p:grpSpPr>
              <a:xfrm>
                <a:off x="21884" y="0"/>
                <a:ext cx="694474" cy="615105"/>
                <a:chOff x="0" y="0"/>
                <a:chExt cx="694472" cy="615104"/>
              </a:xfrm>
            </p:grpSpPr>
            <p:pic>
              <p:nvPicPr>
                <p:cNvPr id="460" name="image86.png">
                  <a:extLst>
                    <a:ext uri="{FF2B5EF4-FFF2-40B4-BE49-F238E27FC236}">
                      <a16:creationId xmlns:a16="http://schemas.microsoft.com/office/drawing/2014/main" id="{8A4DBE31-28E5-4ADA-9BB0-8DD7E99352AA}"/>
                    </a:ext>
                  </a:extLst>
                </p:cNvPr>
                <p:cNvPicPr/>
                <p:nvPr/>
              </p:nvPicPr>
              <p:blipFill>
                <a:blip r:embed="rId25"/>
                <a:stretch>
                  <a:fillRect/>
                </a:stretch>
              </p:blipFill>
              <p:spPr>
                <a:xfrm>
                  <a:off x="151730" y="108668"/>
                  <a:ext cx="381362" cy="381504"/>
                </a:xfrm>
                <a:prstGeom prst="rect">
                  <a:avLst/>
                </a:prstGeom>
                <a:ln w="12700" cap="flat">
                  <a:noFill/>
                  <a:miter lim="400000"/>
                </a:ln>
                <a:effectLst/>
              </p:spPr>
            </p:pic>
            <p:pic>
              <p:nvPicPr>
                <p:cNvPr id="461" name="hexagon-filtered.png">
                  <a:extLst>
                    <a:ext uri="{FF2B5EF4-FFF2-40B4-BE49-F238E27FC236}">
                      <a16:creationId xmlns:a16="http://schemas.microsoft.com/office/drawing/2014/main" id="{57209486-1B07-44BB-A556-AAC13BD48E75}"/>
                    </a:ext>
                  </a:extLst>
                </p:cNvPr>
                <p:cNvPicPr/>
                <p:nvPr/>
              </p:nvPicPr>
              <p:blipFill>
                <a:blip r:embed="rId21"/>
                <a:stretch>
                  <a:fillRect/>
                </a:stretch>
              </p:blipFill>
              <p:spPr>
                <a:xfrm>
                  <a:off x="0" y="0"/>
                  <a:ext cx="694473" cy="615105"/>
                </a:xfrm>
                <a:prstGeom prst="rect">
                  <a:avLst/>
                </a:prstGeom>
                <a:ln w="12700" cap="flat">
                  <a:noFill/>
                  <a:miter lim="400000"/>
                </a:ln>
                <a:effectLst/>
              </p:spPr>
            </p:pic>
          </p:grpSp>
        </p:grpSp>
        <p:grpSp>
          <p:nvGrpSpPr>
            <p:cNvPr id="441" name="Group 626">
              <a:extLst>
                <a:ext uri="{FF2B5EF4-FFF2-40B4-BE49-F238E27FC236}">
                  <a16:creationId xmlns:a16="http://schemas.microsoft.com/office/drawing/2014/main" id="{F0126F28-85DB-4C68-9956-834E573DCBBB}"/>
                </a:ext>
              </a:extLst>
            </p:cNvPr>
            <p:cNvGrpSpPr/>
            <p:nvPr/>
          </p:nvGrpSpPr>
          <p:grpSpPr>
            <a:xfrm>
              <a:off x="4221496" y="586721"/>
              <a:ext cx="694474" cy="900577"/>
              <a:chOff x="0" y="0"/>
              <a:chExt cx="694473" cy="900576"/>
            </a:xfrm>
          </p:grpSpPr>
          <p:pic>
            <p:nvPicPr>
              <p:cNvPr id="455" name="image11.png">
                <a:extLst>
                  <a:ext uri="{FF2B5EF4-FFF2-40B4-BE49-F238E27FC236}">
                    <a16:creationId xmlns:a16="http://schemas.microsoft.com/office/drawing/2014/main" id="{D27AE58B-0525-481F-BE36-064A77B2AB09}"/>
                  </a:ext>
                </a:extLst>
              </p:cNvPr>
              <p:cNvPicPr/>
              <p:nvPr/>
            </p:nvPicPr>
            <p:blipFill>
              <a:blip r:embed="rId26"/>
              <a:srcRect l="25268" t="17846" r="25268" b="18901"/>
              <a:stretch>
                <a:fillRect/>
              </a:stretch>
            </p:blipFill>
            <p:spPr>
              <a:xfrm>
                <a:off x="148112" y="93481"/>
                <a:ext cx="349718" cy="381109"/>
              </a:xfrm>
              <a:prstGeom prst="rect">
                <a:avLst/>
              </a:prstGeom>
              <a:ln w="12700" cap="flat">
                <a:noFill/>
                <a:miter lim="400000"/>
              </a:ln>
              <a:effectLst/>
            </p:spPr>
          </p:pic>
          <p:sp>
            <p:nvSpPr>
              <p:cNvPr id="456" name="Shape 624">
                <a:extLst>
                  <a:ext uri="{FF2B5EF4-FFF2-40B4-BE49-F238E27FC236}">
                    <a16:creationId xmlns:a16="http://schemas.microsoft.com/office/drawing/2014/main" id="{98A8B52D-CB63-44F8-B968-63FFBD334172}"/>
                  </a:ext>
                </a:extLst>
              </p:cNvPr>
              <p:cNvSpPr/>
              <p:nvPr/>
            </p:nvSpPr>
            <p:spPr>
              <a:xfrm>
                <a:off x="185091" y="554698"/>
                <a:ext cx="288477" cy="3458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788" dirty="0"/>
                  <a:t>IoT</a:t>
                </a:r>
              </a:p>
            </p:txBody>
          </p:sp>
          <p:pic>
            <p:nvPicPr>
              <p:cNvPr id="457" name="hexagon-filtered.png">
                <a:extLst>
                  <a:ext uri="{FF2B5EF4-FFF2-40B4-BE49-F238E27FC236}">
                    <a16:creationId xmlns:a16="http://schemas.microsoft.com/office/drawing/2014/main" id="{10D230F3-DFAF-4FE9-A9C4-B7EBDFA0B2AE}"/>
                  </a:ext>
                </a:extLst>
              </p:cNvPr>
              <p:cNvPicPr/>
              <p:nvPr/>
            </p:nvPicPr>
            <p:blipFill>
              <a:blip r:embed="rId21"/>
              <a:stretch>
                <a:fillRect/>
              </a:stretch>
            </p:blipFill>
            <p:spPr>
              <a:xfrm>
                <a:off x="0" y="0"/>
                <a:ext cx="694473" cy="615105"/>
              </a:xfrm>
              <a:prstGeom prst="rect">
                <a:avLst/>
              </a:prstGeom>
              <a:ln w="12700" cap="flat">
                <a:noFill/>
                <a:miter lim="400000"/>
              </a:ln>
              <a:effectLst/>
            </p:spPr>
          </p:pic>
        </p:grpSp>
        <p:grpSp>
          <p:nvGrpSpPr>
            <p:cNvPr id="442" name="Group 631">
              <a:extLst>
                <a:ext uri="{FF2B5EF4-FFF2-40B4-BE49-F238E27FC236}">
                  <a16:creationId xmlns:a16="http://schemas.microsoft.com/office/drawing/2014/main" id="{3E7284A7-3A8A-46B6-9AD8-53D6B06F52A2}"/>
                </a:ext>
              </a:extLst>
            </p:cNvPr>
            <p:cNvGrpSpPr/>
            <p:nvPr/>
          </p:nvGrpSpPr>
          <p:grpSpPr>
            <a:xfrm>
              <a:off x="5013822" y="575322"/>
              <a:ext cx="694476" cy="911977"/>
              <a:chOff x="0" y="-11399"/>
              <a:chExt cx="694474" cy="911976"/>
            </a:xfrm>
          </p:grpSpPr>
          <p:sp>
            <p:nvSpPr>
              <p:cNvPr id="451" name="Shape 627">
                <a:extLst>
                  <a:ext uri="{FF2B5EF4-FFF2-40B4-BE49-F238E27FC236}">
                    <a16:creationId xmlns:a16="http://schemas.microsoft.com/office/drawing/2014/main" id="{B185CD13-058E-4258-A09E-1B22CDF4B43B}"/>
                  </a:ext>
                </a:extLst>
              </p:cNvPr>
              <p:cNvSpPr/>
              <p:nvPr/>
            </p:nvSpPr>
            <p:spPr>
              <a:xfrm>
                <a:off x="18136" y="554699"/>
                <a:ext cx="570773" cy="3458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3C3E3E"/>
                    </a:solidFill>
                    <a:latin typeface="Helvetica Neue Medium"/>
                    <a:ea typeface="Helvetica Neue Medium"/>
                    <a:cs typeface="Helvetica Neue Medium"/>
                    <a:sym typeface="Helvetica Neue Medium"/>
                  </a:defRPr>
                </a:lvl1pPr>
              </a:lstStyle>
              <a:p>
                <a:pPr lvl="0">
                  <a:defRPr sz="1800">
                    <a:solidFill>
                      <a:srgbClr val="000000"/>
                    </a:solidFill>
                  </a:defRPr>
                </a:pPr>
                <a:r>
                  <a:rPr sz="788" dirty="0"/>
                  <a:t>Security</a:t>
                </a:r>
              </a:p>
            </p:txBody>
          </p:sp>
          <p:grpSp>
            <p:nvGrpSpPr>
              <p:cNvPr id="452" name="Group 630">
                <a:extLst>
                  <a:ext uri="{FF2B5EF4-FFF2-40B4-BE49-F238E27FC236}">
                    <a16:creationId xmlns:a16="http://schemas.microsoft.com/office/drawing/2014/main" id="{86A77876-CA51-4E0A-8E23-AD2D515BA6ED}"/>
                  </a:ext>
                </a:extLst>
              </p:cNvPr>
              <p:cNvGrpSpPr/>
              <p:nvPr/>
            </p:nvGrpSpPr>
            <p:grpSpPr>
              <a:xfrm>
                <a:off x="0" y="-11399"/>
                <a:ext cx="694474" cy="615106"/>
                <a:chOff x="0" y="-11399"/>
                <a:chExt cx="694473" cy="615105"/>
              </a:xfrm>
            </p:grpSpPr>
            <p:pic>
              <p:nvPicPr>
                <p:cNvPr id="453" name="image65.png">
                  <a:extLst>
                    <a:ext uri="{FF2B5EF4-FFF2-40B4-BE49-F238E27FC236}">
                      <a16:creationId xmlns:a16="http://schemas.microsoft.com/office/drawing/2014/main" id="{1B38810A-5CC5-417E-97C3-602F8621007C}"/>
                    </a:ext>
                  </a:extLst>
                </p:cNvPr>
                <p:cNvPicPr/>
                <p:nvPr/>
              </p:nvPicPr>
              <p:blipFill>
                <a:blip r:embed="rId27"/>
                <a:stretch>
                  <a:fillRect/>
                </a:stretch>
              </p:blipFill>
              <p:spPr>
                <a:xfrm>
                  <a:off x="148877" y="106803"/>
                  <a:ext cx="381361" cy="381505"/>
                </a:xfrm>
                <a:prstGeom prst="rect">
                  <a:avLst/>
                </a:prstGeom>
                <a:ln w="12700" cap="flat">
                  <a:noFill/>
                  <a:miter lim="400000"/>
                </a:ln>
                <a:effectLst/>
              </p:spPr>
            </p:pic>
            <p:pic>
              <p:nvPicPr>
                <p:cNvPr id="454" name="hexagon-filtered.png">
                  <a:extLst>
                    <a:ext uri="{FF2B5EF4-FFF2-40B4-BE49-F238E27FC236}">
                      <a16:creationId xmlns:a16="http://schemas.microsoft.com/office/drawing/2014/main" id="{E417EBB4-6662-4D37-8C6B-9D2298B9E320}"/>
                    </a:ext>
                  </a:extLst>
                </p:cNvPr>
                <p:cNvPicPr/>
                <p:nvPr/>
              </p:nvPicPr>
              <p:blipFill>
                <a:blip r:embed="rId21"/>
                <a:stretch>
                  <a:fillRect/>
                </a:stretch>
              </p:blipFill>
              <p:spPr>
                <a:xfrm>
                  <a:off x="0" y="-11399"/>
                  <a:ext cx="694473" cy="615105"/>
                </a:xfrm>
                <a:prstGeom prst="rect">
                  <a:avLst/>
                </a:prstGeom>
                <a:ln w="12700" cap="flat">
                  <a:noFill/>
                  <a:miter lim="400000"/>
                </a:ln>
                <a:effectLst/>
              </p:spPr>
            </p:pic>
          </p:grpSp>
        </p:grpSp>
        <p:grpSp>
          <p:nvGrpSpPr>
            <p:cNvPr id="443" name="Group 637">
              <a:extLst>
                <a:ext uri="{FF2B5EF4-FFF2-40B4-BE49-F238E27FC236}">
                  <a16:creationId xmlns:a16="http://schemas.microsoft.com/office/drawing/2014/main" id="{67161140-D56F-49B1-BDE9-8DF97DD1DE62}"/>
                </a:ext>
              </a:extLst>
            </p:cNvPr>
            <p:cNvGrpSpPr/>
            <p:nvPr/>
          </p:nvGrpSpPr>
          <p:grpSpPr>
            <a:xfrm>
              <a:off x="5904781" y="751356"/>
              <a:ext cx="438899" cy="735941"/>
              <a:chOff x="0" y="0"/>
              <a:chExt cx="438898" cy="735939"/>
            </a:xfrm>
          </p:grpSpPr>
          <p:sp>
            <p:nvSpPr>
              <p:cNvPr id="446" name="Shape 632">
                <a:extLst>
                  <a:ext uri="{FF2B5EF4-FFF2-40B4-BE49-F238E27FC236}">
                    <a16:creationId xmlns:a16="http://schemas.microsoft.com/office/drawing/2014/main" id="{31BF15C1-6D31-4104-85FF-F036F475AEFD}"/>
                  </a:ext>
                </a:extLst>
              </p:cNvPr>
              <p:cNvSpPr/>
              <p:nvPr/>
            </p:nvSpPr>
            <p:spPr>
              <a:xfrm>
                <a:off x="0" y="390062"/>
                <a:ext cx="438898" cy="3458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1100">
                    <a:solidFill>
                      <a:srgbClr val="FFA574"/>
                    </a:solidFill>
                    <a:latin typeface="Helvetica Neue Medium"/>
                    <a:ea typeface="Helvetica Neue Medium"/>
                    <a:cs typeface="Helvetica Neue Medium"/>
                    <a:sym typeface="Helvetica Neue Medium"/>
                  </a:defRPr>
                </a:lvl1pPr>
              </a:lstStyle>
              <a:p>
                <a:pPr lvl="0">
                  <a:defRPr sz="1800">
                    <a:solidFill>
                      <a:srgbClr val="000000"/>
                    </a:solidFill>
                  </a:defRPr>
                </a:pPr>
                <a:r>
                  <a:rPr sz="788" dirty="0"/>
                  <a:t>Yours</a:t>
                </a:r>
              </a:p>
            </p:txBody>
          </p:sp>
          <p:grpSp>
            <p:nvGrpSpPr>
              <p:cNvPr id="447" name="Group 636">
                <a:extLst>
                  <a:ext uri="{FF2B5EF4-FFF2-40B4-BE49-F238E27FC236}">
                    <a16:creationId xmlns:a16="http://schemas.microsoft.com/office/drawing/2014/main" id="{77B4988C-D7C6-47F5-A27D-749BD0EF0AA0}"/>
                  </a:ext>
                </a:extLst>
              </p:cNvPr>
              <p:cNvGrpSpPr/>
              <p:nvPr/>
            </p:nvGrpSpPr>
            <p:grpSpPr>
              <a:xfrm>
                <a:off x="85952" y="0"/>
                <a:ext cx="260559" cy="260013"/>
                <a:chOff x="0" y="0"/>
                <a:chExt cx="260558" cy="260012"/>
              </a:xfrm>
            </p:grpSpPr>
            <p:sp>
              <p:nvSpPr>
                <p:cNvPr id="448" name="Shape 633">
                  <a:extLst>
                    <a:ext uri="{FF2B5EF4-FFF2-40B4-BE49-F238E27FC236}">
                      <a16:creationId xmlns:a16="http://schemas.microsoft.com/office/drawing/2014/main" id="{B59CCDCD-7E3F-45C7-A044-8A508D85E5B8}"/>
                    </a:ext>
                  </a:extLst>
                </p:cNvPr>
                <p:cNvSpPr/>
                <p:nvPr/>
              </p:nvSpPr>
              <p:spPr>
                <a:xfrm>
                  <a:off x="112951" y="0"/>
                  <a:ext cx="144328" cy="126394"/>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9BD4D8"/>
                </a:solidFill>
                <a:ln w="12700" cap="flat">
                  <a:noFill/>
                  <a:miter lim="400000"/>
                </a:ln>
                <a:effectLst/>
              </p:spPr>
              <p:txBody>
                <a:bodyPr wrap="square" lIns="0" tIns="0" rIns="0" bIns="0" numCol="1" anchor="ctr">
                  <a:noAutofit/>
                </a:bodyPr>
                <a:lstStyle/>
                <a:p>
                  <a:pPr defTabSz="342900">
                    <a:defRPr sz="1200">
                      <a:latin typeface="Helvetica"/>
                      <a:ea typeface="Helvetica"/>
                      <a:cs typeface="Helvetica"/>
                      <a:sym typeface="Helvetica"/>
                    </a:defRPr>
                  </a:pPr>
                  <a:endParaRPr sz="825" dirty="0"/>
                </a:p>
              </p:txBody>
            </p:sp>
            <p:sp>
              <p:nvSpPr>
                <p:cNvPr id="449" name="Shape 634">
                  <a:extLst>
                    <a:ext uri="{FF2B5EF4-FFF2-40B4-BE49-F238E27FC236}">
                      <a16:creationId xmlns:a16="http://schemas.microsoft.com/office/drawing/2014/main" id="{73FBCCBD-E050-4F2D-BB79-9059EDF0AB6F}"/>
                    </a:ext>
                  </a:extLst>
                </p:cNvPr>
                <p:cNvSpPr/>
                <p:nvPr/>
              </p:nvSpPr>
              <p:spPr>
                <a:xfrm>
                  <a:off x="0" y="71667"/>
                  <a:ext cx="144327" cy="126395"/>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1F7B8D"/>
                </a:solidFill>
                <a:ln w="12700" cap="flat">
                  <a:noFill/>
                  <a:miter lim="400000"/>
                </a:ln>
                <a:effectLst/>
              </p:spPr>
              <p:txBody>
                <a:bodyPr wrap="square" lIns="0" tIns="0" rIns="0" bIns="0" numCol="1" anchor="ctr">
                  <a:noAutofit/>
                </a:bodyPr>
                <a:lstStyle/>
                <a:p>
                  <a:pPr defTabSz="342900">
                    <a:defRPr sz="1200">
                      <a:latin typeface="Helvetica"/>
                      <a:ea typeface="Helvetica"/>
                      <a:cs typeface="Helvetica"/>
                      <a:sym typeface="Helvetica"/>
                    </a:defRPr>
                  </a:pPr>
                  <a:endParaRPr sz="825" dirty="0"/>
                </a:p>
              </p:txBody>
            </p:sp>
            <p:sp>
              <p:nvSpPr>
                <p:cNvPr id="450" name="Shape 635">
                  <a:extLst>
                    <a:ext uri="{FF2B5EF4-FFF2-40B4-BE49-F238E27FC236}">
                      <a16:creationId xmlns:a16="http://schemas.microsoft.com/office/drawing/2014/main" id="{07610BD2-A2BD-49DB-8955-EC44FE6565D0}"/>
                    </a:ext>
                  </a:extLst>
                </p:cNvPr>
                <p:cNvSpPr/>
                <p:nvPr/>
              </p:nvSpPr>
              <p:spPr>
                <a:xfrm>
                  <a:off x="116231" y="133618"/>
                  <a:ext cx="144328" cy="126395"/>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2EA3BB"/>
                </a:solidFill>
                <a:ln w="12700" cap="flat">
                  <a:noFill/>
                  <a:miter lim="400000"/>
                </a:ln>
                <a:effectLst/>
              </p:spPr>
              <p:txBody>
                <a:bodyPr wrap="square" lIns="0" tIns="0" rIns="0" bIns="0" numCol="1" anchor="ctr">
                  <a:noAutofit/>
                </a:bodyPr>
                <a:lstStyle/>
                <a:p>
                  <a:pPr defTabSz="342900">
                    <a:defRPr sz="1200">
                      <a:latin typeface="Helvetica"/>
                      <a:ea typeface="Helvetica"/>
                      <a:cs typeface="Helvetica"/>
                      <a:sym typeface="Helvetica"/>
                    </a:defRPr>
                  </a:pPr>
                  <a:endParaRPr sz="825" dirty="0"/>
                </a:p>
              </p:txBody>
            </p:sp>
          </p:grpSp>
        </p:grpSp>
        <p:sp>
          <p:nvSpPr>
            <p:cNvPr id="444" name="Shape 638">
              <a:extLst>
                <a:ext uri="{FF2B5EF4-FFF2-40B4-BE49-F238E27FC236}">
                  <a16:creationId xmlns:a16="http://schemas.microsoft.com/office/drawing/2014/main" id="{F975463C-7F72-4E61-8BF6-933884FAEC76}"/>
                </a:ext>
              </a:extLst>
            </p:cNvPr>
            <p:cNvSpPr/>
            <p:nvPr/>
          </p:nvSpPr>
          <p:spPr>
            <a:xfrm>
              <a:off x="6711514" y="520608"/>
              <a:ext cx="358538" cy="8593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100" tIns="38100" rIns="38100" bIns="38100" numCol="1" anchor="ctr">
              <a:spAutoFit/>
            </a:bodyPr>
            <a:lstStyle>
              <a:lvl1pPr algn="l">
                <a:defRPr sz="4000" b="1">
                  <a:solidFill>
                    <a:srgbClr val="5F6E75"/>
                  </a:solidFill>
                  <a:latin typeface="Helvetica Neue"/>
                  <a:ea typeface="Helvetica Neue"/>
                  <a:cs typeface="Helvetica Neue"/>
                  <a:sym typeface="Helvetica Neue"/>
                </a:defRPr>
              </a:lvl1pPr>
            </a:lstStyle>
            <a:p>
              <a:pPr lvl="0">
                <a:defRPr sz="1800" b="0">
                  <a:solidFill>
                    <a:srgbClr val="000000"/>
                  </a:solidFill>
                </a:defRPr>
              </a:pPr>
              <a:r>
                <a:rPr sz="2700" dirty="0"/>
                <a:t>+</a:t>
              </a:r>
            </a:p>
          </p:txBody>
        </p:sp>
        <p:sp>
          <p:nvSpPr>
            <p:cNvPr id="445" name="Shape 639">
              <a:extLst>
                <a:ext uri="{FF2B5EF4-FFF2-40B4-BE49-F238E27FC236}">
                  <a16:creationId xmlns:a16="http://schemas.microsoft.com/office/drawing/2014/main" id="{F864AF43-3236-4D0E-833F-6029EFBDC1E2}"/>
                </a:ext>
              </a:extLst>
            </p:cNvPr>
            <p:cNvSpPr/>
            <p:nvPr/>
          </p:nvSpPr>
          <p:spPr>
            <a:xfrm>
              <a:off x="5837740" y="612344"/>
              <a:ext cx="610742" cy="535770"/>
            </a:xfrm>
            <a:custGeom>
              <a:avLst/>
              <a:gdLst/>
              <a:ahLst/>
              <a:cxnLst>
                <a:cxn ang="0">
                  <a:pos x="wd2" y="hd2"/>
                </a:cxn>
                <a:cxn ang="5400000">
                  <a:pos x="wd2" y="hd2"/>
                </a:cxn>
                <a:cxn ang="10800000">
                  <a:pos x="wd2" y="hd2"/>
                </a:cxn>
                <a:cxn ang="16200000">
                  <a:pos x="wd2" y="hd2"/>
                </a:cxn>
              </a:cxnLst>
              <a:rect l="0" t="0" r="r" b="b"/>
              <a:pathLst>
                <a:path w="21600" h="21600" extrusionOk="0">
                  <a:moveTo>
                    <a:pt x="5456" y="0"/>
                  </a:moveTo>
                  <a:lnTo>
                    <a:pt x="16176" y="0"/>
                  </a:lnTo>
                  <a:lnTo>
                    <a:pt x="21600" y="11165"/>
                  </a:lnTo>
                  <a:lnTo>
                    <a:pt x="16038" y="21600"/>
                  </a:lnTo>
                  <a:lnTo>
                    <a:pt x="5434" y="21600"/>
                  </a:lnTo>
                  <a:lnTo>
                    <a:pt x="0" y="11312"/>
                  </a:lnTo>
                  <a:lnTo>
                    <a:pt x="5456" y="0"/>
                  </a:lnTo>
                  <a:close/>
                </a:path>
              </a:pathLst>
            </a:custGeom>
            <a:noFill/>
            <a:ln w="19050" cap="flat">
              <a:solidFill>
                <a:srgbClr val="FFA574"/>
              </a:solidFill>
              <a:prstDash val="solid"/>
              <a:miter lim="400000"/>
            </a:ln>
            <a:effectLst/>
          </p:spPr>
          <p:txBody>
            <a:bodyPr wrap="square" lIns="0" tIns="0" rIns="0" bIns="0" numCol="1" anchor="ctr">
              <a:noAutofit/>
            </a:bodyPr>
            <a:lstStyle/>
            <a:p>
              <a:pPr defTabSz="342900">
                <a:defRPr sz="1200">
                  <a:latin typeface="Helvetica"/>
                  <a:ea typeface="Helvetica"/>
                  <a:cs typeface="Helvetica"/>
                  <a:sym typeface="Helvetica"/>
                </a:defRPr>
              </a:pPr>
              <a:endParaRPr sz="825" dirty="0"/>
            </a:p>
          </p:txBody>
        </p:sp>
      </p:grpSp>
      <p:grpSp>
        <p:nvGrpSpPr>
          <p:cNvPr id="2" name="Group 1">
            <a:extLst>
              <a:ext uri="{FF2B5EF4-FFF2-40B4-BE49-F238E27FC236}">
                <a16:creationId xmlns:a16="http://schemas.microsoft.com/office/drawing/2014/main" id="{0CB8C4CB-4481-4310-9DBE-D861D4952205}"/>
              </a:ext>
            </a:extLst>
          </p:cNvPr>
          <p:cNvGrpSpPr/>
          <p:nvPr/>
        </p:nvGrpSpPr>
        <p:grpSpPr>
          <a:xfrm>
            <a:off x="1850790" y="2855987"/>
            <a:ext cx="1670759" cy="614157"/>
            <a:chOff x="2182745" y="4143707"/>
            <a:chExt cx="2227679" cy="818876"/>
          </a:xfrm>
        </p:grpSpPr>
        <p:sp>
          <p:nvSpPr>
            <p:cNvPr id="429" name="Shape 539">
              <a:extLst>
                <a:ext uri="{FF2B5EF4-FFF2-40B4-BE49-F238E27FC236}">
                  <a16:creationId xmlns:a16="http://schemas.microsoft.com/office/drawing/2014/main" id="{6037B61F-9940-4DCD-900B-D6301BEAF05B}"/>
                </a:ext>
              </a:extLst>
            </p:cNvPr>
            <p:cNvSpPr/>
            <p:nvPr/>
          </p:nvSpPr>
          <p:spPr>
            <a:xfrm>
              <a:off x="2182745" y="4143707"/>
              <a:ext cx="2227679" cy="818876"/>
            </a:xfrm>
            <a:prstGeom prst="rect">
              <a:avLst/>
            </a:prstGeom>
            <a:ln w="25400">
              <a:solidFill>
                <a:srgbClr val="5592DA"/>
              </a:solidFill>
            </a:ln>
          </p:spPr>
          <p:txBody>
            <a:bodyPr lIns="0" tIns="0" rIns="0" bIns="0" anchor="ctr"/>
            <a:lstStyle/>
            <a:p>
              <a:pPr lvl="0"/>
              <a:endParaRPr sz="1200" dirty="0"/>
            </a:p>
          </p:txBody>
        </p:sp>
        <p:sp>
          <p:nvSpPr>
            <p:cNvPr id="430" name="Shape 551">
              <a:extLst>
                <a:ext uri="{FF2B5EF4-FFF2-40B4-BE49-F238E27FC236}">
                  <a16:creationId xmlns:a16="http://schemas.microsoft.com/office/drawing/2014/main" id="{D4EB45DC-5BC7-4922-BC3C-1D9B4E18D64A}"/>
                </a:ext>
              </a:extLst>
            </p:cNvPr>
            <p:cNvSpPr/>
            <p:nvPr/>
          </p:nvSpPr>
          <p:spPr>
            <a:xfrm>
              <a:off x="2913754" y="4155487"/>
              <a:ext cx="642484" cy="216385"/>
            </a:xfrm>
            <a:prstGeom prst="rect">
              <a:avLst/>
            </a:prstGeom>
            <a:ln w="12700">
              <a:miter lim="400000"/>
            </a:ln>
            <a:extLst>
              <a:ext uri="{C572A759-6A51-4108-AA02-DFA0A04FC94B}">
                <ma14:wrappingTextBoxFlag xmlns:ma14="http://schemas.microsoft.com/office/mac/drawingml/2011/main" xmlns="" val="1"/>
              </a:ext>
            </a:extLst>
          </p:spPr>
          <p:txBody>
            <a:bodyPr wrap="none" lIns="20320" tIns="20320" rIns="20320" bIns="20320" anchor="ctr">
              <a:spAutoFit/>
            </a:bodyPr>
            <a:lstStyle>
              <a:lvl1pPr algn="l">
                <a:defRPr sz="1100">
                  <a:solidFill>
                    <a:srgbClr val="5592DA"/>
                  </a:solidFill>
                  <a:latin typeface="Helvetica Neue Medium"/>
                  <a:ea typeface="Helvetica Neue Medium"/>
                  <a:cs typeface="Helvetica Neue Medium"/>
                  <a:sym typeface="Helvetica Neue Medium"/>
                </a:defRPr>
              </a:lvl1pPr>
            </a:lstStyle>
            <a:p>
              <a:pPr lvl="0">
                <a:defRPr sz="1800">
                  <a:solidFill>
                    <a:srgbClr val="000000"/>
                  </a:solidFill>
                </a:defRPr>
              </a:pPr>
              <a:r>
                <a:rPr lang="en-US" sz="788" dirty="0"/>
                <a:t>Functions</a:t>
              </a:r>
              <a:endParaRPr sz="788" dirty="0"/>
            </a:p>
          </p:txBody>
        </p:sp>
        <p:pic>
          <p:nvPicPr>
            <p:cNvPr id="432" name="Picture 1">
              <a:extLst>
                <a:ext uri="{FF2B5EF4-FFF2-40B4-BE49-F238E27FC236}">
                  <a16:creationId xmlns:a16="http://schemas.microsoft.com/office/drawing/2014/main" id="{956B71A4-86B7-4B02-BEE3-8A90D50BED6D}"/>
                </a:ext>
              </a:extLst>
            </p:cNvPr>
            <p:cNvPicPr>
              <a:picLocks noChangeAspect="1"/>
            </p:cNvPicPr>
            <p:nvPr/>
          </p:nvPicPr>
          <p:blipFill>
            <a:blip r:embed="rId28" cstate="print">
              <a:extLst>
                <a:ext uri="{28A0092B-C50C-407E-A947-70E740481C1C}">
                  <a14:useLocalDpi xmlns:a14="http://schemas.microsoft.com/office/drawing/2010/main"/>
                </a:ext>
              </a:extLst>
            </a:blip>
            <a:srcRect/>
            <a:stretch>
              <a:fillRect/>
            </a:stretch>
          </p:blipFill>
          <p:spPr bwMode="auto">
            <a:xfrm>
              <a:off x="2913754" y="4391491"/>
              <a:ext cx="815132" cy="46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TextBox 102">
            <a:extLst>
              <a:ext uri="{FF2B5EF4-FFF2-40B4-BE49-F238E27FC236}">
                <a16:creationId xmlns:a16="http://schemas.microsoft.com/office/drawing/2014/main" id="{9FB69A59-D136-4798-BA37-0F77E68F75AA}"/>
              </a:ext>
            </a:extLst>
          </p:cNvPr>
          <p:cNvSpPr txBox="1"/>
          <p:nvPr/>
        </p:nvSpPr>
        <p:spPr>
          <a:xfrm>
            <a:off x="4461469" y="2531300"/>
            <a:ext cx="928331" cy="369332"/>
          </a:xfrm>
          <a:prstGeom prst="rect">
            <a:avLst/>
          </a:prstGeom>
          <a:noFill/>
        </p:spPr>
        <p:txBody>
          <a:bodyPr wrap="none" rtlCol="0">
            <a:spAutoFit/>
          </a:bodyPr>
          <a:lstStyle/>
          <a:p>
            <a:r>
              <a:rPr lang="en-US" b="1" dirty="0"/>
              <a:t>DEPLOY</a:t>
            </a:r>
          </a:p>
        </p:txBody>
      </p:sp>
      <p:sp>
        <p:nvSpPr>
          <p:cNvPr id="104" name="TextBox 103">
            <a:extLst>
              <a:ext uri="{FF2B5EF4-FFF2-40B4-BE49-F238E27FC236}">
                <a16:creationId xmlns:a16="http://schemas.microsoft.com/office/drawing/2014/main" id="{C1E74542-1B44-4E9D-8BA1-4F3B6BF97D47}"/>
              </a:ext>
            </a:extLst>
          </p:cNvPr>
          <p:cNvSpPr txBox="1"/>
          <p:nvPr/>
        </p:nvSpPr>
        <p:spPr>
          <a:xfrm>
            <a:off x="4582305" y="1375857"/>
            <a:ext cx="907621" cy="369332"/>
          </a:xfrm>
          <a:prstGeom prst="rect">
            <a:avLst/>
          </a:prstGeom>
          <a:noFill/>
        </p:spPr>
        <p:txBody>
          <a:bodyPr wrap="none" rtlCol="0">
            <a:spAutoFit/>
          </a:bodyPr>
          <a:lstStyle/>
          <a:p>
            <a:r>
              <a:rPr lang="en-US" b="1" dirty="0"/>
              <a:t>ENRICH</a:t>
            </a:r>
          </a:p>
        </p:txBody>
      </p:sp>
      <p:sp>
        <p:nvSpPr>
          <p:cNvPr id="105" name="TextBox 104">
            <a:extLst>
              <a:ext uri="{FF2B5EF4-FFF2-40B4-BE49-F238E27FC236}">
                <a16:creationId xmlns:a16="http://schemas.microsoft.com/office/drawing/2014/main" id="{B04E009D-433B-460B-BB5E-92D66AB67A46}"/>
              </a:ext>
            </a:extLst>
          </p:cNvPr>
          <p:cNvSpPr txBox="1"/>
          <p:nvPr/>
        </p:nvSpPr>
        <p:spPr>
          <a:xfrm>
            <a:off x="4173446" y="2203810"/>
            <a:ext cx="1038233" cy="369332"/>
          </a:xfrm>
          <a:prstGeom prst="rect">
            <a:avLst/>
          </a:prstGeom>
          <a:noFill/>
        </p:spPr>
        <p:txBody>
          <a:bodyPr wrap="none" rtlCol="0">
            <a:spAutoFit/>
          </a:bodyPr>
          <a:lstStyle/>
          <a:p>
            <a:r>
              <a:rPr lang="en-US" b="1" dirty="0"/>
              <a:t>EXPLORE</a:t>
            </a:r>
          </a:p>
        </p:txBody>
      </p:sp>
      <p:pic>
        <p:nvPicPr>
          <p:cNvPr id="108" name="Picture 107">
            <a:extLst>
              <a:ext uri="{FF2B5EF4-FFF2-40B4-BE49-F238E27FC236}">
                <a16:creationId xmlns:a16="http://schemas.microsoft.com/office/drawing/2014/main" id="{5727E59F-00C0-4E3E-A7F1-C0682FBB11E2}"/>
              </a:ext>
            </a:extLst>
          </p:cNvPr>
          <p:cNvPicPr>
            <a:picLocks noChangeAspect="1"/>
          </p:cNvPicPr>
          <p:nvPr/>
        </p:nvPicPr>
        <p:blipFill>
          <a:blip r:embed="rId29"/>
          <a:stretch>
            <a:fillRect/>
          </a:stretch>
        </p:blipFill>
        <p:spPr>
          <a:xfrm>
            <a:off x="4452092" y="1710792"/>
            <a:ext cx="440093" cy="485817"/>
          </a:xfrm>
          <a:prstGeom prst="rect">
            <a:avLst/>
          </a:prstGeom>
        </p:spPr>
      </p:pic>
      <p:sp>
        <p:nvSpPr>
          <p:cNvPr id="106" name="Slide Number Placeholder 3">
            <a:extLst>
              <a:ext uri="{FF2B5EF4-FFF2-40B4-BE49-F238E27FC236}">
                <a16:creationId xmlns:a16="http://schemas.microsoft.com/office/drawing/2014/main" id="{804D7E9D-7975-44BA-A7FE-10C9676DDA51}"/>
              </a:ext>
            </a:extLst>
          </p:cNvPr>
          <p:cNvSpPr txBox="1">
            <a:spLocks/>
          </p:cNvSpPr>
          <p:nvPr/>
        </p:nvSpPr>
        <p:spPr>
          <a:xfrm>
            <a:off x="8620553" y="6546850"/>
            <a:ext cx="482600" cy="311150"/>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ＭＳ Ｐゴシック" panose="020B0600070205080204" pitchFamily="34"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1C015F50-EE6C-4E3D-AE7B-12C80DAE6696}" type="slidenum">
              <a:rPr lang="en-US" smtClean="0"/>
              <a:pPr>
                <a:defRPr/>
              </a:pPr>
              <a:t>12</a:t>
            </a:fld>
            <a:endParaRPr lang="en-US" dirty="0"/>
          </a:p>
        </p:txBody>
      </p:sp>
      <p:grpSp>
        <p:nvGrpSpPr>
          <p:cNvPr id="126" name="Group 343">
            <a:extLst>
              <a:ext uri="{FF2B5EF4-FFF2-40B4-BE49-F238E27FC236}">
                <a16:creationId xmlns:a16="http://schemas.microsoft.com/office/drawing/2014/main" id="{575908B5-FE0A-2646-B7A6-25B9E01D3F03}"/>
              </a:ext>
            </a:extLst>
          </p:cNvPr>
          <p:cNvGrpSpPr>
            <a:grpSpLocks/>
          </p:cNvGrpSpPr>
          <p:nvPr/>
        </p:nvGrpSpPr>
        <p:grpSpPr bwMode="auto">
          <a:xfrm>
            <a:off x="571302" y="4527007"/>
            <a:ext cx="2534915" cy="1200329"/>
            <a:chOff x="-38018" y="206227"/>
            <a:chExt cx="3604057" cy="2276511"/>
          </a:xfrm>
        </p:grpSpPr>
        <p:sp>
          <p:nvSpPr>
            <p:cNvPr id="127" name="Shape 341">
              <a:extLst>
                <a:ext uri="{FF2B5EF4-FFF2-40B4-BE49-F238E27FC236}">
                  <a16:creationId xmlns:a16="http://schemas.microsoft.com/office/drawing/2014/main" id="{B0BEC663-9734-6844-BA0A-3A3080C0597F}"/>
                </a:ext>
              </a:extLst>
            </p:cNvPr>
            <p:cNvSpPr>
              <a:spLocks noChangeShapeType="1"/>
            </p:cNvSpPr>
            <p:nvPr/>
          </p:nvSpPr>
          <p:spPr bwMode="auto">
            <a:xfrm>
              <a:off x="-37999" y="389646"/>
              <a:ext cx="3604038" cy="1"/>
            </a:xfrm>
            <a:prstGeom prst="line">
              <a:avLst/>
            </a:prstGeom>
            <a:noFill/>
            <a:ln w="25400">
              <a:solidFill>
                <a:srgbClr val="000000"/>
              </a:solidFill>
              <a:miter lim="4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128" name="Shape 342">
              <a:extLst>
                <a:ext uri="{FF2B5EF4-FFF2-40B4-BE49-F238E27FC236}">
                  <a16:creationId xmlns:a16="http://schemas.microsoft.com/office/drawing/2014/main" id="{73794CB0-C4A9-3847-94D4-1C57907A18F5}"/>
                </a:ext>
              </a:extLst>
            </p:cNvPr>
            <p:cNvSpPr>
              <a:spLocks noChangeArrowheads="1"/>
            </p:cNvSpPr>
            <p:nvPr/>
          </p:nvSpPr>
          <p:spPr bwMode="auto">
            <a:xfrm>
              <a:off x="-38018" y="206227"/>
              <a:ext cx="3299867" cy="22765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0" tIns="0" rIns="0" bIns="0" anchor="ctr">
              <a:spAutoFit/>
            </a:bodyPr>
            <a:lstStyle/>
            <a:p>
              <a:pPr defTabSz="286977"/>
              <a:endParaRPr lang="en-US" sz="1300" b="1" dirty="0">
                <a:solidFill>
                  <a:srgbClr val="000000"/>
                </a:solidFill>
                <a:sym typeface="Helvetica Neue Bold for IBM" charset="0"/>
              </a:endParaRPr>
            </a:p>
            <a:p>
              <a:pPr defTabSz="286977"/>
              <a:r>
                <a:rPr lang="en-US" sz="1300" b="1" dirty="0">
                  <a:solidFill>
                    <a:srgbClr val="000000"/>
                  </a:solidFill>
                  <a:sym typeface="Helvetica Neue Bold for IBM" charset="0"/>
                </a:rPr>
                <a:t>Instant Environments</a:t>
              </a:r>
              <a:endParaRPr lang="en-US" sz="1300" dirty="0">
                <a:solidFill>
                  <a:srgbClr val="000000"/>
                </a:solidFill>
                <a:sym typeface="Helvetica Neue Bold for IBM" charset="0"/>
              </a:endParaRPr>
            </a:p>
            <a:p>
              <a:pPr defTabSz="286977"/>
              <a:r>
                <a:rPr lang="en-US" sz="1300" dirty="0">
                  <a:solidFill>
                    <a:srgbClr val="000000"/>
                  </a:solidFill>
                  <a:sym typeface="Helvetica Neue Light" charset="0"/>
                </a:rPr>
                <a:t>The developer can choose any language runtime or bring your own. Zero to production in one command.</a:t>
              </a:r>
            </a:p>
          </p:txBody>
        </p:sp>
      </p:grpSp>
      <p:grpSp>
        <p:nvGrpSpPr>
          <p:cNvPr id="129" name="Group 346">
            <a:extLst>
              <a:ext uri="{FF2B5EF4-FFF2-40B4-BE49-F238E27FC236}">
                <a16:creationId xmlns:a16="http://schemas.microsoft.com/office/drawing/2014/main" id="{B00FB236-81DE-5F43-98FC-C143C9CB3AA9}"/>
              </a:ext>
            </a:extLst>
          </p:cNvPr>
          <p:cNvGrpSpPr>
            <a:grpSpLocks/>
          </p:cNvGrpSpPr>
          <p:nvPr/>
        </p:nvGrpSpPr>
        <p:grpSpPr bwMode="auto">
          <a:xfrm>
            <a:off x="571302" y="5712089"/>
            <a:ext cx="2691460" cy="1000274"/>
            <a:chOff x="-38017" y="231011"/>
            <a:chExt cx="3826626" cy="1896936"/>
          </a:xfrm>
        </p:grpSpPr>
        <p:sp>
          <p:nvSpPr>
            <p:cNvPr id="130" name="Shape 344">
              <a:extLst>
                <a:ext uri="{FF2B5EF4-FFF2-40B4-BE49-F238E27FC236}">
                  <a16:creationId xmlns:a16="http://schemas.microsoft.com/office/drawing/2014/main" id="{7F069F0A-6B36-8945-858D-DAF5905476C7}"/>
                </a:ext>
              </a:extLst>
            </p:cNvPr>
            <p:cNvSpPr>
              <a:spLocks noChangeShapeType="1"/>
            </p:cNvSpPr>
            <p:nvPr/>
          </p:nvSpPr>
          <p:spPr bwMode="auto">
            <a:xfrm>
              <a:off x="-37999" y="389646"/>
              <a:ext cx="3604038" cy="1"/>
            </a:xfrm>
            <a:prstGeom prst="line">
              <a:avLst/>
            </a:prstGeom>
            <a:noFill/>
            <a:ln w="25400">
              <a:solidFill>
                <a:srgbClr val="000000"/>
              </a:solidFill>
              <a:miter lim="4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131" name="Shape 345">
              <a:extLst>
                <a:ext uri="{FF2B5EF4-FFF2-40B4-BE49-F238E27FC236}">
                  <a16:creationId xmlns:a16="http://schemas.microsoft.com/office/drawing/2014/main" id="{8BEE3D24-A393-8C45-B7C5-6960E4852938}"/>
                </a:ext>
              </a:extLst>
            </p:cNvPr>
            <p:cNvSpPr>
              <a:spLocks noChangeArrowheads="1"/>
            </p:cNvSpPr>
            <p:nvPr/>
          </p:nvSpPr>
          <p:spPr bwMode="auto">
            <a:xfrm>
              <a:off x="-38017" y="231011"/>
              <a:ext cx="3826626" cy="18969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wrap="square" lIns="0" tIns="0" rIns="0" bIns="0" anchor="ctr">
              <a:spAutoFit/>
            </a:bodyPr>
            <a:lstStyle/>
            <a:p>
              <a:pPr defTabSz="286977"/>
              <a:endParaRPr lang="en-US" sz="1300" b="1" dirty="0">
                <a:solidFill>
                  <a:srgbClr val="000000"/>
                </a:solidFill>
                <a:sym typeface="Helvetica Neue Bold for IBM" charset="0"/>
              </a:endParaRPr>
            </a:p>
            <a:p>
              <a:pPr defTabSz="286977"/>
              <a:r>
                <a:rPr lang="en-US" sz="1300" b="1" dirty="0">
                  <a:solidFill>
                    <a:srgbClr val="000000"/>
                  </a:solidFill>
                  <a:sym typeface="Helvetica Neue Bold for IBM" charset="0"/>
                </a:rPr>
                <a:t>DevOps</a:t>
              </a:r>
              <a:endParaRPr lang="en-US" sz="1300" dirty="0">
                <a:solidFill>
                  <a:srgbClr val="000000"/>
                </a:solidFill>
                <a:sym typeface="Helvetica Neue Bold for IBM" charset="0"/>
              </a:endParaRPr>
            </a:p>
            <a:p>
              <a:pPr defTabSz="286977"/>
              <a:r>
                <a:rPr lang="en-US" sz="1300" dirty="0">
                  <a:solidFill>
                    <a:srgbClr val="000000"/>
                  </a:solidFill>
                  <a:sym typeface="Helvetica Neue Light" charset="0"/>
                </a:rPr>
                <a:t>Development, monitoring, deployment, and logging tools allow the developer to run the entire application.</a:t>
              </a:r>
            </a:p>
          </p:txBody>
        </p:sp>
      </p:grpSp>
      <p:grpSp>
        <p:nvGrpSpPr>
          <p:cNvPr id="132" name="Group 349">
            <a:extLst>
              <a:ext uri="{FF2B5EF4-FFF2-40B4-BE49-F238E27FC236}">
                <a16:creationId xmlns:a16="http://schemas.microsoft.com/office/drawing/2014/main" id="{273AD4CF-3211-1746-BC0C-F05BE4863ED9}"/>
              </a:ext>
            </a:extLst>
          </p:cNvPr>
          <p:cNvGrpSpPr>
            <a:grpSpLocks/>
          </p:cNvGrpSpPr>
          <p:nvPr/>
        </p:nvGrpSpPr>
        <p:grpSpPr bwMode="auto">
          <a:xfrm>
            <a:off x="3408711" y="4531160"/>
            <a:ext cx="2533799" cy="1200329"/>
            <a:chOff x="-38017" y="214117"/>
            <a:chExt cx="3604056" cy="2276324"/>
          </a:xfrm>
        </p:grpSpPr>
        <p:sp>
          <p:nvSpPr>
            <p:cNvPr id="133" name="Shape 347">
              <a:extLst>
                <a:ext uri="{FF2B5EF4-FFF2-40B4-BE49-F238E27FC236}">
                  <a16:creationId xmlns:a16="http://schemas.microsoft.com/office/drawing/2014/main" id="{022539D6-B3F8-9D41-86B6-AE089F1E50E4}"/>
                </a:ext>
              </a:extLst>
            </p:cNvPr>
            <p:cNvSpPr>
              <a:spLocks noChangeShapeType="1"/>
            </p:cNvSpPr>
            <p:nvPr/>
          </p:nvSpPr>
          <p:spPr bwMode="auto">
            <a:xfrm>
              <a:off x="-37999" y="389646"/>
              <a:ext cx="3604038" cy="1"/>
            </a:xfrm>
            <a:prstGeom prst="line">
              <a:avLst/>
            </a:prstGeom>
            <a:noFill/>
            <a:ln w="25400">
              <a:solidFill>
                <a:srgbClr val="000000"/>
              </a:solidFill>
              <a:miter lim="4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134" name="Shape 348">
              <a:extLst>
                <a:ext uri="{FF2B5EF4-FFF2-40B4-BE49-F238E27FC236}">
                  <a16:creationId xmlns:a16="http://schemas.microsoft.com/office/drawing/2014/main" id="{62960725-BA02-AD48-AABD-410EF340EDFB}"/>
                </a:ext>
              </a:extLst>
            </p:cNvPr>
            <p:cNvSpPr>
              <a:spLocks noChangeArrowheads="1"/>
            </p:cNvSpPr>
            <p:nvPr/>
          </p:nvSpPr>
          <p:spPr bwMode="auto">
            <a:xfrm>
              <a:off x="-38017" y="214117"/>
              <a:ext cx="3604056" cy="2276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0" tIns="0" rIns="0" bIns="0" anchor="ctr">
              <a:spAutoFit/>
            </a:bodyPr>
            <a:lstStyle/>
            <a:p>
              <a:pPr defTabSz="286977"/>
              <a:endParaRPr lang="en-US" sz="1300" b="1" dirty="0">
                <a:solidFill>
                  <a:srgbClr val="000000"/>
                </a:solidFill>
                <a:sym typeface="Helvetica Neue Bold for IBM" charset="0"/>
              </a:endParaRPr>
            </a:p>
            <a:p>
              <a:pPr defTabSz="286977"/>
              <a:r>
                <a:rPr lang="en-US" sz="1300" b="1" dirty="0">
                  <a:solidFill>
                    <a:srgbClr val="000000"/>
                  </a:solidFill>
                  <a:sym typeface="Helvetica Neue Bold for IBM" charset="0"/>
                </a:rPr>
                <a:t>APIs and Services</a:t>
              </a:r>
              <a:endParaRPr lang="en-US" sz="1300" dirty="0">
                <a:solidFill>
                  <a:srgbClr val="000000"/>
                </a:solidFill>
                <a:sym typeface="Helvetica Neue Bold for IBM" charset="0"/>
              </a:endParaRPr>
            </a:p>
            <a:p>
              <a:pPr defTabSz="286977"/>
              <a:r>
                <a:rPr lang="en-US" sz="1300" dirty="0">
                  <a:solidFill>
                    <a:srgbClr val="000000"/>
                  </a:solidFill>
                  <a:sym typeface="Helvetica Neue Light" charset="0"/>
                </a:rPr>
                <a:t>A catalog of 125+ IBM, third party, and open source API services allow the developer to stitch an application together in minutes.</a:t>
              </a:r>
            </a:p>
          </p:txBody>
        </p:sp>
      </p:grpSp>
      <p:grpSp>
        <p:nvGrpSpPr>
          <p:cNvPr id="135" name="Group 352">
            <a:extLst>
              <a:ext uri="{FF2B5EF4-FFF2-40B4-BE49-F238E27FC236}">
                <a16:creationId xmlns:a16="http://schemas.microsoft.com/office/drawing/2014/main" id="{994E06BB-C7FC-F246-866D-1D511790A00A}"/>
              </a:ext>
            </a:extLst>
          </p:cNvPr>
          <p:cNvGrpSpPr>
            <a:grpSpLocks/>
          </p:cNvGrpSpPr>
          <p:nvPr/>
        </p:nvGrpSpPr>
        <p:grpSpPr bwMode="auto">
          <a:xfrm>
            <a:off x="6245003" y="4623718"/>
            <a:ext cx="2534915" cy="907715"/>
            <a:chOff x="-38017" y="389646"/>
            <a:chExt cx="3604056" cy="1721405"/>
          </a:xfrm>
        </p:grpSpPr>
        <p:sp>
          <p:nvSpPr>
            <p:cNvPr id="136" name="Shape 350">
              <a:extLst>
                <a:ext uri="{FF2B5EF4-FFF2-40B4-BE49-F238E27FC236}">
                  <a16:creationId xmlns:a16="http://schemas.microsoft.com/office/drawing/2014/main" id="{87CA2044-9E58-8048-A466-F8784FF0F6CF}"/>
                </a:ext>
              </a:extLst>
            </p:cNvPr>
            <p:cNvSpPr>
              <a:spLocks noChangeShapeType="1"/>
            </p:cNvSpPr>
            <p:nvPr/>
          </p:nvSpPr>
          <p:spPr bwMode="auto">
            <a:xfrm>
              <a:off x="-37999" y="389646"/>
              <a:ext cx="3604038" cy="1"/>
            </a:xfrm>
            <a:prstGeom prst="line">
              <a:avLst/>
            </a:prstGeom>
            <a:noFill/>
            <a:ln w="25400">
              <a:solidFill>
                <a:srgbClr val="000000"/>
              </a:solidFill>
              <a:miter lim="4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137" name="Shape 351">
              <a:extLst>
                <a:ext uri="{FF2B5EF4-FFF2-40B4-BE49-F238E27FC236}">
                  <a16:creationId xmlns:a16="http://schemas.microsoft.com/office/drawing/2014/main" id="{F9899E77-5D71-D24A-8F88-D4FE43855DC7}"/>
                </a:ext>
              </a:extLst>
            </p:cNvPr>
            <p:cNvSpPr>
              <a:spLocks noChangeArrowheads="1"/>
            </p:cNvSpPr>
            <p:nvPr/>
          </p:nvSpPr>
          <p:spPr bwMode="auto">
            <a:xfrm>
              <a:off x="-38017" y="593503"/>
              <a:ext cx="3437714" cy="1517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0" tIns="0" rIns="0" bIns="0" anchor="ctr">
              <a:spAutoFit/>
            </a:bodyPr>
            <a:lstStyle/>
            <a:p>
              <a:pPr defTabSz="286977"/>
              <a:r>
                <a:rPr lang="en-US" sz="1300" b="1" dirty="0">
                  <a:solidFill>
                    <a:srgbClr val="000000"/>
                  </a:solidFill>
                  <a:sym typeface="Helvetica Neue Bold for IBM" charset="0"/>
                </a:rPr>
                <a:t>On-Prem Integration</a:t>
              </a:r>
              <a:endParaRPr lang="en-US" sz="1300" dirty="0">
                <a:solidFill>
                  <a:srgbClr val="000000"/>
                </a:solidFill>
                <a:sym typeface="Helvetica Neue Bold for IBM" charset="0"/>
              </a:endParaRPr>
            </a:p>
            <a:p>
              <a:pPr defTabSz="286977"/>
              <a:r>
                <a:rPr lang="en-US" sz="1300" dirty="0">
                  <a:solidFill>
                    <a:srgbClr val="000000"/>
                  </a:solidFill>
                  <a:sym typeface="Helvetica Neue Light" charset="0"/>
                </a:rPr>
                <a:t>Build hybrid environments. Connect to on-premise assets plus other public and private clouds.</a:t>
              </a:r>
            </a:p>
          </p:txBody>
        </p:sp>
      </p:grpSp>
      <p:grpSp>
        <p:nvGrpSpPr>
          <p:cNvPr id="138" name="Group 355">
            <a:extLst>
              <a:ext uri="{FF2B5EF4-FFF2-40B4-BE49-F238E27FC236}">
                <a16:creationId xmlns:a16="http://schemas.microsoft.com/office/drawing/2014/main" id="{FA12E240-733C-5045-84E7-A49370E34BA8}"/>
              </a:ext>
            </a:extLst>
          </p:cNvPr>
          <p:cNvGrpSpPr>
            <a:grpSpLocks/>
          </p:cNvGrpSpPr>
          <p:nvPr/>
        </p:nvGrpSpPr>
        <p:grpSpPr bwMode="auto">
          <a:xfrm>
            <a:off x="6247235" y="5802436"/>
            <a:ext cx="2533799" cy="877313"/>
            <a:chOff x="-66618" y="389646"/>
            <a:chExt cx="3604050" cy="1662667"/>
          </a:xfrm>
        </p:grpSpPr>
        <p:sp>
          <p:nvSpPr>
            <p:cNvPr id="139" name="Shape 353">
              <a:extLst>
                <a:ext uri="{FF2B5EF4-FFF2-40B4-BE49-F238E27FC236}">
                  <a16:creationId xmlns:a16="http://schemas.microsoft.com/office/drawing/2014/main" id="{8A65F57F-B863-8445-BD91-D3177A104F7D}"/>
                </a:ext>
              </a:extLst>
            </p:cNvPr>
            <p:cNvSpPr>
              <a:spLocks noChangeShapeType="1"/>
            </p:cNvSpPr>
            <p:nvPr/>
          </p:nvSpPr>
          <p:spPr bwMode="auto">
            <a:xfrm>
              <a:off x="-66606" y="389646"/>
              <a:ext cx="3604038" cy="1"/>
            </a:xfrm>
            <a:prstGeom prst="line">
              <a:avLst/>
            </a:prstGeom>
            <a:noFill/>
            <a:ln w="25400">
              <a:solidFill>
                <a:srgbClr val="000000"/>
              </a:solidFill>
              <a:miter lim="4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140" name="Shape 354">
              <a:extLst>
                <a:ext uri="{FF2B5EF4-FFF2-40B4-BE49-F238E27FC236}">
                  <a16:creationId xmlns:a16="http://schemas.microsoft.com/office/drawing/2014/main" id="{AB114734-D9D2-1D43-B2A6-D2BA886CDB83}"/>
                </a:ext>
              </a:extLst>
            </p:cNvPr>
            <p:cNvSpPr>
              <a:spLocks noChangeArrowheads="1"/>
            </p:cNvSpPr>
            <p:nvPr/>
          </p:nvSpPr>
          <p:spPr bwMode="auto">
            <a:xfrm>
              <a:off x="-66618" y="535753"/>
              <a:ext cx="3437714" cy="15165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0" tIns="0" rIns="0" bIns="0" anchor="ctr">
              <a:spAutoFit/>
            </a:bodyPr>
            <a:lstStyle/>
            <a:p>
              <a:pPr defTabSz="286977"/>
              <a:r>
                <a:rPr lang="en-US" sz="1300" b="1" dirty="0">
                  <a:solidFill>
                    <a:srgbClr val="000000"/>
                  </a:solidFill>
                  <a:sym typeface="Helvetica Neue Bold for IBM" charset="0"/>
                </a:rPr>
                <a:t>Flexible Pricing </a:t>
              </a:r>
              <a:endParaRPr lang="en-US" sz="1300" dirty="0">
                <a:solidFill>
                  <a:srgbClr val="000000"/>
                </a:solidFill>
                <a:sym typeface="Helvetica Neue Bold for IBM" charset="0"/>
              </a:endParaRPr>
            </a:p>
            <a:p>
              <a:pPr defTabSz="286977"/>
              <a:r>
                <a:rPr lang="en-US" sz="1300" dirty="0">
                  <a:solidFill>
                    <a:srgbClr val="000000"/>
                  </a:solidFill>
                  <a:sym typeface="Helvetica Neue Light" charset="0"/>
                </a:rPr>
                <a:t>Sign up in minutes. Pay as you go and subscription models offer choice and flexibility.</a:t>
              </a:r>
            </a:p>
          </p:txBody>
        </p:sp>
      </p:grpSp>
      <p:grpSp>
        <p:nvGrpSpPr>
          <p:cNvPr id="141" name="Group 358">
            <a:extLst>
              <a:ext uri="{FF2B5EF4-FFF2-40B4-BE49-F238E27FC236}">
                <a16:creationId xmlns:a16="http://schemas.microsoft.com/office/drawing/2014/main" id="{A2AB3F59-0769-6E4C-B3C1-DA366E5BE948}"/>
              </a:ext>
            </a:extLst>
          </p:cNvPr>
          <p:cNvGrpSpPr>
            <a:grpSpLocks/>
          </p:cNvGrpSpPr>
          <p:nvPr/>
        </p:nvGrpSpPr>
        <p:grpSpPr bwMode="auto">
          <a:xfrm>
            <a:off x="3412059" y="5521291"/>
            <a:ext cx="2533799" cy="1199367"/>
            <a:chOff x="-66618" y="-130646"/>
            <a:chExt cx="3604050" cy="2274193"/>
          </a:xfrm>
        </p:grpSpPr>
        <p:sp>
          <p:nvSpPr>
            <p:cNvPr id="142" name="Shape 356">
              <a:extLst>
                <a:ext uri="{FF2B5EF4-FFF2-40B4-BE49-F238E27FC236}">
                  <a16:creationId xmlns:a16="http://schemas.microsoft.com/office/drawing/2014/main" id="{215B353D-AE05-FB47-A954-1E17D2DB33AF}"/>
                </a:ext>
              </a:extLst>
            </p:cNvPr>
            <p:cNvSpPr>
              <a:spLocks noChangeShapeType="1"/>
            </p:cNvSpPr>
            <p:nvPr/>
          </p:nvSpPr>
          <p:spPr bwMode="auto">
            <a:xfrm>
              <a:off x="-66606" y="389646"/>
              <a:ext cx="3604038" cy="1"/>
            </a:xfrm>
            <a:prstGeom prst="line">
              <a:avLst/>
            </a:prstGeom>
            <a:noFill/>
            <a:ln w="25400">
              <a:solidFill>
                <a:srgbClr val="000000"/>
              </a:solidFill>
              <a:miter lim="4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143" name="Shape 357">
              <a:extLst>
                <a:ext uri="{FF2B5EF4-FFF2-40B4-BE49-F238E27FC236}">
                  <a16:creationId xmlns:a16="http://schemas.microsoft.com/office/drawing/2014/main" id="{CD7A1B3A-D913-954A-AEF4-E77328029401}"/>
                </a:ext>
              </a:extLst>
            </p:cNvPr>
            <p:cNvSpPr>
              <a:spLocks noChangeArrowheads="1"/>
            </p:cNvSpPr>
            <p:nvPr/>
          </p:nvSpPr>
          <p:spPr bwMode="auto">
            <a:xfrm>
              <a:off x="-66618" y="-130646"/>
              <a:ext cx="3437714" cy="2274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lIns="0" tIns="0" rIns="0" bIns="0" anchor="ctr">
              <a:spAutoFit/>
            </a:bodyPr>
            <a:lstStyle/>
            <a:p>
              <a:pPr defTabSz="286977"/>
              <a:endParaRPr lang="en-US" sz="1300" b="1" dirty="0">
                <a:solidFill>
                  <a:srgbClr val="000000"/>
                </a:solidFill>
                <a:sym typeface="Helvetica Neue Bold for IBM" charset="0"/>
              </a:endParaRPr>
            </a:p>
            <a:p>
              <a:pPr defTabSz="286977"/>
              <a:endParaRPr lang="en-US" sz="1300" b="1" dirty="0">
                <a:solidFill>
                  <a:srgbClr val="000000"/>
                </a:solidFill>
                <a:sym typeface="Helvetica Neue Bold for IBM" charset="0"/>
              </a:endParaRPr>
            </a:p>
            <a:p>
              <a:pPr defTabSz="286977"/>
              <a:r>
                <a:rPr lang="en-US" sz="1300" b="1" dirty="0">
                  <a:solidFill>
                    <a:srgbClr val="000000"/>
                  </a:solidFill>
                  <a:sym typeface="Helvetica Neue Bold for IBM" charset="0"/>
                </a:rPr>
                <a:t>Build your apps, your way</a:t>
              </a:r>
              <a:endParaRPr lang="en-US" sz="1300" dirty="0">
                <a:solidFill>
                  <a:srgbClr val="000000"/>
                </a:solidFill>
                <a:sym typeface="Helvetica Neue Bold for IBM" charset="0"/>
              </a:endParaRPr>
            </a:p>
            <a:p>
              <a:pPr defTabSz="342900">
                <a:defRPr sz="1800"/>
              </a:pPr>
              <a:r>
                <a:rPr lang="en-US" sz="1298" dirty="0">
                  <a:ea typeface="Helvetica Neue Light"/>
                  <a:cs typeface="Helvetica Neue Light"/>
                  <a:sym typeface="Helvetica Neue Light"/>
                </a:rPr>
                <a:t>Use the most prominent compute technologies to power your app: Cloud Foundry, Docker, Kubernetes</a:t>
              </a:r>
              <a:r>
                <a:rPr lang="en-US" sz="1200" dirty="0">
                  <a:ea typeface="Helvetica Neue Light"/>
                  <a:cs typeface="Helvetica Neue Light"/>
                  <a:sym typeface="Helvetica Neue Light"/>
                </a:rPr>
                <a:t>.</a:t>
              </a:r>
            </a:p>
          </p:txBody>
        </p:sp>
      </p:grpSp>
    </p:spTree>
    <p:extLst>
      <p:ext uri="{BB962C8B-B14F-4D97-AF65-F5344CB8AC3E}">
        <p14:creationId xmlns:p14="http://schemas.microsoft.com/office/powerpoint/2010/main" val="305687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0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8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8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9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9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9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9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9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1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1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p:bldP spid="388" grpId="0" animBg="1"/>
      <p:bldP spid="391" grpId="0" animBg="1"/>
      <p:bldP spid="393" grpId="0" animBg="1"/>
      <p:bldP spid="394" grpId="0" animBg="1"/>
      <p:bldP spid="395" grpId="0" animBg="1"/>
      <p:bldP spid="396" grpId="0" animBg="1"/>
      <p:bldP spid="397" grpId="0" animBg="1"/>
      <p:bldP spid="398" grpId="0" animBg="1"/>
      <p:bldP spid="399" grpId="0" animBg="1"/>
      <p:bldP spid="400" grpId="0" animBg="1"/>
      <p:bldP spid="410" grpId="0" animBg="1"/>
      <p:bldP spid="411" grpId="0" animBg="1"/>
      <p:bldP spid="417" grpId="0" animBg="1"/>
      <p:bldP spid="418" grpId="0" animBg="1"/>
      <p:bldP spid="419" grpId="0" animBg="1"/>
      <p:bldP spid="423" grpId="0" animBg="1"/>
      <p:bldP spid="424" grpId="0" animBg="1"/>
      <p:bldP spid="425" grpId="0" animBg="1"/>
      <p:bldP spid="426" grpId="0" animBg="1"/>
      <p:bldP spid="103" grpId="0"/>
      <p:bldP spid="104" grpId="0"/>
      <p:bldP spid="10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9E7653-098C-B242-8EDE-F9406C7534E2}"/>
              </a:ext>
            </a:extLst>
          </p:cNvPr>
          <p:cNvSpPr>
            <a:spLocks noGrp="1"/>
          </p:cNvSpPr>
          <p:nvPr>
            <p:ph type="sldNum" sz="quarter" idx="11"/>
          </p:nvPr>
        </p:nvSpPr>
        <p:spPr>
          <a:xfrm>
            <a:off x="243840" y="8214251"/>
            <a:ext cx="216534" cy="92333"/>
          </a:xfrm>
        </p:spPr>
        <p:txBody>
          <a:bodyPr/>
          <a:lstStyle/>
          <a:p>
            <a:pPr defTabSz="685983">
              <a:defRPr/>
            </a:pPr>
            <a:fld id="{59395FB3-9C97-154F-86B2-7E381B951268}" type="slidenum">
              <a:rPr lang="en-US" sz="600">
                <a:solidFill>
                  <a:srgbClr val="000000"/>
                </a:solidFill>
                <a:latin typeface="IBM Plex Sans" panose="020B0503050203000203" pitchFamily="34" charset="0"/>
                <a:cs typeface="+mn-cs"/>
              </a:rPr>
              <a:pPr defTabSz="685983">
                <a:defRPr/>
              </a:pPr>
              <a:t>13</a:t>
            </a:fld>
            <a:endParaRPr lang="en-US" sz="600" dirty="0">
              <a:solidFill>
                <a:srgbClr val="000000"/>
              </a:solidFill>
              <a:latin typeface="IBM Plex Sans" panose="020B0503050203000203" pitchFamily="34" charset="0"/>
              <a:cs typeface="+mn-cs"/>
            </a:endParaRPr>
          </a:p>
        </p:txBody>
      </p:sp>
      <p:sp>
        <p:nvSpPr>
          <p:cNvPr id="16" name="Text Placeholder 1">
            <a:extLst>
              <a:ext uri="{FF2B5EF4-FFF2-40B4-BE49-F238E27FC236}">
                <a16:creationId xmlns:a16="http://schemas.microsoft.com/office/drawing/2014/main" id="{912C80CB-7AB2-4CBA-AB02-43A7209AF3D6}"/>
              </a:ext>
            </a:extLst>
          </p:cNvPr>
          <p:cNvSpPr txBox="1">
            <a:spLocks/>
          </p:cNvSpPr>
          <p:nvPr/>
        </p:nvSpPr>
        <p:spPr>
          <a:xfrm>
            <a:off x="215868" y="1359317"/>
            <a:ext cx="1837944" cy="2839477"/>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a:buClr>
                <a:srgbClr val="000000"/>
              </a:buClr>
              <a:defRPr/>
            </a:pPr>
            <a:r>
              <a:rPr lang="en-US" sz="2400" b="1" kern="0" dirty="0">
                <a:solidFill>
                  <a:srgbClr val="000000"/>
                </a:solidFill>
              </a:rPr>
              <a:t>IBM Cloud: the most open and </a:t>
            </a:r>
            <a:br>
              <a:rPr lang="en-US" sz="2400" b="1" kern="0" dirty="0">
                <a:solidFill>
                  <a:srgbClr val="000000"/>
                </a:solidFill>
              </a:rPr>
            </a:br>
            <a:r>
              <a:rPr lang="en-US" sz="2400" b="1" kern="0" dirty="0">
                <a:solidFill>
                  <a:srgbClr val="000000"/>
                </a:solidFill>
              </a:rPr>
              <a:t>secure public cloud for business</a:t>
            </a:r>
          </a:p>
        </p:txBody>
      </p:sp>
      <p:sp>
        <p:nvSpPr>
          <p:cNvPr id="17" name="Text Placeholder 2">
            <a:extLst>
              <a:ext uri="{FF2B5EF4-FFF2-40B4-BE49-F238E27FC236}">
                <a16:creationId xmlns:a16="http://schemas.microsoft.com/office/drawing/2014/main" id="{B846B7F2-FCFB-49B2-AC49-BCDB0012112C}"/>
              </a:ext>
            </a:extLst>
          </p:cNvPr>
          <p:cNvSpPr txBox="1">
            <a:spLocks/>
          </p:cNvSpPr>
          <p:nvPr/>
        </p:nvSpPr>
        <p:spPr>
          <a:xfrm>
            <a:off x="2261839" y="2133600"/>
            <a:ext cx="2127507" cy="3153707"/>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457163">
              <a:spcBef>
                <a:spcPts val="600"/>
              </a:spcBef>
              <a:buClr>
                <a:srgbClr val="000000"/>
              </a:buClr>
              <a:defRPr/>
            </a:pPr>
            <a:r>
              <a:rPr lang="en-US" kern="0" dirty="0">
                <a:solidFill>
                  <a:srgbClr val="000000"/>
                </a:solidFill>
              </a:rPr>
              <a:t>Open Innovation</a:t>
            </a:r>
          </a:p>
          <a:p>
            <a:pPr defTabSz="457163">
              <a:spcBef>
                <a:spcPts val="600"/>
              </a:spcBef>
              <a:buClr>
                <a:srgbClr val="000000"/>
              </a:buClr>
              <a:defRPr/>
            </a:pPr>
            <a:r>
              <a:rPr lang="en-US" sz="1000" b="1" kern="0" dirty="0">
                <a:solidFill>
                  <a:srgbClr val="000000"/>
                </a:solidFill>
              </a:rPr>
              <a:t>Best public cloud for open source, including OpenShift</a:t>
            </a:r>
            <a:endParaRPr lang="en-US" sz="1000" kern="0" dirty="0">
              <a:solidFill>
                <a:srgbClr val="000000"/>
              </a:solidFill>
            </a:endParaRPr>
          </a:p>
          <a:p>
            <a:pPr marL="118862" indent="-118862" defTabSz="1306116">
              <a:spcBef>
                <a:spcPts val="600"/>
              </a:spcBef>
              <a:buClr>
                <a:srgbClr val="000000"/>
              </a:buClr>
              <a:buSzPct val="100000"/>
              <a:buFont typeface="Apple Symbols" panose="02000000000000000000" pitchFamily="2" charset="-79"/>
              <a:buChar char="⎻"/>
              <a:defRPr/>
            </a:pPr>
            <a:r>
              <a:rPr lang="en-US" sz="1000" kern="0" dirty="0">
                <a:solidFill>
                  <a:srgbClr val="000000"/>
                </a:solidFill>
              </a:rPr>
              <a:t>Build and run apps with ease on managed </a:t>
            </a:r>
            <a:r>
              <a:rPr lang="en-US" sz="1000" b="1" kern="0" dirty="0">
                <a:solidFill>
                  <a:srgbClr val="FF0000"/>
                </a:solidFill>
              </a:rPr>
              <a:t>Red Hat OpenShift on IBM Cloud</a:t>
            </a:r>
          </a:p>
          <a:p>
            <a:pPr marL="118862" indent="-118862" defTabSz="1306116">
              <a:spcBef>
                <a:spcPts val="600"/>
              </a:spcBef>
              <a:buClr>
                <a:srgbClr val="000000"/>
              </a:buClr>
              <a:buSzPct val="100000"/>
              <a:buFont typeface="Apple Symbols" panose="02000000000000000000" pitchFamily="2" charset="-79"/>
              <a:buChar char="⎻"/>
              <a:defRPr/>
            </a:pPr>
            <a:r>
              <a:rPr lang="en-US" sz="1000" kern="0" dirty="0">
                <a:solidFill>
                  <a:srgbClr val="000000"/>
                </a:solidFill>
              </a:rPr>
              <a:t>IBM Cloud runs its entire platform, including Watson &amp; IBM Blockchain on </a:t>
            </a:r>
            <a:r>
              <a:rPr lang="en-US" sz="1000" b="1" kern="0" dirty="0">
                <a:solidFill>
                  <a:srgbClr val="FF0000"/>
                </a:solidFill>
              </a:rPr>
              <a:t>Kubernetes</a:t>
            </a:r>
            <a:r>
              <a:rPr lang="en-US" sz="1000" b="1" kern="0" dirty="0">
                <a:solidFill>
                  <a:srgbClr val="0065FF"/>
                </a:solidFill>
              </a:rPr>
              <a:t> </a:t>
            </a:r>
            <a:r>
              <a:rPr lang="en-US" sz="1000" b="1" kern="0" dirty="0">
                <a:solidFill>
                  <a:srgbClr val="000000"/>
                </a:solidFill>
              </a:rPr>
              <a:t>(</a:t>
            </a:r>
            <a:r>
              <a:rPr lang="en-US" sz="1000" kern="0" dirty="0">
                <a:solidFill>
                  <a:srgbClr val="000000"/>
                </a:solidFill>
              </a:rPr>
              <a:t>1k+ clients, 16k+ clusters in production)</a:t>
            </a:r>
          </a:p>
          <a:p>
            <a:pPr marL="118862" indent="-118862" defTabSz="1306116">
              <a:spcBef>
                <a:spcPts val="600"/>
              </a:spcBef>
              <a:buClr>
                <a:srgbClr val="000000"/>
              </a:buClr>
              <a:buSzPct val="100000"/>
              <a:buFont typeface="Apple Symbols" panose="02000000000000000000" pitchFamily="2" charset="-79"/>
              <a:buChar char="⎻"/>
              <a:defRPr/>
            </a:pPr>
            <a:r>
              <a:rPr lang="en-US" sz="1000" kern="0" dirty="0">
                <a:solidFill>
                  <a:srgbClr val="000000"/>
                </a:solidFill>
              </a:rPr>
              <a:t>Automated deployment of </a:t>
            </a:r>
            <a:r>
              <a:rPr lang="en-US" sz="1000" b="1" kern="0" dirty="0">
                <a:solidFill>
                  <a:srgbClr val="FF0000"/>
                </a:solidFill>
              </a:rPr>
              <a:t>Cloud </a:t>
            </a:r>
            <a:r>
              <a:rPr lang="en-US" sz="1000" b="1" kern="0" dirty="0" err="1">
                <a:solidFill>
                  <a:srgbClr val="FF0000"/>
                </a:solidFill>
              </a:rPr>
              <a:t>Paks</a:t>
            </a:r>
            <a:r>
              <a:rPr lang="en-US" sz="1000" kern="0" dirty="0">
                <a:solidFill>
                  <a:srgbClr val="000000"/>
                </a:solidFill>
              </a:rPr>
              <a:t> and complex workloads with our schematics and infrastructure as a code offering. </a:t>
            </a:r>
          </a:p>
          <a:p>
            <a:pPr marL="118862" indent="-118862" defTabSz="1306116">
              <a:spcBef>
                <a:spcPts val="600"/>
              </a:spcBef>
              <a:buClr>
                <a:srgbClr val="000000"/>
              </a:buClr>
              <a:buSzPct val="100000"/>
              <a:buFont typeface="Apple Symbols" panose="02000000000000000000" pitchFamily="2" charset="-79"/>
              <a:buChar char="⎻"/>
              <a:defRPr/>
            </a:pPr>
            <a:r>
              <a:rPr lang="en-US" sz="1000" kern="0" dirty="0">
                <a:solidFill>
                  <a:srgbClr val="000000"/>
                </a:solidFill>
              </a:rPr>
              <a:t>IBM contributes to and operationalizes open source projects like </a:t>
            </a:r>
            <a:r>
              <a:rPr lang="en-US" sz="1000" kern="0" dirty="0" err="1">
                <a:solidFill>
                  <a:srgbClr val="000000"/>
                </a:solidFill>
              </a:rPr>
              <a:t>Razee</a:t>
            </a:r>
            <a:r>
              <a:rPr lang="en-US" sz="1000" kern="0" dirty="0">
                <a:solidFill>
                  <a:srgbClr val="000000"/>
                </a:solidFill>
              </a:rPr>
              <a:t>, </a:t>
            </a:r>
            <a:r>
              <a:rPr lang="en-US" sz="1000" kern="0" dirty="0" err="1">
                <a:solidFill>
                  <a:srgbClr val="000000"/>
                </a:solidFill>
              </a:rPr>
              <a:t>Istio</a:t>
            </a:r>
            <a:r>
              <a:rPr lang="en-US" sz="1000" kern="0" dirty="0">
                <a:solidFill>
                  <a:srgbClr val="000000"/>
                </a:solidFill>
              </a:rPr>
              <a:t>, </a:t>
            </a:r>
            <a:r>
              <a:rPr lang="en-US" sz="1000" kern="0" dirty="0" err="1">
                <a:solidFill>
                  <a:srgbClr val="000000"/>
                </a:solidFill>
              </a:rPr>
              <a:t>Knative</a:t>
            </a:r>
            <a:r>
              <a:rPr lang="en-US" sz="1000" kern="0" dirty="0">
                <a:solidFill>
                  <a:srgbClr val="000000"/>
                </a:solidFill>
              </a:rPr>
              <a:t>, and Eirini to provide clients a full portfolio of cloud native tools</a:t>
            </a:r>
          </a:p>
          <a:p>
            <a:pPr marL="118862" indent="-118862" defTabSz="1306116">
              <a:spcBef>
                <a:spcPts val="600"/>
              </a:spcBef>
              <a:buClr>
                <a:srgbClr val="000000"/>
              </a:buClr>
              <a:buSzPct val="100000"/>
              <a:buFont typeface="Apple Symbols" panose="02000000000000000000" pitchFamily="2" charset="-79"/>
              <a:buChar char="⎻"/>
              <a:defRPr/>
            </a:pPr>
            <a:endParaRPr lang="en-US" sz="1000" kern="0" dirty="0">
              <a:solidFill>
                <a:srgbClr val="000000"/>
              </a:solidFill>
            </a:endParaRPr>
          </a:p>
        </p:txBody>
      </p:sp>
      <p:sp>
        <p:nvSpPr>
          <p:cNvPr id="18" name="Text Placeholder 3">
            <a:extLst>
              <a:ext uri="{FF2B5EF4-FFF2-40B4-BE49-F238E27FC236}">
                <a16:creationId xmlns:a16="http://schemas.microsoft.com/office/drawing/2014/main" id="{DC8C5855-9AA1-4C6F-A74A-6FAE2F68B327}"/>
              </a:ext>
            </a:extLst>
          </p:cNvPr>
          <p:cNvSpPr txBox="1">
            <a:spLocks/>
          </p:cNvSpPr>
          <p:nvPr/>
        </p:nvSpPr>
        <p:spPr>
          <a:xfrm>
            <a:off x="4547839" y="2133602"/>
            <a:ext cx="1940270" cy="2522393"/>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457163">
              <a:spcBef>
                <a:spcPts val="600"/>
              </a:spcBef>
              <a:buClr>
                <a:srgbClr val="000000"/>
              </a:buClr>
              <a:defRPr/>
            </a:pPr>
            <a:r>
              <a:rPr lang="en-US" kern="0">
                <a:solidFill>
                  <a:srgbClr val="000000"/>
                </a:solidFill>
              </a:rPr>
              <a:t>Security Leadership</a:t>
            </a:r>
          </a:p>
          <a:p>
            <a:pPr defTabSz="457163">
              <a:spcBef>
                <a:spcPts val="600"/>
              </a:spcBef>
              <a:buClr>
                <a:srgbClr val="000000"/>
              </a:buClr>
              <a:defRPr/>
            </a:pPr>
            <a:r>
              <a:rPr lang="en-US" sz="1000" b="1" kern="0">
                <a:solidFill>
                  <a:srgbClr val="000000"/>
                </a:solidFill>
              </a:rPr>
              <a:t>Market leading data protection across the platform</a:t>
            </a:r>
            <a:endParaRPr lang="en-US" kern="0">
              <a:solidFill>
                <a:srgbClr val="000000"/>
              </a:solidFill>
            </a:endParaRPr>
          </a:p>
          <a:p>
            <a:pPr marL="118862" indent="-118862" defTabSz="1306116">
              <a:spcBef>
                <a:spcPts val="600"/>
              </a:spcBef>
              <a:buClr>
                <a:srgbClr val="000000"/>
              </a:buClr>
              <a:buSzPct val="100000"/>
              <a:buFont typeface="Apple Symbols" panose="02000000000000000000" pitchFamily="2" charset="-79"/>
              <a:buChar char="⎻"/>
              <a:defRPr/>
            </a:pPr>
            <a:r>
              <a:rPr lang="en-US" sz="1000" kern="0">
                <a:solidFill>
                  <a:srgbClr val="000000"/>
                </a:solidFill>
              </a:rPr>
              <a:t>Highest industry compliance for data encryption</a:t>
            </a:r>
          </a:p>
          <a:p>
            <a:pPr marL="118862" indent="-118862" defTabSz="1306116">
              <a:spcBef>
                <a:spcPts val="600"/>
              </a:spcBef>
              <a:buClr>
                <a:srgbClr val="000000"/>
              </a:buClr>
              <a:buSzPct val="100000"/>
              <a:buFont typeface="Apple Symbols" panose="02000000000000000000" pitchFamily="2" charset="-79"/>
              <a:buChar char="⎻"/>
              <a:defRPr/>
            </a:pPr>
            <a:r>
              <a:rPr lang="en-US" sz="1000" kern="0">
                <a:solidFill>
                  <a:srgbClr val="000000"/>
                </a:solidFill>
              </a:rPr>
              <a:t>Configurable so that not even IBMers can see your data</a:t>
            </a:r>
          </a:p>
          <a:p>
            <a:pPr marL="118862" indent="-118862" defTabSz="1306116">
              <a:spcBef>
                <a:spcPts val="600"/>
              </a:spcBef>
              <a:buClr>
                <a:srgbClr val="000000"/>
              </a:buClr>
              <a:buSzPct val="100000"/>
              <a:buFont typeface="Apple Symbols" panose="02000000000000000000" pitchFamily="2" charset="-79"/>
              <a:buChar char="⎻"/>
              <a:defRPr/>
            </a:pPr>
            <a:r>
              <a:rPr lang="en-US" sz="1000" kern="0">
                <a:solidFill>
                  <a:srgbClr val="000000"/>
                </a:solidFill>
              </a:rPr>
              <a:t>Single dashboard threat management with IBM Security integration</a:t>
            </a:r>
          </a:p>
          <a:p>
            <a:pPr marL="118862" indent="-118862" defTabSz="1306116">
              <a:spcBef>
                <a:spcPts val="600"/>
              </a:spcBef>
              <a:buClr>
                <a:srgbClr val="000000"/>
              </a:buClr>
              <a:buSzPct val="100000"/>
              <a:buFont typeface="Apple Symbols" panose="02000000000000000000" pitchFamily="2" charset="-79"/>
              <a:buChar char="⎻"/>
              <a:defRPr/>
            </a:pPr>
            <a:r>
              <a:rPr lang="en-US" sz="1000" kern="0">
                <a:solidFill>
                  <a:srgbClr val="000000"/>
                </a:solidFill>
              </a:rPr>
              <a:t>Industry leader in container security</a:t>
            </a:r>
            <a:endParaRPr lang="en-US" sz="1000" kern="0" dirty="0">
              <a:solidFill>
                <a:srgbClr val="000000"/>
              </a:solidFill>
            </a:endParaRPr>
          </a:p>
        </p:txBody>
      </p:sp>
      <p:sp>
        <p:nvSpPr>
          <p:cNvPr id="19" name="Text Placeholder 4">
            <a:extLst>
              <a:ext uri="{FF2B5EF4-FFF2-40B4-BE49-F238E27FC236}">
                <a16:creationId xmlns:a16="http://schemas.microsoft.com/office/drawing/2014/main" id="{5AA7F399-DBB1-4550-85BF-A43D0CD976FC}"/>
              </a:ext>
            </a:extLst>
          </p:cNvPr>
          <p:cNvSpPr txBox="1">
            <a:spLocks/>
          </p:cNvSpPr>
          <p:nvPr/>
        </p:nvSpPr>
        <p:spPr>
          <a:xfrm>
            <a:off x="6833839" y="2133602"/>
            <a:ext cx="1940269" cy="2522393"/>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457163">
              <a:spcBef>
                <a:spcPts val="600"/>
              </a:spcBef>
              <a:buClr>
                <a:srgbClr val="000000"/>
              </a:buClr>
              <a:defRPr/>
            </a:pPr>
            <a:r>
              <a:rPr lang="en-US" kern="0" dirty="0">
                <a:solidFill>
                  <a:srgbClr val="000000"/>
                </a:solidFill>
              </a:rPr>
              <a:t>Enterprise Grade</a:t>
            </a:r>
          </a:p>
          <a:p>
            <a:pPr defTabSz="457163">
              <a:spcBef>
                <a:spcPts val="600"/>
              </a:spcBef>
              <a:buClr>
                <a:srgbClr val="000000"/>
              </a:buClr>
              <a:defRPr/>
            </a:pPr>
            <a:r>
              <a:rPr lang="en-US" sz="1000" b="1" kern="0" dirty="0">
                <a:solidFill>
                  <a:srgbClr val="000000"/>
                </a:solidFill>
              </a:rPr>
              <a:t>Reliable foundation for enterprise workloads</a:t>
            </a:r>
            <a:endParaRPr lang="en-US" kern="0" dirty="0">
              <a:solidFill>
                <a:srgbClr val="000000"/>
              </a:solidFill>
            </a:endParaRPr>
          </a:p>
          <a:p>
            <a:pPr marL="118862" indent="-118862" defTabSz="1306116">
              <a:spcBef>
                <a:spcPts val="600"/>
              </a:spcBef>
              <a:buClr>
                <a:srgbClr val="000000"/>
              </a:buClr>
              <a:buSzPct val="100000"/>
              <a:buFont typeface="Apple Symbols" panose="02000000000000000000" pitchFamily="2" charset="-79"/>
              <a:buChar char="⎻"/>
              <a:defRPr/>
            </a:pPr>
            <a:r>
              <a:rPr lang="en-US" sz="1000" b="1" kern="0" dirty="0">
                <a:solidFill>
                  <a:srgbClr val="FF0000"/>
                </a:solidFill>
              </a:rPr>
              <a:t>#1 VMware public cloud</a:t>
            </a:r>
          </a:p>
          <a:p>
            <a:pPr marL="118862" indent="-118862" defTabSz="1306116">
              <a:spcBef>
                <a:spcPts val="600"/>
              </a:spcBef>
              <a:buClr>
                <a:srgbClr val="000000"/>
              </a:buClr>
              <a:buSzPct val="100000"/>
              <a:buFont typeface="Apple Symbols" panose="02000000000000000000" pitchFamily="2" charset="-79"/>
              <a:buChar char="⎻"/>
              <a:defRPr/>
            </a:pPr>
            <a:r>
              <a:rPr lang="en-US" sz="1000" kern="0" dirty="0">
                <a:solidFill>
                  <a:srgbClr val="000000"/>
                </a:solidFill>
              </a:rPr>
              <a:t>Cloud migration for </a:t>
            </a:r>
            <a:r>
              <a:rPr lang="en-US" sz="1000" b="1" kern="0" dirty="0">
                <a:solidFill>
                  <a:srgbClr val="FF0000"/>
                </a:solidFill>
              </a:rPr>
              <a:t>Power AIX</a:t>
            </a:r>
            <a:r>
              <a:rPr lang="en-US" sz="1000" kern="0" dirty="0">
                <a:solidFill>
                  <a:srgbClr val="FF0000"/>
                </a:solidFill>
              </a:rPr>
              <a:t>, </a:t>
            </a:r>
            <a:r>
              <a:rPr lang="en-US" sz="1000" b="1" kern="0" dirty="0" err="1">
                <a:solidFill>
                  <a:srgbClr val="FF0000"/>
                </a:solidFill>
              </a:rPr>
              <a:t>IBMi</a:t>
            </a:r>
            <a:r>
              <a:rPr lang="en-US" sz="1000" kern="0" dirty="0">
                <a:solidFill>
                  <a:srgbClr val="000000"/>
                </a:solidFill>
              </a:rPr>
              <a:t>, Z, SAP and mission critical</a:t>
            </a:r>
          </a:p>
          <a:p>
            <a:pPr marL="118862" indent="-118862" defTabSz="1306116">
              <a:spcBef>
                <a:spcPts val="600"/>
              </a:spcBef>
              <a:buClr>
                <a:srgbClr val="000000"/>
              </a:buClr>
              <a:buSzPct val="100000"/>
              <a:buFont typeface="Apple Symbols" panose="02000000000000000000" pitchFamily="2" charset="-79"/>
              <a:buChar char="⎻"/>
              <a:defRPr/>
            </a:pPr>
            <a:r>
              <a:rPr lang="en-US" sz="1000" kern="0" dirty="0">
                <a:solidFill>
                  <a:srgbClr val="000000"/>
                </a:solidFill>
              </a:rPr>
              <a:t>Broadest portfolio of secure compute choices: Bare metal, </a:t>
            </a:r>
            <a:r>
              <a:rPr lang="en-US" sz="1000" b="1" kern="0" dirty="0">
                <a:solidFill>
                  <a:srgbClr val="FF0000"/>
                </a:solidFill>
              </a:rPr>
              <a:t>Virtual Private Cloud (VPC), </a:t>
            </a:r>
            <a:r>
              <a:rPr lang="en-US" sz="1000" kern="0" dirty="0">
                <a:solidFill>
                  <a:srgbClr val="000000"/>
                </a:solidFill>
              </a:rPr>
              <a:t>virtual servers, containers, and serverless resources</a:t>
            </a:r>
          </a:p>
        </p:txBody>
      </p:sp>
      <p:sp>
        <p:nvSpPr>
          <p:cNvPr id="20" name="Rectangle 19">
            <a:extLst>
              <a:ext uri="{FF2B5EF4-FFF2-40B4-BE49-F238E27FC236}">
                <a16:creationId xmlns:a16="http://schemas.microsoft.com/office/drawing/2014/main" id="{1F7C95A2-031B-47AD-933E-FF20ACB0806D}"/>
              </a:ext>
            </a:extLst>
          </p:cNvPr>
          <p:cNvSpPr/>
          <p:nvPr/>
        </p:nvSpPr>
        <p:spPr>
          <a:xfrm>
            <a:off x="2229834" y="1978154"/>
            <a:ext cx="1869948" cy="56723"/>
          </a:xfrm>
          <a:prstGeom prst="rect">
            <a:avLst/>
          </a:prstGeom>
          <a:solidFill>
            <a:schemeClr val="accent2">
              <a:lumMod val="75000"/>
            </a:schemeClr>
          </a:solidFill>
        </p:spPr>
        <p:txBody>
          <a:bodyPr wrap="square" lIns="0" tIns="0" rIns="0" bIns="0" rtlCol="0" anchor="ctr">
            <a:noAutofit/>
          </a:bodyPr>
          <a:lstStyle/>
          <a:p>
            <a:pPr algn="ctr" defTabSz="685956">
              <a:defRPr/>
            </a:pPr>
            <a:endParaRPr lang="en-US" sz="1188" dirty="0">
              <a:solidFill>
                <a:srgbClr val="FFFFFF"/>
              </a:solidFill>
              <a:latin typeface="Arial"/>
              <a:cs typeface="Arial"/>
            </a:endParaRPr>
          </a:p>
        </p:txBody>
      </p:sp>
      <p:sp>
        <p:nvSpPr>
          <p:cNvPr id="21" name="Rectangle 20">
            <a:extLst>
              <a:ext uri="{FF2B5EF4-FFF2-40B4-BE49-F238E27FC236}">
                <a16:creationId xmlns:a16="http://schemas.microsoft.com/office/drawing/2014/main" id="{B753C01F-4D74-447F-8F0E-77368CA267AC}"/>
              </a:ext>
            </a:extLst>
          </p:cNvPr>
          <p:cNvSpPr/>
          <p:nvPr/>
        </p:nvSpPr>
        <p:spPr>
          <a:xfrm>
            <a:off x="4515834" y="1978152"/>
            <a:ext cx="1869948" cy="56723"/>
          </a:xfrm>
          <a:prstGeom prst="rect">
            <a:avLst/>
          </a:prstGeom>
          <a:solidFill>
            <a:srgbClr val="00BAB6"/>
          </a:solidFill>
        </p:spPr>
        <p:txBody>
          <a:bodyPr wrap="square" lIns="0" tIns="0" rIns="0" bIns="0" rtlCol="0" anchor="ctr">
            <a:noAutofit/>
          </a:bodyPr>
          <a:lstStyle/>
          <a:p>
            <a:pPr algn="ctr" defTabSz="685956">
              <a:defRPr/>
            </a:pPr>
            <a:endParaRPr lang="en-US" sz="1188" dirty="0">
              <a:solidFill>
                <a:srgbClr val="FFFFFF"/>
              </a:solidFill>
              <a:latin typeface="Arial"/>
              <a:cs typeface="Arial"/>
            </a:endParaRPr>
          </a:p>
        </p:txBody>
      </p:sp>
      <p:sp>
        <p:nvSpPr>
          <p:cNvPr id="22" name="Rectangle 21">
            <a:extLst>
              <a:ext uri="{FF2B5EF4-FFF2-40B4-BE49-F238E27FC236}">
                <a16:creationId xmlns:a16="http://schemas.microsoft.com/office/drawing/2014/main" id="{9A76B14C-4E67-44DB-A6B4-A3B4906933C7}"/>
              </a:ext>
            </a:extLst>
          </p:cNvPr>
          <p:cNvSpPr/>
          <p:nvPr/>
        </p:nvSpPr>
        <p:spPr>
          <a:xfrm>
            <a:off x="6833839" y="1978152"/>
            <a:ext cx="1869948" cy="56723"/>
          </a:xfrm>
          <a:prstGeom prst="rect">
            <a:avLst/>
          </a:prstGeom>
          <a:solidFill>
            <a:schemeClr val="accent2"/>
          </a:solidFill>
        </p:spPr>
        <p:txBody>
          <a:bodyPr wrap="square" lIns="0" tIns="0" rIns="0" bIns="0" rtlCol="0" anchor="ctr">
            <a:noAutofit/>
          </a:bodyPr>
          <a:lstStyle/>
          <a:p>
            <a:pPr algn="ctr" defTabSz="685956">
              <a:defRPr/>
            </a:pPr>
            <a:endParaRPr lang="en-US" sz="1188" dirty="0">
              <a:solidFill>
                <a:srgbClr val="FFFFFF"/>
              </a:solidFill>
              <a:latin typeface="Arial"/>
              <a:cs typeface="Arial"/>
            </a:endParaRPr>
          </a:p>
        </p:txBody>
      </p:sp>
      <p:pic>
        <p:nvPicPr>
          <p:cNvPr id="23" name="Picture 22">
            <a:extLst>
              <a:ext uri="{FF2B5EF4-FFF2-40B4-BE49-F238E27FC236}">
                <a16:creationId xmlns:a16="http://schemas.microsoft.com/office/drawing/2014/main" id="{B9352E12-FC5A-43B6-B449-31D130E8EEE6}"/>
              </a:ext>
            </a:extLst>
          </p:cNvPr>
          <p:cNvPicPr>
            <a:picLocks noChangeAspect="1"/>
          </p:cNvPicPr>
          <p:nvPr/>
        </p:nvPicPr>
        <p:blipFill>
          <a:blip r:embed="rId3">
            <a:duotone>
              <a:prstClr val="black"/>
              <a:schemeClr val="tx2">
                <a:tint val="45000"/>
                <a:satMod val="400000"/>
              </a:schemeClr>
            </a:duotone>
          </a:blip>
          <a:stretch>
            <a:fillRect/>
          </a:stretch>
        </p:blipFill>
        <p:spPr>
          <a:xfrm>
            <a:off x="2261839" y="1359317"/>
            <a:ext cx="540920" cy="507111"/>
          </a:xfrm>
          <a:prstGeom prst="rect">
            <a:avLst/>
          </a:prstGeom>
        </p:spPr>
      </p:pic>
      <p:pic>
        <p:nvPicPr>
          <p:cNvPr id="24" name="Picture 23">
            <a:extLst>
              <a:ext uri="{FF2B5EF4-FFF2-40B4-BE49-F238E27FC236}">
                <a16:creationId xmlns:a16="http://schemas.microsoft.com/office/drawing/2014/main" id="{1C65B512-FF5D-42E8-8312-8E2058560E79}"/>
              </a:ext>
            </a:extLst>
          </p:cNvPr>
          <p:cNvPicPr>
            <a:picLocks noChangeAspect="1"/>
          </p:cNvPicPr>
          <p:nvPr/>
        </p:nvPicPr>
        <p:blipFill>
          <a:blip r:embed="rId4">
            <a:duotone>
              <a:prstClr val="black"/>
              <a:schemeClr val="tx2">
                <a:tint val="45000"/>
                <a:satMod val="400000"/>
              </a:schemeClr>
            </a:duotone>
          </a:blip>
          <a:stretch>
            <a:fillRect/>
          </a:stretch>
        </p:blipFill>
        <p:spPr>
          <a:xfrm>
            <a:off x="4515836" y="1359317"/>
            <a:ext cx="473305" cy="524015"/>
          </a:xfrm>
          <a:prstGeom prst="rect">
            <a:avLst/>
          </a:prstGeom>
        </p:spPr>
      </p:pic>
      <p:pic>
        <p:nvPicPr>
          <p:cNvPr id="25" name="Picture 24">
            <a:extLst>
              <a:ext uri="{FF2B5EF4-FFF2-40B4-BE49-F238E27FC236}">
                <a16:creationId xmlns:a16="http://schemas.microsoft.com/office/drawing/2014/main" id="{8D264CAC-6DC6-4E43-9885-A082F2837F56}"/>
              </a:ext>
            </a:extLst>
          </p:cNvPr>
          <p:cNvPicPr>
            <a:picLocks noChangeAspect="1"/>
          </p:cNvPicPr>
          <p:nvPr/>
        </p:nvPicPr>
        <p:blipFill>
          <a:blip r:embed="rId5">
            <a:duotone>
              <a:prstClr val="black"/>
              <a:schemeClr val="tx2">
                <a:tint val="45000"/>
                <a:satMod val="400000"/>
              </a:schemeClr>
            </a:duotone>
          </a:blip>
          <a:stretch>
            <a:fillRect/>
          </a:stretch>
        </p:blipFill>
        <p:spPr>
          <a:xfrm>
            <a:off x="6833840" y="1359315"/>
            <a:ext cx="524015" cy="456400"/>
          </a:xfrm>
          <a:prstGeom prst="rect">
            <a:avLst/>
          </a:prstGeom>
        </p:spPr>
      </p:pic>
      <p:sp>
        <p:nvSpPr>
          <p:cNvPr id="13" name="Title 4">
            <a:extLst>
              <a:ext uri="{FF2B5EF4-FFF2-40B4-BE49-F238E27FC236}">
                <a16:creationId xmlns:a16="http://schemas.microsoft.com/office/drawing/2014/main" id="{E5AF8546-1AF5-4144-8ABA-0F2E926131FA}"/>
              </a:ext>
            </a:extLst>
          </p:cNvPr>
          <p:cNvSpPr txBox="1">
            <a:spLocks/>
          </p:cNvSpPr>
          <p:nvPr/>
        </p:nvSpPr>
        <p:spPr>
          <a:xfrm>
            <a:off x="205576" y="604936"/>
            <a:ext cx="8786024" cy="369332"/>
          </a:xfrm>
          <a:prstGeom prst="rect">
            <a:avLst/>
          </a:prstGeom>
        </p:spPr>
        <p:txBody>
          <a:bodyPr/>
          <a:lstStyle>
            <a:lvl1pPr>
              <a:defRPr>
                <a:latin typeface="+mj-lt"/>
                <a:ea typeface="+mj-ea"/>
                <a:cs typeface="+mj-cs"/>
              </a:defRPr>
            </a:lvl1pPr>
          </a:lstStyle>
          <a:p>
            <a:pPr defTabSz="455602"/>
            <a:r>
              <a:rPr lang="en-US" sz="2400" kern="0" dirty="0">
                <a:solidFill>
                  <a:srgbClr val="0070C0"/>
                </a:solidFill>
                <a:latin typeface="Helvetica" panose="020B0604020202020204" pitchFamily="34" charset="0"/>
                <a:ea typeface="+mn-ea"/>
                <a:cs typeface="Helvetica" panose="020B0604020202020204" pitchFamily="34" charset="0"/>
              </a:rPr>
              <a:t>Why Migrate/Modernize Applications to the IBM Cloud?</a:t>
            </a:r>
            <a:endParaRPr lang="en-US" kern="0" dirty="0">
              <a:solidFill>
                <a:srgbClr val="0070C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413851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8">
            <a:extLst>
              <a:ext uri="{FF2B5EF4-FFF2-40B4-BE49-F238E27FC236}">
                <a16:creationId xmlns:a16="http://schemas.microsoft.com/office/drawing/2014/main" id="{16D59FC5-39FF-5C4C-8D19-780C7D241E30}"/>
              </a:ext>
            </a:extLst>
          </p:cNvPr>
          <p:cNvSpPr txBox="1"/>
          <p:nvPr/>
        </p:nvSpPr>
        <p:spPr>
          <a:xfrm>
            <a:off x="1153381" y="1219201"/>
            <a:ext cx="1589539" cy="496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145" tIns="17145" rIns="17145" bIns="17145">
            <a:spAutoFit/>
          </a:bodyPr>
          <a:lstStyle/>
          <a:p>
            <a:pPr algn="ctr" defTabSz="685800" hangingPunct="0">
              <a:defRPr sz="4000">
                <a:solidFill>
                  <a:srgbClr val="000000"/>
                </a:solidFill>
                <a:latin typeface="IBM Plex Sans"/>
                <a:ea typeface="IBM Plex Sans"/>
                <a:cs typeface="IBM Plex Sans"/>
                <a:sym typeface="IBM Plex Sans"/>
              </a:defRPr>
            </a:pPr>
            <a:r>
              <a:rPr sz="1500" kern="0">
                <a:solidFill>
                  <a:srgbClr val="0070C0"/>
                </a:solidFill>
                <a:latin typeface="IBM Plex Sans"/>
                <a:sym typeface="IBM Plex Sans"/>
              </a:rPr>
              <a:t>Simplified cluster </a:t>
            </a:r>
            <a:endParaRPr sz="1500" kern="0">
              <a:solidFill>
                <a:srgbClr val="0070C0"/>
              </a:solidFill>
              <a:latin typeface="Helvetica Light"/>
              <a:ea typeface="Helvetica Light"/>
              <a:cs typeface="Helvetica Light"/>
              <a:sym typeface="Helvetica Light"/>
            </a:endParaRPr>
          </a:p>
          <a:p>
            <a:pPr algn="ctr" defTabSz="685800" hangingPunct="0">
              <a:defRPr sz="4000">
                <a:solidFill>
                  <a:srgbClr val="000000"/>
                </a:solidFill>
                <a:latin typeface="IBM Plex Sans"/>
                <a:ea typeface="IBM Plex Sans"/>
                <a:cs typeface="IBM Plex Sans"/>
                <a:sym typeface="IBM Plex Sans"/>
              </a:defRPr>
            </a:pPr>
            <a:r>
              <a:rPr sz="1500" kern="0">
                <a:solidFill>
                  <a:srgbClr val="0070C0"/>
                </a:solidFill>
                <a:latin typeface="IBM Plex Sans"/>
                <a:sym typeface="IBM Plex Sans"/>
              </a:rPr>
              <a:t>management</a:t>
            </a:r>
          </a:p>
        </p:txBody>
      </p:sp>
      <p:sp>
        <p:nvSpPr>
          <p:cNvPr id="9" name="TextBox 19">
            <a:extLst>
              <a:ext uri="{FF2B5EF4-FFF2-40B4-BE49-F238E27FC236}">
                <a16:creationId xmlns:a16="http://schemas.microsoft.com/office/drawing/2014/main" id="{6B3C1287-2506-9D4D-8276-46624DD17817}"/>
              </a:ext>
            </a:extLst>
          </p:cNvPr>
          <p:cNvSpPr txBox="1"/>
          <p:nvPr/>
        </p:nvSpPr>
        <p:spPr>
          <a:xfrm>
            <a:off x="1167162" y="1911997"/>
            <a:ext cx="1690527" cy="496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145" tIns="17145" rIns="17145" bIns="17145">
            <a:spAutoFit/>
          </a:bodyPr>
          <a:lstStyle/>
          <a:p>
            <a:pPr algn="ctr" defTabSz="685800" hangingPunct="0">
              <a:defRPr sz="4000">
                <a:solidFill>
                  <a:srgbClr val="000000"/>
                </a:solidFill>
                <a:latin typeface="IBM Plex Sans"/>
                <a:ea typeface="IBM Plex Sans"/>
                <a:cs typeface="IBM Plex Sans"/>
                <a:sym typeface="IBM Plex Sans"/>
              </a:defRPr>
            </a:pPr>
            <a:r>
              <a:rPr sz="1500" kern="0">
                <a:solidFill>
                  <a:srgbClr val="0070C0"/>
                </a:solidFill>
                <a:latin typeface="IBM Plex Sans"/>
                <a:sym typeface="IBM Plex Sans"/>
              </a:rPr>
              <a:t>Extend apps with </a:t>
            </a:r>
            <a:br>
              <a:rPr sz="1500" kern="0">
                <a:solidFill>
                  <a:srgbClr val="0070C0"/>
                </a:solidFill>
                <a:latin typeface="IBM Plex Sans"/>
                <a:sym typeface="IBM Plex Sans"/>
              </a:rPr>
            </a:br>
            <a:r>
              <a:rPr sz="1500" kern="0">
                <a:solidFill>
                  <a:srgbClr val="0070C0"/>
                </a:solidFill>
                <a:latin typeface="IBM Plex Sans"/>
                <a:sym typeface="IBM Plex Sans"/>
              </a:rPr>
              <a:t>IBM Cloud services</a:t>
            </a:r>
          </a:p>
        </p:txBody>
      </p:sp>
      <p:sp>
        <p:nvSpPr>
          <p:cNvPr id="10" name="TextBox 20">
            <a:extLst>
              <a:ext uri="{FF2B5EF4-FFF2-40B4-BE49-F238E27FC236}">
                <a16:creationId xmlns:a16="http://schemas.microsoft.com/office/drawing/2014/main" id="{BD59682A-D126-9E40-A6FE-EB5EE9E53807}"/>
              </a:ext>
            </a:extLst>
          </p:cNvPr>
          <p:cNvSpPr txBox="1"/>
          <p:nvPr/>
        </p:nvSpPr>
        <p:spPr>
          <a:xfrm>
            <a:off x="6652292" y="1219200"/>
            <a:ext cx="948338" cy="496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145" tIns="17145" rIns="17145" bIns="17145">
            <a:spAutoFit/>
          </a:bodyPr>
          <a:lstStyle/>
          <a:p>
            <a:pPr algn="ctr" defTabSz="685800" hangingPunct="0">
              <a:defRPr sz="4000">
                <a:solidFill>
                  <a:srgbClr val="000000"/>
                </a:solidFill>
                <a:latin typeface="IBM Plex Sans"/>
                <a:ea typeface="IBM Plex Sans"/>
                <a:cs typeface="IBM Plex Sans"/>
                <a:sym typeface="IBM Plex Sans"/>
              </a:defRPr>
            </a:pPr>
            <a:r>
              <a:rPr sz="1500" kern="0">
                <a:solidFill>
                  <a:srgbClr val="0070C0"/>
                </a:solidFill>
                <a:latin typeface="IBM Plex Sans"/>
                <a:sym typeface="IBM Plex Sans"/>
              </a:rPr>
              <a:t>Security</a:t>
            </a:r>
            <a:endParaRPr sz="1500" kern="0">
              <a:solidFill>
                <a:srgbClr val="0070C0"/>
              </a:solidFill>
              <a:latin typeface="Helvetica Light"/>
              <a:ea typeface="Helvetica Light"/>
              <a:cs typeface="Helvetica Light"/>
              <a:sym typeface="Helvetica Light"/>
            </a:endParaRPr>
          </a:p>
          <a:p>
            <a:pPr algn="ctr" defTabSz="685800" hangingPunct="0">
              <a:defRPr sz="4000">
                <a:solidFill>
                  <a:srgbClr val="000000"/>
                </a:solidFill>
                <a:latin typeface="IBM Plex Sans"/>
                <a:ea typeface="IBM Plex Sans"/>
                <a:cs typeface="IBM Plex Sans"/>
                <a:sym typeface="IBM Plex Sans"/>
              </a:defRPr>
            </a:pPr>
            <a:r>
              <a:rPr sz="1500" kern="0">
                <a:solidFill>
                  <a:srgbClr val="0070C0"/>
                </a:solidFill>
                <a:latin typeface="IBM Plex Sans"/>
                <a:sym typeface="IBM Plex Sans"/>
              </a:rPr>
              <a:t>&amp; isolation</a:t>
            </a:r>
          </a:p>
        </p:txBody>
      </p:sp>
      <p:sp>
        <p:nvSpPr>
          <p:cNvPr id="11" name="TextBox 21">
            <a:extLst>
              <a:ext uri="{FF2B5EF4-FFF2-40B4-BE49-F238E27FC236}">
                <a16:creationId xmlns:a16="http://schemas.microsoft.com/office/drawing/2014/main" id="{CAB17DD2-DFBF-DF4B-9BF1-DE2F5ABA4946}"/>
              </a:ext>
            </a:extLst>
          </p:cNvPr>
          <p:cNvSpPr txBox="1"/>
          <p:nvPr/>
        </p:nvSpPr>
        <p:spPr>
          <a:xfrm>
            <a:off x="3960311" y="1219201"/>
            <a:ext cx="1094210" cy="496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145" tIns="17145" rIns="17145" bIns="17145">
            <a:spAutoFit/>
          </a:bodyPr>
          <a:lstStyle/>
          <a:p>
            <a:pPr algn="ctr" defTabSz="685800" hangingPunct="0">
              <a:defRPr sz="4000">
                <a:solidFill>
                  <a:srgbClr val="000000"/>
                </a:solidFill>
                <a:latin typeface="IBM Plex Sans"/>
                <a:ea typeface="IBM Plex Sans"/>
                <a:cs typeface="IBM Plex Sans"/>
                <a:sym typeface="IBM Plex Sans"/>
              </a:defRPr>
            </a:pPr>
            <a:r>
              <a:rPr sz="1500" kern="0">
                <a:solidFill>
                  <a:srgbClr val="0070C0"/>
                </a:solidFill>
                <a:latin typeface="IBM Plex Sans"/>
                <a:sym typeface="IBM Plex Sans"/>
              </a:rPr>
              <a:t>Design your </a:t>
            </a:r>
          </a:p>
          <a:p>
            <a:pPr algn="ctr" defTabSz="685800" hangingPunct="0">
              <a:defRPr sz="4000">
                <a:solidFill>
                  <a:srgbClr val="000000"/>
                </a:solidFill>
                <a:latin typeface="IBM Plex Sans"/>
                <a:ea typeface="IBM Plex Sans"/>
                <a:cs typeface="IBM Plex Sans"/>
                <a:sym typeface="IBM Plex Sans"/>
              </a:defRPr>
            </a:pPr>
            <a:r>
              <a:rPr sz="1500" kern="0">
                <a:solidFill>
                  <a:srgbClr val="0070C0"/>
                </a:solidFill>
                <a:latin typeface="IBM Plex Sans"/>
                <a:sym typeface="IBM Plex Sans"/>
              </a:rPr>
              <a:t>own cluster</a:t>
            </a:r>
          </a:p>
        </p:txBody>
      </p:sp>
      <p:sp>
        <p:nvSpPr>
          <p:cNvPr id="12" name="TextBox 22">
            <a:extLst>
              <a:ext uri="{FF2B5EF4-FFF2-40B4-BE49-F238E27FC236}">
                <a16:creationId xmlns:a16="http://schemas.microsoft.com/office/drawing/2014/main" id="{549B9758-AC6E-324C-A2AF-DDCE3460A82F}"/>
              </a:ext>
            </a:extLst>
          </p:cNvPr>
          <p:cNvSpPr txBox="1"/>
          <p:nvPr/>
        </p:nvSpPr>
        <p:spPr>
          <a:xfrm>
            <a:off x="3708302" y="1911996"/>
            <a:ext cx="1727396" cy="496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145" tIns="17145" rIns="17145" bIns="17145">
            <a:spAutoFit/>
          </a:bodyPr>
          <a:lstStyle/>
          <a:p>
            <a:pPr algn="ctr" defTabSz="685800" hangingPunct="0">
              <a:defRPr sz="4000">
                <a:solidFill>
                  <a:srgbClr val="000000"/>
                </a:solidFill>
                <a:latin typeface="IBM Plex Sans"/>
                <a:ea typeface="IBM Plex Sans"/>
                <a:cs typeface="IBM Plex Sans"/>
                <a:sym typeface="IBM Plex Sans"/>
              </a:defRPr>
            </a:pPr>
            <a:r>
              <a:rPr sz="1500" kern="0">
                <a:solidFill>
                  <a:srgbClr val="0070C0"/>
                </a:solidFill>
                <a:latin typeface="IBM Plex Sans"/>
                <a:sym typeface="IBM Plex Sans"/>
              </a:rPr>
              <a:t>Native open-source</a:t>
            </a:r>
            <a:endParaRPr sz="1500" kern="0">
              <a:solidFill>
                <a:srgbClr val="0070C0"/>
              </a:solidFill>
              <a:latin typeface="Helvetica Light"/>
              <a:ea typeface="Helvetica Light"/>
              <a:cs typeface="Helvetica Light"/>
              <a:sym typeface="Helvetica Light"/>
            </a:endParaRPr>
          </a:p>
          <a:p>
            <a:pPr algn="ctr" defTabSz="685800" hangingPunct="0">
              <a:defRPr sz="4000">
                <a:solidFill>
                  <a:srgbClr val="000000"/>
                </a:solidFill>
                <a:latin typeface="IBM Plex Sans"/>
                <a:ea typeface="IBM Plex Sans"/>
                <a:cs typeface="IBM Plex Sans"/>
                <a:sym typeface="IBM Plex Sans"/>
              </a:defRPr>
            </a:pPr>
            <a:r>
              <a:rPr sz="1500" kern="0">
                <a:solidFill>
                  <a:srgbClr val="0070C0"/>
                </a:solidFill>
                <a:latin typeface="IBM Plex Sans"/>
                <a:sym typeface="IBM Plex Sans"/>
              </a:rPr>
              <a:t>experience</a:t>
            </a:r>
          </a:p>
        </p:txBody>
      </p:sp>
      <p:sp>
        <p:nvSpPr>
          <p:cNvPr id="13" name="TextBox 23">
            <a:extLst>
              <a:ext uri="{FF2B5EF4-FFF2-40B4-BE49-F238E27FC236}">
                <a16:creationId xmlns:a16="http://schemas.microsoft.com/office/drawing/2014/main" id="{8C8AE4DD-D8DC-FF4D-9739-4860AB2B964F}"/>
              </a:ext>
            </a:extLst>
          </p:cNvPr>
          <p:cNvSpPr txBox="1"/>
          <p:nvPr/>
        </p:nvSpPr>
        <p:spPr>
          <a:xfrm>
            <a:off x="6385000" y="1863080"/>
            <a:ext cx="1493359" cy="496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7145" tIns="17145" rIns="17145" bIns="17145">
            <a:spAutoFit/>
          </a:bodyPr>
          <a:lstStyle/>
          <a:p>
            <a:pPr algn="ctr" defTabSz="685800" hangingPunct="0">
              <a:defRPr sz="4000">
                <a:solidFill>
                  <a:srgbClr val="000000"/>
                </a:solidFill>
                <a:latin typeface="IBM Plex Sans"/>
                <a:ea typeface="IBM Plex Sans"/>
                <a:cs typeface="IBM Plex Sans"/>
                <a:sym typeface="IBM Plex Sans"/>
              </a:defRPr>
            </a:pPr>
            <a:r>
              <a:rPr sz="1500" kern="0">
                <a:solidFill>
                  <a:srgbClr val="0070C0"/>
                </a:solidFill>
                <a:latin typeface="IBM Plex Sans"/>
                <a:sym typeface="IBM Plex Sans"/>
              </a:rPr>
              <a:t>Integrated</a:t>
            </a:r>
            <a:endParaRPr sz="1500" kern="0">
              <a:solidFill>
                <a:srgbClr val="0070C0"/>
              </a:solidFill>
              <a:latin typeface="Helvetica Light"/>
              <a:ea typeface="Helvetica Light"/>
              <a:cs typeface="Helvetica Light"/>
              <a:sym typeface="Helvetica Light"/>
            </a:endParaRPr>
          </a:p>
          <a:p>
            <a:pPr algn="ctr" defTabSz="685800" hangingPunct="0">
              <a:defRPr sz="4000">
                <a:solidFill>
                  <a:srgbClr val="000000"/>
                </a:solidFill>
                <a:latin typeface="IBM Plex Sans"/>
                <a:ea typeface="IBM Plex Sans"/>
                <a:cs typeface="IBM Plex Sans"/>
                <a:sym typeface="IBM Plex Sans"/>
              </a:defRPr>
            </a:pPr>
            <a:r>
              <a:rPr sz="1500" kern="0">
                <a:solidFill>
                  <a:srgbClr val="0070C0"/>
                </a:solidFill>
                <a:latin typeface="IBM Plex Sans"/>
                <a:sym typeface="IBM Plex Sans"/>
              </a:rPr>
              <a:t>operational tools</a:t>
            </a:r>
          </a:p>
        </p:txBody>
      </p:sp>
      <p:sp>
        <p:nvSpPr>
          <p:cNvPr id="15" name="IKS Capabilities">
            <a:extLst>
              <a:ext uri="{FF2B5EF4-FFF2-40B4-BE49-F238E27FC236}">
                <a16:creationId xmlns:a16="http://schemas.microsoft.com/office/drawing/2014/main" id="{EDC0DD00-6787-6E42-B237-745D107C85BB}"/>
              </a:ext>
            </a:extLst>
          </p:cNvPr>
          <p:cNvSpPr txBox="1">
            <a:spLocks/>
          </p:cNvSpPr>
          <p:nvPr/>
        </p:nvSpPr>
        <p:spPr>
          <a:xfrm>
            <a:off x="687388" y="609600"/>
            <a:ext cx="8456612" cy="430887"/>
          </a:xfrm>
          <a:prstGeom prst="rect">
            <a:avLst/>
          </a:prstGeom>
        </p:spPr>
        <p:txBody>
          <a:bodyPr wrap="square" lIns="0" tIns="0" rIns="0" bIns="0">
            <a:spAutoFit/>
          </a:bodyPr>
          <a:lstStyle>
            <a:lvl1pPr marL="0" indent="0" defTabSz="903561">
              <a:spcBef>
                <a:spcPts val="1700"/>
              </a:spcBef>
              <a:buSzTx/>
              <a:buNone/>
              <a:defRPr sz="5500" b="1" i="0" spc="99">
                <a:solidFill>
                  <a:srgbClr val="000000"/>
                </a:solidFill>
                <a:latin typeface="IBM Plex Sans"/>
                <a:ea typeface="IBM Plex Sans"/>
                <a:cs typeface="IBM Plex Sans"/>
                <a:sym typeface="IBM Plex San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800" b="0" kern="0">
                <a:solidFill>
                  <a:srgbClr val="0070C0"/>
                </a:solidFill>
              </a:rPr>
              <a:t>Red Hat OpenShift on IBM Cloud Capabilities</a:t>
            </a:r>
            <a:endParaRPr lang="en-US" sz="2800" b="0" kern="0" dirty="0">
              <a:solidFill>
                <a:srgbClr val="0070C0"/>
              </a:solidFill>
            </a:endParaRPr>
          </a:p>
        </p:txBody>
      </p:sp>
      <p:sp>
        <p:nvSpPr>
          <p:cNvPr id="16" name="object 5">
            <a:extLst>
              <a:ext uri="{FF2B5EF4-FFF2-40B4-BE49-F238E27FC236}">
                <a16:creationId xmlns:a16="http://schemas.microsoft.com/office/drawing/2014/main" id="{E977E2C5-1CF4-374E-90D5-7B202D1C06BF}"/>
              </a:ext>
            </a:extLst>
          </p:cNvPr>
          <p:cNvSpPr/>
          <p:nvPr/>
        </p:nvSpPr>
        <p:spPr>
          <a:xfrm>
            <a:off x="1436838" y="2667000"/>
            <a:ext cx="6163792" cy="399790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9753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622012"/>
            <a:ext cx="7886700" cy="508206"/>
          </a:xfrm>
        </p:spPr>
        <p:txBody>
          <a:bodyPr/>
          <a:lstStyle/>
          <a:p>
            <a:r>
              <a:rPr lang="en-US" dirty="0">
                <a:solidFill>
                  <a:srgbClr val="0070C0"/>
                </a:solidFill>
              </a:rPr>
              <a:t>IBM Cloud DevOps Capabilities</a:t>
            </a:r>
          </a:p>
        </p:txBody>
      </p:sp>
      <p:sp>
        <p:nvSpPr>
          <p:cNvPr id="6" name="Content Placeholder 5"/>
          <p:cNvSpPr>
            <a:spLocks noGrp="1"/>
          </p:cNvSpPr>
          <p:nvPr>
            <p:ph idx="1"/>
          </p:nvPr>
        </p:nvSpPr>
        <p:spPr>
          <a:xfrm>
            <a:off x="365807" y="1508782"/>
            <a:ext cx="8412388" cy="365756"/>
          </a:xfrm>
          <a:noFill/>
        </p:spPr>
        <p:txBody>
          <a:bodyPr>
            <a:normAutofit/>
          </a:bodyPr>
          <a:lstStyle/>
          <a:p>
            <a:pPr marL="0" indent="0">
              <a:spcBef>
                <a:spcPts val="0"/>
              </a:spcBef>
              <a:buNone/>
              <a:defRPr/>
            </a:pPr>
            <a:r>
              <a:rPr lang="en-US" dirty="0"/>
              <a:t>Deliver to market with speed, control, confidence and compliance</a:t>
            </a:r>
          </a:p>
        </p:txBody>
      </p:sp>
      <p:sp>
        <p:nvSpPr>
          <p:cNvPr id="7" name="Rounded Rectangle 6"/>
          <p:cNvSpPr/>
          <p:nvPr/>
        </p:nvSpPr>
        <p:spPr>
          <a:xfrm>
            <a:off x="365808" y="2606050"/>
            <a:ext cx="2560291" cy="1463024"/>
          </a:xfrm>
          <a:prstGeom prst="roundRect">
            <a:avLst/>
          </a:prstGeom>
          <a:solidFill>
            <a:srgbClr val="00B0F0"/>
          </a:solidFill>
          <a:ln w="15875">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algn="ctr" defTabSz="585962">
              <a:lnSpc>
                <a:spcPct val="90000"/>
              </a:lnSpc>
              <a:defRPr/>
            </a:pPr>
            <a:r>
              <a:rPr lang="en-US" dirty="0">
                <a:solidFill>
                  <a:srgbClr val="FFFFFF"/>
                </a:solidFill>
                <a:latin typeface="Helvetica Neue Light" charset="0"/>
                <a:ea typeface="Helvetica Neue Light" charset="0"/>
                <a:cs typeface="Helvetica Neue Light" charset="0"/>
              </a:rPr>
              <a:t>Continuous Delivery</a:t>
            </a:r>
          </a:p>
        </p:txBody>
      </p:sp>
      <p:sp>
        <p:nvSpPr>
          <p:cNvPr id="8" name="Rounded Rectangle 7"/>
          <p:cNvSpPr/>
          <p:nvPr/>
        </p:nvSpPr>
        <p:spPr>
          <a:xfrm>
            <a:off x="3291855" y="2606051"/>
            <a:ext cx="2560292" cy="1463023"/>
          </a:xfrm>
          <a:prstGeom prst="roundRect">
            <a:avLst/>
          </a:prstGeom>
          <a:solidFill>
            <a:srgbClr val="00B0F0"/>
          </a:solidFill>
          <a:ln w="15875">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algn="ctr" defTabSz="585962">
              <a:lnSpc>
                <a:spcPct val="90000"/>
              </a:lnSpc>
              <a:defRPr/>
            </a:pPr>
            <a:r>
              <a:rPr lang="en-US" dirty="0">
                <a:solidFill>
                  <a:srgbClr val="FFFFFF"/>
                </a:solidFill>
                <a:latin typeface="Helvetica Neue Light" charset="0"/>
                <a:ea typeface="Helvetica Neue Light" charset="0"/>
                <a:cs typeface="Helvetica Neue Light" charset="0"/>
              </a:rPr>
              <a:t>Continuous Availability</a:t>
            </a:r>
          </a:p>
        </p:txBody>
      </p:sp>
      <p:sp>
        <p:nvSpPr>
          <p:cNvPr id="9" name="Rounded Rectangle 8"/>
          <p:cNvSpPr/>
          <p:nvPr/>
        </p:nvSpPr>
        <p:spPr>
          <a:xfrm>
            <a:off x="6217903" y="2606052"/>
            <a:ext cx="2560292" cy="1463023"/>
          </a:xfrm>
          <a:prstGeom prst="roundRect">
            <a:avLst/>
          </a:prstGeom>
          <a:solidFill>
            <a:srgbClr val="00B0F0"/>
          </a:solidFill>
          <a:ln w="15875">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algn="ctr" defTabSz="585962">
              <a:lnSpc>
                <a:spcPct val="90000"/>
              </a:lnSpc>
              <a:defRPr/>
            </a:pPr>
            <a:r>
              <a:rPr lang="en-US" dirty="0">
                <a:solidFill>
                  <a:srgbClr val="FFFFFF"/>
                </a:solidFill>
                <a:latin typeface="Helvetica Neue Light" charset="0"/>
                <a:ea typeface="Helvetica Neue Light" charset="0"/>
                <a:cs typeface="Helvetica Neue Light" charset="0"/>
              </a:rPr>
              <a:t>Continuous Security</a:t>
            </a:r>
          </a:p>
        </p:txBody>
      </p:sp>
      <p:sp>
        <p:nvSpPr>
          <p:cNvPr id="16" name="Rounded Rectangle 15"/>
          <p:cNvSpPr/>
          <p:nvPr/>
        </p:nvSpPr>
        <p:spPr>
          <a:xfrm>
            <a:off x="365808" y="1874539"/>
            <a:ext cx="8412388" cy="548633"/>
          </a:xfrm>
          <a:prstGeom prst="roundRect">
            <a:avLst/>
          </a:prstGeom>
          <a:solidFill>
            <a:srgbClr val="00B0F0"/>
          </a:solidFill>
          <a:ln w="15875">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algn="ctr" defTabSz="585962">
              <a:lnSpc>
                <a:spcPct val="90000"/>
              </a:lnSpc>
              <a:defRPr/>
            </a:pPr>
            <a:r>
              <a:rPr lang="en-US" dirty="0">
                <a:solidFill>
                  <a:srgbClr val="FFFFFF"/>
                </a:solidFill>
                <a:latin typeface="Helvetica Neue Light" charset="0"/>
                <a:ea typeface="Helvetica Neue Light" charset="0"/>
                <a:cs typeface="Helvetica Neue Light" charset="0"/>
              </a:rPr>
              <a:t>Cognitive DevOps Insights</a:t>
            </a:r>
          </a:p>
        </p:txBody>
      </p:sp>
      <p:sp>
        <p:nvSpPr>
          <p:cNvPr id="19" name="Rounded Rectangle 18"/>
          <p:cNvSpPr/>
          <p:nvPr/>
        </p:nvSpPr>
        <p:spPr>
          <a:xfrm>
            <a:off x="365807" y="4251951"/>
            <a:ext cx="8412388" cy="548634"/>
          </a:xfrm>
          <a:prstGeom prst="roundRect">
            <a:avLst/>
          </a:prstGeom>
          <a:solidFill>
            <a:srgbClr val="00B0F0"/>
          </a:solidFill>
          <a:ln w="15875">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algn="ctr" defTabSz="585962">
              <a:lnSpc>
                <a:spcPct val="90000"/>
              </a:lnSpc>
              <a:defRPr/>
            </a:pPr>
            <a:r>
              <a:rPr lang="en-US" dirty="0">
                <a:solidFill>
                  <a:srgbClr val="FFFFFF"/>
                </a:solidFill>
                <a:latin typeface="Helvetica Neue Light" charset="0"/>
                <a:ea typeface="Helvetica Neue Light" charset="0"/>
                <a:cs typeface="Helvetica Neue Light" charset="0"/>
              </a:rPr>
              <a:t>Open Toolchain</a:t>
            </a:r>
          </a:p>
        </p:txBody>
      </p:sp>
      <p:pic>
        <p:nvPicPr>
          <p:cNvPr id="20" name="Picture 19"/>
          <p:cNvPicPr>
            <a:picLocks noChangeAspect="1"/>
          </p:cNvPicPr>
          <p:nvPr/>
        </p:nvPicPr>
        <p:blipFill rotWithShape="1">
          <a:blip r:embed="rId3"/>
          <a:srcRect l="1" r="296" b="19132"/>
          <a:stretch/>
        </p:blipFill>
        <p:spPr>
          <a:xfrm>
            <a:off x="2194587" y="4892025"/>
            <a:ext cx="4754828" cy="640073"/>
          </a:xfrm>
          <a:prstGeom prst="rect">
            <a:avLst/>
          </a:prstGeom>
        </p:spPr>
      </p:pic>
      <p:pic>
        <p:nvPicPr>
          <p:cNvPr id="21" name="Picture 20"/>
          <p:cNvPicPr>
            <a:picLocks noChangeAspect="1"/>
          </p:cNvPicPr>
          <p:nvPr/>
        </p:nvPicPr>
        <p:blipFill>
          <a:blip r:embed="rId4"/>
          <a:stretch>
            <a:fillRect/>
          </a:stretch>
        </p:blipFill>
        <p:spPr>
          <a:xfrm>
            <a:off x="6652661" y="4976057"/>
            <a:ext cx="571071" cy="190284"/>
          </a:xfrm>
          <a:prstGeom prst="rect">
            <a:avLst/>
          </a:prstGeom>
        </p:spPr>
      </p:pic>
      <p:sp>
        <p:nvSpPr>
          <p:cNvPr id="23" name="Rectangle 22"/>
          <p:cNvSpPr/>
          <p:nvPr/>
        </p:nvSpPr>
        <p:spPr>
          <a:xfrm>
            <a:off x="365806" y="3429001"/>
            <a:ext cx="2560292" cy="640073"/>
          </a:xfrm>
          <a:prstGeom prst="rect">
            <a:avLst/>
          </a:prstGeom>
          <a:solidFill>
            <a:srgbClr val="00B0F0"/>
          </a:solidFill>
          <a:ln w="15875">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algn="ctr" defTabSz="585962">
              <a:lnSpc>
                <a:spcPct val="90000"/>
              </a:lnSpc>
              <a:defRPr/>
            </a:pPr>
            <a:r>
              <a:rPr lang="en-US" sz="1400" i="1" dirty="0">
                <a:solidFill>
                  <a:srgbClr val="FFFFFF"/>
                </a:solidFill>
                <a:latin typeface="Helvetica Neue Light" charset="0"/>
                <a:ea typeface="Helvetica Neue Light" charset="0"/>
                <a:cs typeface="Helvetica Neue Light" charset="0"/>
              </a:rPr>
              <a:t>Speed with control</a:t>
            </a:r>
          </a:p>
        </p:txBody>
      </p:sp>
      <p:sp>
        <p:nvSpPr>
          <p:cNvPr id="24" name="Rectangle 23"/>
          <p:cNvSpPr/>
          <p:nvPr/>
        </p:nvSpPr>
        <p:spPr>
          <a:xfrm>
            <a:off x="3291855" y="3429001"/>
            <a:ext cx="2560292" cy="640073"/>
          </a:xfrm>
          <a:prstGeom prst="rect">
            <a:avLst/>
          </a:prstGeom>
          <a:solidFill>
            <a:srgbClr val="00B0F0"/>
          </a:solidFill>
          <a:ln w="15875">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algn="ctr" defTabSz="585962">
              <a:lnSpc>
                <a:spcPct val="90000"/>
              </a:lnSpc>
              <a:defRPr/>
            </a:pPr>
            <a:r>
              <a:rPr lang="en-US" sz="1400" i="1" dirty="0">
                <a:solidFill>
                  <a:srgbClr val="FFFFFF"/>
                </a:solidFill>
                <a:latin typeface="Helvetica Neue Light" charset="0"/>
                <a:ea typeface="Helvetica Neue Light" charset="0"/>
                <a:cs typeface="Helvetica Neue Light" charset="0"/>
              </a:rPr>
              <a:t>Always on</a:t>
            </a:r>
          </a:p>
          <a:p>
            <a:pPr algn="ctr" defTabSz="585962">
              <a:lnSpc>
                <a:spcPct val="90000"/>
              </a:lnSpc>
              <a:defRPr/>
            </a:pPr>
            <a:r>
              <a:rPr lang="en-US" sz="1400" i="1" dirty="0">
                <a:solidFill>
                  <a:srgbClr val="FFFFFF"/>
                </a:solidFill>
                <a:latin typeface="Helvetica Neue Light" charset="0"/>
                <a:ea typeface="Helvetica Neue Light" charset="0"/>
                <a:cs typeface="Helvetica Neue Light" charset="0"/>
              </a:rPr>
              <a:t>Automated ops</a:t>
            </a:r>
          </a:p>
        </p:txBody>
      </p:sp>
      <p:sp>
        <p:nvSpPr>
          <p:cNvPr id="25" name="Rectangle 24"/>
          <p:cNvSpPr/>
          <p:nvPr/>
        </p:nvSpPr>
        <p:spPr>
          <a:xfrm>
            <a:off x="6217903" y="3429001"/>
            <a:ext cx="2560292" cy="640073"/>
          </a:xfrm>
          <a:prstGeom prst="rect">
            <a:avLst/>
          </a:prstGeom>
          <a:solidFill>
            <a:srgbClr val="00B0F0"/>
          </a:solidFill>
          <a:ln w="15875">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anchor="ctr"/>
          <a:lstStyle/>
          <a:p>
            <a:pPr algn="ctr" defTabSz="585962">
              <a:lnSpc>
                <a:spcPct val="90000"/>
              </a:lnSpc>
              <a:defRPr/>
            </a:pPr>
            <a:r>
              <a:rPr lang="en-US" sz="1400" i="1" dirty="0">
                <a:solidFill>
                  <a:srgbClr val="FFFFFF"/>
                </a:solidFill>
                <a:latin typeface="Helvetica Neue Light" charset="0"/>
                <a:ea typeface="Helvetica Neue Light" charset="0"/>
                <a:cs typeface="Helvetica Neue Light" charset="0"/>
              </a:rPr>
              <a:t>Protect &amp; defend</a:t>
            </a:r>
          </a:p>
        </p:txBody>
      </p:sp>
      <p:sp>
        <p:nvSpPr>
          <p:cNvPr id="14" name="Rounded Rectangle 13"/>
          <p:cNvSpPr/>
          <p:nvPr/>
        </p:nvSpPr>
        <p:spPr bwMode="auto">
          <a:xfrm>
            <a:off x="6583658" y="1051587"/>
            <a:ext cx="2194536" cy="365755"/>
          </a:xfrm>
          <a:prstGeom prst="roundRect">
            <a:avLst/>
          </a:prstGeom>
          <a:solidFill>
            <a:srgbClr val="00B0F0"/>
          </a:solidFill>
          <a:ln w="9525"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defTabSz="914378" fontAlgn="base">
              <a:lnSpc>
                <a:spcPct val="90000"/>
              </a:lnSpc>
              <a:spcBef>
                <a:spcPct val="0"/>
              </a:spcBef>
              <a:spcAft>
                <a:spcPct val="0"/>
              </a:spcAft>
              <a:defRPr/>
            </a:pPr>
            <a:r>
              <a:rPr lang="en-US" dirty="0">
                <a:solidFill>
                  <a:schemeClr val="bg1"/>
                </a:solidFill>
                <a:latin typeface="Helvetica Neue Light"/>
                <a:cs typeface="Helvetica Neue Light"/>
                <a:hlinkClick r:id="rId5">
                  <a:extLst>
                    <a:ext uri="{A12FA001-AC4F-418D-AE19-62706E023703}">
                      <ahyp:hlinkClr xmlns:ahyp="http://schemas.microsoft.com/office/drawing/2018/hyperlinkcolor" val="tx"/>
                    </a:ext>
                  </a:extLst>
                </a:hlinkClick>
              </a:rPr>
              <a:t>Cloud.net/devops</a:t>
            </a:r>
            <a:endParaRPr lang="en-US" dirty="0">
              <a:solidFill>
                <a:schemeClr val="bg1"/>
              </a:solidFill>
              <a:latin typeface="Helvetica Neue Light"/>
              <a:cs typeface="Helvetica Neue Light"/>
            </a:endParaRPr>
          </a:p>
        </p:txBody>
      </p:sp>
      <p:sp>
        <p:nvSpPr>
          <p:cNvPr id="17" name="Slide Number Placeholder 3">
            <a:extLst>
              <a:ext uri="{FF2B5EF4-FFF2-40B4-BE49-F238E27FC236}">
                <a16:creationId xmlns:a16="http://schemas.microsoft.com/office/drawing/2014/main" id="{0E585E6F-95C9-0F41-B232-455D0BB2CF14}"/>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sz="900" dirty="0">
                <a:solidFill>
                  <a:srgbClr val="7F7F7F"/>
                </a:solidFill>
                <a:latin typeface="Helvetica Neue Light"/>
              </a:rPr>
              <a:t>8</a:t>
            </a:r>
          </a:p>
        </p:txBody>
      </p:sp>
    </p:spTree>
    <p:extLst>
      <p:ext uri="{BB962C8B-B14F-4D97-AF65-F5344CB8AC3E}">
        <p14:creationId xmlns:p14="http://schemas.microsoft.com/office/powerpoint/2010/main" val="1552246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66" y="615139"/>
            <a:ext cx="7886700" cy="438576"/>
          </a:xfrm>
        </p:spPr>
        <p:txBody>
          <a:bodyPr>
            <a:normAutofit/>
          </a:bodyPr>
          <a:lstStyle/>
          <a:p>
            <a:r>
              <a:rPr lang="en-US" dirty="0">
                <a:solidFill>
                  <a:srgbClr val="0070C0"/>
                </a:solidFill>
              </a:rPr>
              <a:t>Built on the Open Toolchain foundation</a:t>
            </a:r>
          </a:p>
        </p:txBody>
      </p:sp>
      <p:sp>
        <p:nvSpPr>
          <p:cNvPr id="5" name="Rectangle 4"/>
          <p:cNvSpPr/>
          <p:nvPr/>
        </p:nvSpPr>
        <p:spPr>
          <a:xfrm>
            <a:off x="4438434" y="1056609"/>
            <a:ext cx="4431199" cy="3693319"/>
          </a:xfrm>
          <a:prstGeom prst="rect">
            <a:avLst/>
          </a:prstGeom>
        </p:spPr>
        <p:txBody>
          <a:bodyPr wrap="square">
            <a:spAutoFit/>
          </a:bodyPr>
          <a:lstStyle/>
          <a:p>
            <a:pPr defTabSz="685800">
              <a:defRPr/>
            </a:pPr>
            <a:r>
              <a:rPr lang="en-US" dirty="0">
                <a:solidFill>
                  <a:srgbClr val="333333"/>
                </a:solidFill>
                <a:latin typeface="Helvetica Neue Light" charset="0"/>
                <a:ea typeface="Helvetica Neue Light" charset="0"/>
                <a:cs typeface="Helvetica Neue Light" charset="0"/>
              </a:rPr>
              <a:t>Toolchains provide an integrated set of tools that support the best practices to build, deploy and manage your apps</a:t>
            </a:r>
          </a:p>
          <a:p>
            <a:pPr defTabSz="685800">
              <a:defRPr/>
            </a:pPr>
            <a:endParaRPr lang="en-US" dirty="0">
              <a:solidFill>
                <a:srgbClr val="333333"/>
              </a:solidFill>
              <a:latin typeface="Helvetica Neue Light" charset="0"/>
              <a:ea typeface="Helvetica Neue Light" charset="0"/>
              <a:cs typeface="Helvetica Neue Light" charset="0"/>
            </a:endParaRPr>
          </a:p>
          <a:p>
            <a:pPr defTabSz="685800">
              <a:defRPr/>
            </a:pPr>
            <a:r>
              <a:rPr lang="en-US" dirty="0">
                <a:solidFill>
                  <a:srgbClr val="333333"/>
                </a:solidFill>
                <a:latin typeface="Helvetica Neue Light" charset="0"/>
                <a:ea typeface="Helvetica Neue Light" charset="0"/>
                <a:cs typeface="Helvetica Neue Light" charset="0"/>
              </a:rPr>
              <a:t>You can create toolchains that include Cloud services, open source tools, and third-party tools that make development and operations repeatable and easier to manage</a:t>
            </a:r>
          </a:p>
          <a:p>
            <a:pPr defTabSz="685800">
              <a:defRPr/>
            </a:pPr>
            <a:endParaRPr lang="en-US" dirty="0">
              <a:solidFill>
                <a:srgbClr val="333333"/>
              </a:solidFill>
              <a:latin typeface="Helvetica Neue Light" charset="0"/>
              <a:ea typeface="Helvetica Neue Light" charset="0"/>
              <a:cs typeface="Helvetica Neue Light" charset="0"/>
            </a:endParaRPr>
          </a:p>
          <a:p>
            <a:pPr defTabSz="685800">
              <a:defRPr/>
            </a:pPr>
            <a:r>
              <a:rPr lang="en-US" dirty="0">
                <a:solidFill>
                  <a:srgbClr val="333333"/>
                </a:solidFill>
                <a:latin typeface="Helvetica Neue Light" charset="0"/>
                <a:ea typeface="Helvetica Neue Light" charset="0"/>
                <a:cs typeface="Helvetica Neue Light" charset="0"/>
              </a:rPr>
              <a:t>Rapidly instantiate new toolchains from templates to on-board new teams quickly</a:t>
            </a:r>
            <a:br>
              <a:rPr lang="en-US" dirty="0">
                <a:solidFill>
                  <a:srgbClr val="333333"/>
                </a:solidFill>
                <a:latin typeface="Helvetica Neue Light" charset="0"/>
                <a:ea typeface="Helvetica Neue Light" charset="0"/>
                <a:cs typeface="Helvetica Neue Light" charset="0"/>
              </a:rPr>
            </a:br>
            <a:endParaRPr lang="en-US" dirty="0">
              <a:solidFill>
                <a:srgbClr val="6D6E70"/>
              </a:solidFill>
              <a:latin typeface="Helvetica Neue Light" charset="0"/>
              <a:ea typeface="Helvetica Neue Light" charset="0"/>
              <a:cs typeface="Helvetica Neue Light" charset="0"/>
            </a:endParaRPr>
          </a:p>
        </p:txBody>
      </p:sp>
      <p:grpSp>
        <p:nvGrpSpPr>
          <p:cNvPr id="9" name="Group 8"/>
          <p:cNvGrpSpPr/>
          <p:nvPr/>
        </p:nvGrpSpPr>
        <p:grpSpPr>
          <a:xfrm>
            <a:off x="335161" y="1358339"/>
            <a:ext cx="3889915" cy="2459756"/>
            <a:chOff x="377285" y="1847594"/>
            <a:chExt cx="3889915" cy="2459756"/>
          </a:xfrm>
        </p:grpSpPr>
        <p:sp>
          <p:nvSpPr>
            <p:cNvPr id="3" name="Rectangle 2"/>
            <p:cNvSpPr/>
            <p:nvPr/>
          </p:nvSpPr>
          <p:spPr>
            <a:xfrm>
              <a:off x="377285" y="1847594"/>
              <a:ext cx="3889915" cy="2459756"/>
            </a:xfrm>
            <a:prstGeom prst="rect">
              <a:avLst/>
            </a:prstGeom>
            <a:solidFill>
              <a:srgbClr val="FFFFFF"/>
            </a:solidFill>
            <a:ln>
              <a:solidFill>
                <a:srgbClr val="29292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3800" dirty="0">
                <a:solidFill>
                  <a:srgbClr val="FFFFFF"/>
                </a:solidFill>
                <a:latin typeface="HelvNeue Light for IBM"/>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2021" y="1952896"/>
              <a:ext cx="3651921" cy="2312653"/>
            </a:xfrm>
            <a:prstGeom prst="rect">
              <a:avLst/>
            </a:prstGeom>
            <a:ln>
              <a:noFill/>
            </a:ln>
            <a:effectLst/>
          </p:spPr>
        </p:pic>
      </p:gr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0118" y="3587364"/>
            <a:ext cx="1771225" cy="377861"/>
          </a:xfrm>
          <a:prstGeom prst="rect">
            <a:avLst/>
          </a:prstGeom>
          <a:ln w="19050">
            <a:solidFill>
              <a:srgbClr val="FFFFFF"/>
            </a:solidFill>
          </a:ln>
        </p:spPr>
      </p:pic>
      <p:sp>
        <p:nvSpPr>
          <p:cNvPr id="8" name="TextBox 7"/>
          <p:cNvSpPr txBox="1">
            <a:spLocks noChangeArrowheads="1"/>
          </p:cNvSpPr>
          <p:nvPr/>
        </p:nvSpPr>
        <p:spPr bwMode="auto">
          <a:xfrm>
            <a:off x="274366" y="1145747"/>
            <a:ext cx="3950708" cy="438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73" tIns="34287" rIns="68573" bIns="34287">
            <a:spAutoFit/>
          </a:bodyPr>
          <a:lstStyle>
            <a:lvl1pPr>
              <a:defRPr>
                <a:solidFill>
                  <a:srgbClr val="000000"/>
                </a:solidFill>
                <a:latin typeface="Arial" panose="020B0604020202020204" pitchFamily="34" charset="0"/>
                <a:ea typeface="MS Gothic" panose="020B0609070205080204" pitchFamily="49" charset="-128"/>
              </a:defRPr>
            </a:lvl1pPr>
            <a:lvl2pPr marL="742950" indent="-285750">
              <a:defRPr>
                <a:solidFill>
                  <a:srgbClr val="000000"/>
                </a:solidFill>
                <a:latin typeface="Arial" panose="020B0604020202020204" pitchFamily="34" charset="0"/>
                <a:ea typeface="MS Gothic" panose="020B0609070205080204" pitchFamily="49" charset="-128"/>
              </a:defRPr>
            </a:lvl2pPr>
            <a:lvl3pPr marL="1143000" indent="-228600">
              <a:defRPr>
                <a:solidFill>
                  <a:srgbClr val="000000"/>
                </a:solidFill>
                <a:latin typeface="Arial" panose="020B0604020202020204" pitchFamily="34" charset="0"/>
                <a:ea typeface="MS Gothic" panose="020B0609070205080204" pitchFamily="49" charset="-128"/>
              </a:defRPr>
            </a:lvl3pPr>
            <a:lvl4pPr marL="1600200" indent="-228600">
              <a:defRPr>
                <a:solidFill>
                  <a:srgbClr val="000000"/>
                </a:solidFill>
                <a:latin typeface="Arial" panose="020B0604020202020204" pitchFamily="34" charset="0"/>
                <a:ea typeface="MS Gothic" panose="020B0609070205080204" pitchFamily="49" charset="-128"/>
              </a:defRPr>
            </a:lvl4pPr>
            <a:lvl5pPr marL="2057400" indent="-228600">
              <a:defRPr>
                <a:solidFill>
                  <a:srgbClr val="000000"/>
                </a:solidFill>
                <a:latin typeface="Arial" panose="020B0604020202020204" pitchFamily="34" charset="0"/>
                <a:ea typeface="MS Gothic" panose="020B0609070205080204" pitchFamily="49" charset="-128"/>
              </a:defRPr>
            </a:lvl5pPr>
            <a:lvl6pPr marL="2514600" indent="-228600" defTabSz="455613" eaLnBrk="0" fontAlgn="base" hangingPunct="0">
              <a:spcBef>
                <a:spcPct val="0"/>
              </a:spcBef>
              <a:spcAft>
                <a:spcPct val="0"/>
              </a:spcAft>
              <a:defRPr>
                <a:solidFill>
                  <a:srgbClr val="000000"/>
                </a:solidFill>
                <a:latin typeface="Arial" panose="020B0604020202020204" pitchFamily="34" charset="0"/>
                <a:ea typeface="MS Gothic" panose="020B0609070205080204" pitchFamily="49" charset="-128"/>
              </a:defRPr>
            </a:lvl6pPr>
            <a:lvl7pPr marL="2971800" indent="-228600" defTabSz="455613" eaLnBrk="0" fontAlgn="base" hangingPunct="0">
              <a:spcBef>
                <a:spcPct val="0"/>
              </a:spcBef>
              <a:spcAft>
                <a:spcPct val="0"/>
              </a:spcAft>
              <a:defRPr>
                <a:solidFill>
                  <a:srgbClr val="000000"/>
                </a:solidFill>
                <a:latin typeface="Arial" panose="020B0604020202020204" pitchFamily="34" charset="0"/>
                <a:ea typeface="MS Gothic" panose="020B0609070205080204" pitchFamily="49" charset="-128"/>
              </a:defRPr>
            </a:lvl7pPr>
            <a:lvl8pPr marL="3429000" indent="-228600" defTabSz="455613" eaLnBrk="0" fontAlgn="base" hangingPunct="0">
              <a:spcBef>
                <a:spcPct val="0"/>
              </a:spcBef>
              <a:spcAft>
                <a:spcPct val="0"/>
              </a:spcAft>
              <a:defRPr>
                <a:solidFill>
                  <a:srgbClr val="000000"/>
                </a:solidFill>
                <a:latin typeface="Arial" panose="020B0604020202020204" pitchFamily="34" charset="0"/>
                <a:ea typeface="MS Gothic" panose="020B0609070205080204" pitchFamily="49" charset="-128"/>
              </a:defRPr>
            </a:lvl8pPr>
            <a:lvl9pPr marL="3886200" indent="-228600" defTabSz="455613" eaLnBrk="0" fontAlgn="base" hangingPunct="0">
              <a:spcBef>
                <a:spcPct val="0"/>
              </a:spcBef>
              <a:spcAft>
                <a:spcPct val="0"/>
              </a:spcAft>
              <a:defRPr>
                <a:solidFill>
                  <a:srgbClr val="000000"/>
                </a:solidFill>
                <a:latin typeface="Arial" panose="020B0604020202020204" pitchFamily="34" charset="0"/>
                <a:ea typeface="MS Gothic" panose="020B0609070205080204" pitchFamily="49" charset="-128"/>
              </a:defRPr>
            </a:lvl9pPr>
          </a:lstStyle>
          <a:p>
            <a:pPr algn="ctr" defTabSz="685800">
              <a:buClr>
                <a:srgbClr val="000000"/>
              </a:buClr>
              <a:buSzPct val="100000"/>
              <a:defRPr/>
            </a:pPr>
            <a:r>
              <a:rPr lang="en-US" altLang="en-US" sz="1200" b="1" i="1" dirty="0">
                <a:solidFill>
                  <a:srgbClr val="FFFFFF"/>
                </a:solidFill>
                <a:latin typeface="Helvetica Neue Light" charset="0"/>
                <a:ea typeface="Helvetica Neue Light" charset="0"/>
                <a:cs typeface="Helvetica Neue Light" charset="0"/>
                <a:sym typeface="Helvetica Light"/>
              </a:rPr>
              <a:t>A sample open toolchain for building, and deploying and managing three microservices</a:t>
            </a:r>
          </a:p>
        </p:txBody>
      </p:sp>
      <p:pic>
        <p:nvPicPr>
          <p:cNvPr id="10" name="Picture 9"/>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524740" y="4639621"/>
            <a:ext cx="4258585" cy="690793"/>
          </a:xfrm>
          <a:prstGeom prst="rect">
            <a:avLst/>
          </a:prstGeom>
        </p:spPr>
      </p:pic>
      <p:sp>
        <p:nvSpPr>
          <p:cNvPr id="4" name="Slide Number Placeholder 3"/>
          <p:cNvSpPr>
            <a:spLocks noGrp="1"/>
          </p:cNvSpPr>
          <p:nvPr>
            <p:ph type="sldNum" sz="quarter" idx="10"/>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sz="900" dirty="0">
                <a:solidFill>
                  <a:srgbClr val="7F7F7F"/>
                </a:solidFill>
                <a:latin typeface="Helvetica Neue Light"/>
              </a:rPr>
              <a:t>9</a:t>
            </a:r>
          </a:p>
        </p:txBody>
      </p:sp>
    </p:spTree>
    <p:extLst>
      <p:ext uri="{BB962C8B-B14F-4D97-AF65-F5344CB8AC3E}">
        <p14:creationId xmlns:p14="http://schemas.microsoft.com/office/powerpoint/2010/main" val="88540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a:ext>
            </a:extLst>
          </a:blip>
          <a:srcRect t="12950"/>
          <a:stretch/>
        </p:blipFill>
        <p:spPr>
          <a:xfrm>
            <a:off x="937301" y="1133047"/>
            <a:ext cx="6866965" cy="2036273"/>
          </a:xfrm>
          <a:prstGeom prst="rect">
            <a:avLst/>
          </a:prstGeom>
        </p:spPr>
      </p:pic>
      <p:sp>
        <p:nvSpPr>
          <p:cNvPr id="2" name="Title 1"/>
          <p:cNvSpPr>
            <a:spLocks noGrp="1"/>
          </p:cNvSpPr>
          <p:nvPr>
            <p:ph type="title"/>
          </p:nvPr>
        </p:nvSpPr>
        <p:spPr>
          <a:xfrm>
            <a:off x="228600" y="632414"/>
            <a:ext cx="7886700" cy="736843"/>
          </a:xfrm>
        </p:spPr>
        <p:txBody>
          <a:bodyPr>
            <a:normAutofit/>
          </a:bodyPr>
          <a:lstStyle/>
          <a:p>
            <a:r>
              <a:rPr lang="en-US" dirty="0">
                <a:solidFill>
                  <a:srgbClr val="0070C0"/>
                </a:solidFill>
              </a:rPr>
              <a:t>Deliver Continuously using an Integrated Pipeline</a:t>
            </a:r>
          </a:p>
        </p:txBody>
      </p:sp>
      <p:sp>
        <p:nvSpPr>
          <p:cNvPr id="6" name="Rectangle 5"/>
          <p:cNvSpPr/>
          <p:nvPr/>
        </p:nvSpPr>
        <p:spPr>
          <a:xfrm>
            <a:off x="628650" y="3429000"/>
            <a:ext cx="4066599" cy="1938992"/>
          </a:xfrm>
          <a:prstGeom prst="rect">
            <a:avLst/>
          </a:prstGeom>
        </p:spPr>
        <p:txBody>
          <a:bodyPr wrap="square">
            <a:spAutoFit/>
          </a:bodyPr>
          <a:lstStyle/>
          <a:p>
            <a:pPr defTabSz="685800" fontAlgn="base">
              <a:defRPr/>
            </a:pPr>
            <a:r>
              <a:rPr lang="en-US" sz="1500" b="1" dirty="0">
                <a:solidFill>
                  <a:srgbClr val="152935"/>
                </a:solidFill>
                <a:latin typeface="Helvetica Neue Light" charset="0"/>
                <a:ea typeface="Helvetica Neue Light" charset="0"/>
                <a:cs typeface="Helvetica Neue Light" charset="0"/>
              </a:rPr>
              <a:t>Import Code</a:t>
            </a:r>
          </a:p>
          <a:p>
            <a:pPr defTabSz="685800" fontAlgn="base">
              <a:defRPr/>
            </a:pPr>
            <a:r>
              <a:rPr lang="en-US" sz="1500" dirty="0">
                <a:solidFill>
                  <a:srgbClr val="152935"/>
                </a:solidFill>
                <a:latin typeface="Helvetica Neue Light" charset="0"/>
                <a:ea typeface="Helvetica Neue Light" charset="0"/>
                <a:cs typeface="Helvetica Neue Light" charset="0"/>
              </a:rPr>
              <a:t>Import, build, and deploy an application from a GitHub repository in a few clicks</a:t>
            </a:r>
          </a:p>
          <a:p>
            <a:pPr marL="285747" indent="-285747" defTabSz="685800">
              <a:buFont typeface="Arial" panose="020B0604020202020204" pitchFamily="34" charset="0"/>
              <a:buChar char="•"/>
              <a:defRPr/>
            </a:pPr>
            <a:endParaRPr lang="en-US" sz="1500" dirty="0">
              <a:solidFill>
                <a:srgbClr val="152935"/>
              </a:solidFill>
              <a:latin typeface="Helvetica Neue Light" charset="0"/>
              <a:ea typeface="Helvetica Neue Light" charset="0"/>
              <a:cs typeface="Helvetica Neue Light" charset="0"/>
            </a:endParaRPr>
          </a:p>
          <a:p>
            <a:pPr defTabSz="685800" fontAlgn="base">
              <a:defRPr/>
            </a:pPr>
            <a:r>
              <a:rPr lang="en-US" sz="1500" b="1" dirty="0">
                <a:solidFill>
                  <a:srgbClr val="152935"/>
                </a:solidFill>
                <a:latin typeface="Helvetica Neue Light" charset="0"/>
                <a:ea typeface="Helvetica Neue Light" charset="0"/>
                <a:cs typeface="Helvetica Neue Light" charset="0"/>
              </a:rPr>
              <a:t>Continuous Integration</a:t>
            </a:r>
          </a:p>
          <a:p>
            <a:pPr defTabSz="685800" fontAlgn="base">
              <a:defRPr/>
            </a:pPr>
            <a:r>
              <a:rPr lang="en-US" sz="1500" dirty="0">
                <a:solidFill>
                  <a:srgbClr val="152935"/>
                </a:solidFill>
                <a:latin typeface="Helvetica Neue Light" charset="0"/>
                <a:ea typeface="Helvetica Neue Light" charset="0"/>
                <a:cs typeface="Helvetica Neue Light" charset="0"/>
              </a:rPr>
              <a:t>Automate builds and deployments for many types of code, running builds automatically when code changes</a:t>
            </a:r>
          </a:p>
        </p:txBody>
      </p:sp>
      <p:sp>
        <p:nvSpPr>
          <p:cNvPr id="7" name="Rectangle 6"/>
          <p:cNvSpPr/>
          <p:nvPr/>
        </p:nvSpPr>
        <p:spPr>
          <a:xfrm>
            <a:off x="4770817" y="3429000"/>
            <a:ext cx="3900647" cy="1938992"/>
          </a:xfrm>
          <a:prstGeom prst="rect">
            <a:avLst/>
          </a:prstGeom>
        </p:spPr>
        <p:txBody>
          <a:bodyPr wrap="square">
            <a:spAutoFit/>
          </a:bodyPr>
          <a:lstStyle/>
          <a:p>
            <a:pPr defTabSz="685800" fontAlgn="base">
              <a:defRPr/>
            </a:pPr>
            <a:r>
              <a:rPr lang="en-US" sz="1500" b="1" dirty="0">
                <a:solidFill>
                  <a:srgbClr val="152935"/>
                </a:solidFill>
                <a:latin typeface="Helvetica Neue Light" charset="0"/>
                <a:ea typeface="Helvetica Neue Light" charset="0"/>
                <a:cs typeface="Helvetica Neue Light" charset="0"/>
              </a:rPr>
              <a:t>Continuous Testing</a:t>
            </a:r>
          </a:p>
          <a:p>
            <a:pPr defTabSz="685800" fontAlgn="base">
              <a:defRPr/>
            </a:pPr>
            <a:r>
              <a:rPr lang="en-US" sz="1500" dirty="0">
                <a:solidFill>
                  <a:srgbClr val="152935"/>
                </a:solidFill>
                <a:latin typeface="Helvetica Neue Light" charset="0"/>
                <a:ea typeface="Helvetica Neue Light" charset="0"/>
                <a:cs typeface="Helvetica Neue Light" charset="0"/>
              </a:rPr>
              <a:t>Drive automated unit tests, function tests, security scans, and more; with quality gates</a:t>
            </a:r>
          </a:p>
          <a:p>
            <a:pPr marL="285747" indent="-285747" defTabSz="685800">
              <a:buFont typeface="Arial" panose="020B0604020202020204" pitchFamily="34" charset="0"/>
              <a:buChar char="•"/>
              <a:defRPr/>
            </a:pPr>
            <a:endParaRPr lang="en-US" sz="1500" dirty="0">
              <a:solidFill>
                <a:srgbClr val="152935"/>
              </a:solidFill>
              <a:latin typeface="Helvetica Neue Light" charset="0"/>
              <a:ea typeface="Helvetica Neue Light" charset="0"/>
              <a:cs typeface="Helvetica Neue Light" charset="0"/>
            </a:endParaRPr>
          </a:p>
          <a:p>
            <a:pPr defTabSz="685800" fontAlgn="base">
              <a:defRPr/>
            </a:pPr>
            <a:r>
              <a:rPr lang="en-US" sz="1500" b="1" dirty="0">
                <a:solidFill>
                  <a:srgbClr val="152935"/>
                </a:solidFill>
                <a:latin typeface="Helvetica Neue Light" charset="0"/>
                <a:ea typeface="Helvetica Neue Light" charset="0"/>
                <a:cs typeface="Helvetica Neue Light" charset="0"/>
              </a:rPr>
              <a:t>Deliver to Multiple Platforms</a:t>
            </a:r>
          </a:p>
          <a:p>
            <a:pPr defTabSz="685800" fontAlgn="base">
              <a:defRPr/>
            </a:pPr>
            <a:r>
              <a:rPr lang="en-US" sz="1500" dirty="0">
                <a:solidFill>
                  <a:srgbClr val="152935"/>
                </a:solidFill>
                <a:latin typeface="Helvetica Neue Light" charset="0"/>
                <a:ea typeface="Helvetica Neue Light" charset="0"/>
                <a:cs typeface="Helvetica Neue Light" charset="0"/>
              </a:rPr>
              <a:t>Deploy applications to Cloud Foundry, Cloud, IBM Containers, other clouds, or on-premises systems</a:t>
            </a:r>
          </a:p>
        </p:txBody>
      </p:sp>
      <p:sp>
        <p:nvSpPr>
          <p:cNvPr id="4" name="Slide Number Placeholder 3"/>
          <p:cNvSpPr>
            <a:spLocks noGrp="1"/>
          </p:cNvSpPr>
          <p:nvPr>
            <p:ph type="sldNum" sz="quarter" idx="10"/>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a:defRPr/>
            </a:pPr>
            <a:r>
              <a:rPr lang="en-US" sz="900" dirty="0">
                <a:solidFill>
                  <a:srgbClr val="7F7F7F"/>
                </a:solidFill>
                <a:latin typeface="Helvetica Neue Light"/>
              </a:rPr>
              <a:t>10</a:t>
            </a:r>
          </a:p>
          <a:p>
            <a:pPr defTabSz="685800">
              <a:defRPr/>
            </a:pPr>
            <a:endParaRPr lang="en-US" sz="900" dirty="0">
              <a:solidFill>
                <a:srgbClr val="7F7F7F"/>
              </a:solidFill>
              <a:latin typeface="Helvetica Neue Light"/>
            </a:endParaRPr>
          </a:p>
        </p:txBody>
      </p:sp>
    </p:spTree>
    <p:extLst>
      <p:ext uri="{BB962C8B-B14F-4D97-AF65-F5344CB8AC3E}">
        <p14:creationId xmlns:p14="http://schemas.microsoft.com/office/powerpoint/2010/main" val="3252965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bk object 17">
            <a:extLst>
              <a:ext uri="{FF2B5EF4-FFF2-40B4-BE49-F238E27FC236}">
                <a16:creationId xmlns:a16="http://schemas.microsoft.com/office/drawing/2014/main" id="{45B704D9-20D3-F74F-A81D-120407753035}"/>
              </a:ext>
            </a:extLst>
          </p:cNvPr>
          <p:cNvSpPr/>
          <p:nvPr/>
        </p:nvSpPr>
        <p:spPr>
          <a:xfrm>
            <a:off x="2" y="3601785"/>
            <a:ext cx="9143999" cy="2398965"/>
          </a:xfrm>
          <a:custGeom>
            <a:avLst/>
            <a:gdLst/>
            <a:ahLst/>
            <a:cxnLst/>
            <a:rect l="l" t="t" r="r" b="b"/>
            <a:pathLst>
              <a:path w="4301490" h="5107940">
                <a:moveTo>
                  <a:pt x="0" y="5107520"/>
                </a:moveTo>
                <a:lnTo>
                  <a:pt x="4301070" y="5107520"/>
                </a:lnTo>
                <a:lnTo>
                  <a:pt x="4301070" y="0"/>
                </a:lnTo>
                <a:lnTo>
                  <a:pt x="0" y="0"/>
                </a:lnTo>
                <a:lnTo>
                  <a:pt x="0" y="5107520"/>
                </a:lnTo>
                <a:close/>
              </a:path>
            </a:pathLst>
          </a:custGeom>
          <a:solidFill>
            <a:schemeClr val="bg1">
              <a:lumMod val="85000"/>
              <a:lumOff val="15000"/>
            </a:schemeClr>
          </a:solidFill>
        </p:spPr>
        <p:txBody>
          <a:bodyPr wrap="square" lIns="0" tIns="0" rIns="0" bIns="0" rtlCol="0"/>
          <a:lstStyle/>
          <a:p>
            <a:pPr defTabSz="571471">
              <a:defRPr/>
            </a:pPr>
            <a:endParaRPr sz="1125">
              <a:solidFill>
                <a:prstClr val="black"/>
              </a:solidFill>
              <a:latin typeface="Calibri"/>
              <a:sym typeface="IBM Plex Sans"/>
            </a:endParaRPr>
          </a:p>
        </p:txBody>
      </p:sp>
      <p:sp>
        <p:nvSpPr>
          <p:cNvPr id="31" name="Text Placeholder 3">
            <a:extLst>
              <a:ext uri="{FF2B5EF4-FFF2-40B4-BE49-F238E27FC236}">
                <a16:creationId xmlns:a16="http://schemas.microsoft.com/office/drawing/2014/main" id="{EE553168-BD9E-5B49-9B36-4D12B54C1796}"/>
              </a:ext>
            </a:extLst>
          </p:cNvPr>
          <p:cNvSpPr txBox="1">
            <a:spLocks/>
          </p:cNvSpPr>
          <p:nvPr/>
        </p:nvSpPr>
        <p:spPr>
          <a:xfrm>
            <a:off x="680682" y="4337384"/>
            <a:ext cx="3246119" cy="681685"/>
          </a:xfrm>
          <a:prstGeom prst="rect">
            <a:avLst/>
          </a:prstGeom>
        </p:spPr>
        <p:txBody>
          <a:bodyPr vert="horz" wrap="square" lIns="0" tIns="0" rIns="0" bIns="0" rtlCol="0" anchor="t">
            <a:noAutofit/>
          </a:bodyPr>
          <a:lstStyle>
            <a:lvl1pPr marL="0" marR="0" indent="0" algn="l" defTabSz="914400" rtl="0" eaLnBrk="1" latinLnBrk="0" hangingPunct="1">
              <a:lnSpc>
                <a:spcPct val="100000"/>
              </a:lnSpc>
              <a:spcBef>
                <a:spcPts val="300"/>
              </a:spcBef>
              <a:spcAft>
                <a:spcPts val="300"/>
              </a:spcAft>
              <a:buClrTx/>
              <a:buSzTx/>
              <a:buFontTx/>
              <a:buNone/>
              <a:tabLst/>
              <a:defRPr sz="1200" b="1" i="0" u="none" strike="noStrike" cap="none" spc="0" baseline="0">
                <a:ln>
                  <a:noFill/>
                </a:ln>
                <a:solidFill>
                  <a:schemeClr val="tx2"/>
                </a:solidFill>
                <a:uFillTx/>
                <a:latin typeface="Arial" charset="0"/>
                <a:ea typeface="Arial" charset="0"/>
                <a:cs typeface="Arial" charset="0"/>
                <a:sym typeface="Arial"/>
              </a:defRPr>
            </a:lvl1pPr>
            <a:lvl2pPr marL="177800" marR="0" indent="-169862"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2pPr>
            <a:lvl3pPr marL="367241" marR="0" indent="-148166"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3pPr>
            <a:lvl4pPr marL="7061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4pPr>
            <a:lvl5pPr marL="9347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defTabSz="1462891">
              <a:spcBef>
                <a:spcPts val="480"/>
              </a:spcBef>
              <a:spcAft>
                <a:spcPts val="480"/>
              </a:spcAft>
              <a:defRPr/>
            </a:pPr>
            <a:r>
              <a:rPr lang="en-US" sz="2100" b="0" dirty="0">
                <a:solidFill>
                  <a:srgbClr val="FFFFFF"/>
                </a:solidFill>
                <a:latin typeface="IBM Plex Sans"/>
              </a:rPr>
              <a:t>Multimodal</a:t>
            </a:r>
            <a:r>
              <a:rPr lang="en-US" sz="1350" b="0" dirty="0">
                <a:solidFill>
                  <a:srgbClr val="FFFFFF"/>
                </a:solidFill>
                <a:latin typeface="IBM Plex Sans"/>
              </a:rPr>
              <a:t> </a:t>
            </a:r>
            <a:br>
              <a:rPr lang="en-US" sz="1350" b="0" dirty="0">
                <a:solidFill>
                  <a:srgbClr val="FFFFFF"/>
                </a:solidFill>
                <a:latin typeface="IBM Plex Sans"/>
              </a:rPr>
            </a:br>
            <a:r>
              <a:rPr lang="en-US" b="0" dirty="0">
                <a:solidFill>
                  <a:srgbClr val="FFFFFF"/>
                </a:solidFill>
                <a:latin typeface="IBM Plex Sans"/>
              </a:rPr>
              <a:t>(VM, Containers, Bare metal, Serverless)</a:t>
            </a:r>
          </a:p>
        </p:txBody>
      </p:sp>
      <p:sp>
        <p:nvSpPr>
          <p:cNvPr id="32" name="Text Placeholder 3">
            <a:extLst>
              <a:ext uri="{FF2B5EF4-FFF2-40B4-BE49-F238E27FC236}">
                <a16:creationId xmlns:a16="http://schemas.microsoft.com/office/drawing/2014/main" id="{A6CB78B5-89C3-3A40-8BEB-E2DFE2ECA320}"/>
              </a:ext>
            </a:extLst>
          </p:cNvPr>
          <p:cNvSpPr txBox="1">
            <a:spLocks/>
          </p:cNvSpPr>
          <p:nvPr/>
        </p:nvSpPr>
        <p:spPr>
          <a:xfrm>
            <a:off x="6052155" y="4333613"/>
            <a:ext cx="2411167" cy="514590"/>
          </a:xfrm>
          <a:prstGeom prst="rect">
            <a:avLst/>
          </a:prstGeom>
        </p:spPr>
        <p:txBody>
          <a:bodyPr vert="horz" wrap="square" lIns="0" tIns="0" rIns="0" bIns="0" rtlCol="0" anchor="t">
            <a:noAutofit/>
          </a:bodyPr>
          <a:lstStyle>
            <a:lvl1pPr marL="0" marR="0" indent="0" algn="l" defTabSz="914400" rtl="0" eaLnBrk="1" latinLnBrk="0" hangingPunct="1">
              <a:lnSpc>
                <a:spcPct val="100000"/>
              </a:lnSpc>
              <a:spcBef>
                <a:spcPts val="300"/>
              </a:spcBef>
              <a:spcAft>
                <a:spcPts val="300"/>
              </a:spcAft>
              <a:buClrTx/>
              <a:buSzTx/>
              <a:buFontTx/>
              <a:buNone/>
              <a:tabLst/>
              <a:defRPr sz="1200" b="1" i="0" u="none" strike="noStrike" cap="none" spc="0" baseline="0">
                <a:ln>
                  <a:noFill/>
                </a:ln>
                <a:solidFill>
                  <a:schemeClr val="tx2"/>
                </a:solidFill>
                <a:uFillTx/>
                <a:latin typeface="Arial" charset="0"/>
                <a:ea typeface="Arial" charset="0"/>
                <a:cs typeface="Arial" charset="0"/>
                <a:sym typeface="Arial"/>
              </a:defRPr>
            </a:lvl1pPr>
            <a:lvl2pPr marL="177800" marR="0" indent="-169862"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2pPr>
            <a:lvl3pPr marL="367241" marR="0" indent="-148166"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3pPr>
            <a:lvl4pPr marL="7061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4pPr>
            <a:lvl5pPr marL="934719" marR="0" indent="-248919" algn="l" defTabSz="914400" rtl="0" eaLnBrk="1" latinLnBrk="0" hangingPunct="1">
              <a:lnSpc>
                <a:spcPct val="100000"/>
              </a:lnSpc>
              <a:spcBef>
                <a:spcPts val="300"/>
              </a:spcBef>
              <a:spcAft>
                <a:spcPts val="300"/>
              </a:spcAft>
              <a:buClrTx/>
              <a:buSzPct val="100000"/>
              <a:buFontTx/>
              <a:buChar char="•"/>
              <a:tabLst/>
              <a:defRPr sz="1200" b="0" i="0" u="none" strike="noStrike" cap="none" spc="0" baseline="0">
                <a:ln>
                  <a:noFill/>
                </a:ln>
                <a:solidFill>
                  <a:schemeClr val="tx2"/>
                </a:solidFill>
                <a:uFillTx/>
                <a:latin typeface="Arial" charset="0"/>
                <a:ea typeface="Arial" charset="0"/>
                <a:cs typeface="Arial" charset="0"/>
                <a:sym typeface="Arial"/>
              </a:defRPr>
            </a:lvl5pPr>
            <a:lvl6pPr marL="24638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6pPr>
            <a:lvl7pPr marL="29210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7pPr>
            <a:lvl8pPr marL="33782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8pPr>
            <a:lvl9pPr marL="3835400" marR="0" indent="-177800" algn="l" defTabSz="914400" rtl="0" eaLnBrk="1" latinLnBrk="0" hangingPunct="1">
              <a:lnSpc>
                <a:spcPct val="90000"/>
              </a:lnSpc>
              <a:spcBef>
                <a:spcPts val="1000"/>
              </a:spcBef>
              <a:spcAft>
                <a:spcPts val="0"/>
              </a:spcAft>
              <a:buClrTx/>
              <a:buSzPct val="100000"/>
              <a:buFontTx/>
              <a:buChar char="•"/>
              <a:tabLst/>
              <a:defRPr sz="1400" b="0" i="0" u="none" strike="noStrike" cap="none" spc="0" baseline="0">
                <a:ln>
                  <a:noFill/>
                </a:ln>
                <a:solidFill>
                  <a:srgbClr val="000000"/>
                </a:solidFill>
                <a:uFillTx/>
                <a:latin typeface="Arial"/>
                <a:ea typeface="Arial"/>
                <a:cs typeface="Arial"/>
                <a:sym typeface="Arial"/>
              </a:defRPr>
            </a:lvl9pPr>
          </a:lstStyle>
          <a:p>
            <a:pPr defTabSz="1462891">
              <a:spcBef>
                <a:spcPts val="480"/>
              </a:spcBef>
              <a:spcAft>
                <a:spcPts val="480"/>
              </a:spcAft>
              <a:defRPr/>
            </a:pPr>
            <a:r>
              <a:rPr lang="en-US" sz="2100" b="0" dirty="0">
                <a:solidFill>
                  <a:srgbClr val="FFFFFF"/>
                </a:solidFill>
                <a:latin typeface="IBM Plex Sans"/>
              </a:rPr>
              <a:t>Multiarchitecture</a:t>
            </a:r>
            <a:r>
              <a:rPr lang="en-US" sz="1350" b="0" dirty="0">
                <a:solidFill>
                  <a:srgbClr val="FFFFFF"/>
                </a:solidFill>
                <a:latin typeface="IBM Plex Sans"/>
              </a:rPr>
              <a:t> </a:t>
            </a:r>
            <a:r>
              <a:rPr lang="en-US" b="0" dirty="0">
                <a:solidFill>
                  <a:srgbClr val="FFFFFF"/>
                </a:solidFill>
                <a:latin typeface="IBM Plex Sans"/>
              </a:rPr>
              <a:t>(x86, Power, IBM </a:t>
            </a:r>
            <a:r>
              <a:rPr lang="en-US" b="0" dirty="0" err="1">
                <a:solidFill>
                  <a:srgbClr val="FFFFFF"/>
                </a:solidFill>
                <a:latin typeface="IBM Plex Sans"/>
              </a:rPr>
              <a:t>i</a:t>
            </a:r>
            <a:r>
              <a:rPr lang="en-US" b="0" dirty="0">
                <a:solidFill>
                  <a:srgbClr val="FFFFFF"/>
                </a:solidFill>
                <a:latin typeface="IBM Plex Sans"/>
              </a:rPr>
              <a:t>, AIX, IBM Z)</a:t>
            </a:r>
          </a:p>
        </p:txBody>
      </p:sp>
      <p:sp>
        <p:nvSpPr>
          <p:cNvPr id="33" name="Title 1">
            <a:extLst>
              <a:ext uri="{FF2B5EF4-FFF2-40B4-BE49-F238E27FC236}">
                <a16:creationId xmlns:a16="http://schemas.microsoft.com/office/drawing/2014/main" id="{BE67E67E-F1FD-7849-87BB-F346BDE1F00C}"/>
              </a:ext>
            </a:extLst>
          </p:cNvPr>
          <p:cNvSpPr txBox="1">
            <a:spLocks/>
          </p:cNvSpPr>
          <p:nvPr/>
        </p:nvSpPr>
        <p:spPr>
          <a:xfrm>
            <a:off x="314475" y="3737825"/>
            <a:ext cx="8344895" cy="39457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defTabSz="457154">
              <a:defRPr/>
            </a:pPr>
            <a:r>
              <a:rPr lang="en-US" sz="2100" dirty="0">
                <a:solidFill>
                  <a:srgbClr val="FFFFFF"/>
                </a:solidFill>
                <a:latin typeface="IBM Plex Sans"/>
                <a:ea typeface="IBM Plex Sans" charset="0"/>
                <a:cs typeface="IBM Plex Sans" charset="0"/>
                <a:sym typeface="IBM Plex Sans"/>
              </a:rPr>
              <a:t>Delivered by a composable cloud platform that is uniquely</a:t>
            </a:r>
            <a:r>
              <a:rPr lang="mr-IN" sz="2100" dirty="0">
                <a:solidFill>
                  <a:srgbClr val="FFFFFF"/>
                </a:solidFill>
                <a:latin typeface="IBM Plex Sans"/>
                <a:ea typeface="IBM Plex Sans" charset="0"/>
                <a:cs typeface="IBM Plex Sans" charset="0"/>
                <a:sym typeface="IBM Plex Sans"/>
              </a:rPr>
              <a:t>…</a:t>
            </a:r>
            <a:endParaRPr lang="en-US" sz="2100" dirty="0">
              <a:solidFill>
                <a:srgbClr val="FFFFFF"/>
              </a:solidFill>
              <a:latin typeface="IBM Plex Sans"/>
              <a:ea typeface="IBM Plex Sans" charset="0"/>
              <a:cs typeface="IBM Plex Sans" charset="0"/>
              <a:sym typeface="IBM Plex Sans"/>
            </a:endParaRPr>
          </a:p>
        </p:txBody>
      </p:sp>
      <p:sp>
        <p:nvSpPr>
          <p:cNvPr id="40" name="Rectangle 39">
            <a:extLst>
              <a:ext uri="{FF2B5EF4-FFF2-40B4-BE49-F238E27FC236}">
                <a16:creationId xmlns:a16="http://schemas.microsoft.com/office/drawing/2014/main" id="{7747E59D-962F-8745-BF98-431743685E29}"/>
              </a:ext>
            </a:extLst>
          </p:cNvPr>
          <p:cNvSpPr/>
          <p:nvPr/>
        </p:nvSpPr>
        <p:spPr>
          <a:xfrm>
            <a:off x="275835" y="5194658"/>
            <a:ext cx="6869188" cy="383182"/>
          </a:xfrm>
          <a:prstGeom prst="rect">
            <a:avLst/>
          </a:prstGeom>
        </p:spPr>
        <p:txBody>
          <a:bodyPr wrap="none">
            <a:spAutoFit/>
          </a:bodyPr>
          <a:lstStyle/>
          <a:p>
            <a:pPr defTabSz="457154">
              <a:lnSpc>
                <a:spcPct val="90000"/>
              </a:lnSpc>
              <a:spcBef>
                <a:spcPct val="0"/>
              </a:spcBef>
              <a:defRPr/>
            </a:pPr>
            <a:r>
              <a:rPr lang="en-US" sz="2100" dirty="0">
                <a:solidFill>
                  <a:srgbClr val="FFFFFF"/>
                </a:solidFill>
                <a:latin typeface="IBM Plex Sans"/>
                <a:ea typeface="IBM Plex Sans" charset="0"/>
                <a:cs typeface="IBM Plex Sans" charset="0"/>
                <a:sym typeface="IBM Plex Sans"/>
              </a:rPr>
              <a:t>Addressing both </a:t>
            </a:r>
            <a:r>
              <a:rPr lang="en-US" sz="2100" b="1" dirty="0">
                <a:solidFill>
                  <a:srgbClr val="FFFFFF"/>
                </a:solidFill>
                <a:latin typeface="IBM Plex Sans"/>
                <a:ea typeface="IBM Plex Sans" charset="0"/>
                <a:cs typeface="IBM Plex Sans" charset="0"/>
                <a:sym typeface="IBM Plex Sans"/>
              </a:rPr>
              <a:t>Enterprise</a:t>
            </a:r>
            <a:r>
              <a:rPr lang="en-US" sz="2100" dirty="0">
                <a:solidFill>
                  <a:srgbClr val="FFFFFF"/>
                </a:solidFill>
                <a:latin typeface="IBM Plex Sans"/>
                <a:ea typeface="IBM Plex Sans" charset="0"/>
                <a:cs typeface="IBM Plex Sans" charset="0"/>
                <a:sym typeface="IBM Plex Sans"/>
              </a:rPr>
              <a:t> and </a:t>
            </a:r>
            <a:r>
              <a:rPr lang="en-US" sz="2100" b="1" dirty="0">
                <a:solidFill>
                  <a:srgbClr val="FFFFFF"/>
                </a:solidFill>
                <a:latin typeface="IBM Plex Sans"/>
                <a:ea typeface="IBM Plex Sans" charset="0"/>
                <a:cs typeface="IBM Plex Sans" charset="0"/>
                <a:sym typeface="IBM Plex Sans"/>
              </a:rPr>
              <a:t>Hyperscale</a:t>
            </a:r>
            <a:r>
              <a:rPr lang="en-US" sz="2100" dirty="0">
                <a:solidFill>
                  <a:srgbClr val="FFFFFF"/>
                </a:solidFill>
                <a:latin typeface="IBM Plex Sans"/>
                <a:ea typeface="IBM Plex Sans" charset="0"/>
                <a:cs typeface="IBM Plex Sans" charset="0"/>
                <a:sym typeface="IBM Plex Sans"/>
              </a:rPr>
              <a:t> workloads</a:t>
            </a:r>
          </a:p>
        </p:txBody>
      </p:sp>
      <p:sp>
        <p:nvSpPr>
          <p:cNvPr id="42" name="TextBox 41">
            <a:extLst>
              <a:ext uri="{FF2B5EF4-FFF2-40B4-BE49-F238E27FC236}">
                <a16:creationId xmlns:a16="http://schemas.microsoft.com/office/drawing/2014/main" id="{621325FA-4E3B-5540-AE38-83E1C06FE956}"/>
              </a:ext>
            </a:extLst>
          </p:cNvPr>
          <p:cNvSpPr txBox="1"/>
          <p:nvPr/>
        </p:nvSpPr>
        <p:spPr>
          <a:xfrm>
            <a:off x="193119" y="1588298"/>
            <a:ext cx="1510438" cy="1727396"/>
          </a:xfrm>
          <a:prstGeom prst="rect">
            <a:avLst/>
          </a:prstGeom>
          <a:noFill/>
        </p:spPr>
        <p:txBody>
          <a:bodyPr wrap="square" rtlCol="0">
            <a:spAutoFit/>
          </a:bodyPr>
          <a:lstStyle/>
          <a:p>
            <a:pPr defTabSz="571457" fontAlgn="base">
              <a:spcBef>
                <a:spcPct val="0"/>
              </a:spcBef>
              <a:spcAft>
                <a:spcPct val="0"/>
              </a:spcAft>
              <a:defRPr/>
            </a:pPr>
            <a:r>
              <a:rPr lang="en-US" sz="2250" b="1" dirty="0">
                <a:solidFill>
                  <a:srgbClr val="99C1FF"/>
                </a:solidFill>
                <a:latin typeface="IBM Plex Sans"/>
                <a:cs typeface="Arial" pitchFamily="34" charset="0"/>
                <a:sym typeface="IBM Plex Sans"/>
              </a:rPr>
              <a:t>1</a:t>
            </a:r>
          </a:p>
          <a:p>
            <a:pPr defTabSz="571457" fontAlgn="base">
              <a:spcBef>
                <a:spcPct val="0"/>
              </a:spcBef>
              <a:spcAft>
                <a:spcPct val="0"/>
              </a:spcAft>
              <a:defRPr/>
            </a:pPr>
            <a:r>
              <a:rPr lang="en-US" sz="2000" dirty="0">
                <a:solidFill>
                  <a:srgbClr val="FFFFFF"/>
                </a:solidFill>
                <a:latin typeface="IBM Plex Sans"/>
                <a:cs typeface="Arial" pitchFamily="34" charset="0"/>
                <a:sym typeface="IBM Plex Sans"/>
              </a:rPr>
              <a:t>Hybrid</a:t>
            </a:r>
            <a:endParaRPr lang="en-US" sz="1125" dirty="0">
              <a:solidFill>
                <a:srgbClr val="FFFFFF"/>
              </a:solidFill>
              <a:latin typeface="IBM Plex Sans"/>
              <a:cs typeface="Arial" pitchFamily="34" charset="0"/>
              <a:sym typeface="IBM Plex Sans"/>
            </a:endParaRPr>
          </a:p>
          <a:p>
            <a:pPr defTabSz="571457" fontAlgn="base">
              <a:spcBef>
                <a:spcPts val="900"/>
              </a:spcBef>
              <a:spcAft>
                <a:spcPct val="0"/>
              </a:spcAft>
              <a:defRPr/>
            </a:pPr>
            <a:r>
              <a:rPr lang="en-US" sz="1125" dirty="0">
                <a:solidFill>
                  <a:srgbClr val="FFFFFF"/>
                </a:solidFill>
                <a:latin typeface="IBM Plex Sans"/>
                <a:cs typeface="Arial" pitchFamily="34" charset="0"/>
                <a:sym typeface="IBM Plex Sans"/>
              </a:rPr>
              <a:t>Enable enterprises across Public, Private, and traditional environments</a:t>
            </a:r>
          </a:p>
        </p:txBody>
      </p:sp>
      <p:sp>
        <p:nvSpPr>
          <p:cNvPr id="43" name="TextBox 42">
            <a:extLst>
              <a:ext uri="{FF2B5EF4-FFF2-40B4-BE49-F238E27FC236}">
                <a16:creationId xmlns:a16="http://schemas.microsoft.com/office/drawing/2014/main" id="{F5251D27-1106-E046-95C4-257963817FDB}"/>
              </a:ext>
            </a:extLst>
          </p:cNvPr>
          <p:cNvSpPr txBox="1"/>
          <p:nvPr/>
        </p:nvSpPr>
        <p:spPr>
          <a:xfrm>
            <a:off x="1990031" y="1588296"/>
            <a:ext cx="1645920" cy="1900520"/>
          </a:xfrm>
          <a:prstGeom prst="rect">
            <a:avLst/>
          </a:prstGeom>
          <a:noFill/>
        </p:spPr>
        <p:txBody>
          <a:bodyPr wrap="square" rtlCol="0">
            <a:spAutoFit/>
          </a:bodyPr>
          <a:lstStyle/>
          <a:p>
            <a:pPr defTabSz="571457" fontAlgn="base">
              <a:spcBef>
                <a:spcPct val="0"/>
              </a:spcBef>
              <a:spcAft>
                <a:spcPct val="0"/>
              </a:spcAft>
              <a:defRPr/>
            </a:pPr>
            <a:r>
              <a:rPr lang="en-US" sz="2250" b="1" dirty="0">
                <a:solidFill>
                  <a:srgbClr val="99C1FF"/>
                </a:solidFill>
                <a:latin typeface="IBM Plex Sans"/>
                <a:cs typeface="Arial" pitchFamily="34" charset="0"/>
                <a:sym typeface="IBM Plex Sans"/>
              </a:rPr>
              <a:t>2</a:t>
            </a:r>
          </a:p>
          <a:p>
            <a:pPr defTabSz="571457" fontAlgn="base">
              <a:spcBef>
                <a:spcPct val="0"/>
              </a:spcBef>
              <a:spcAft>
                <a:spcPct val="0"/>
              </a:spcAft>
              <a:defRPr/>
            </a:pPr>
            <a:r>
              <a:rPr lang="en-US" sz="2000" dirty="0">
                <a:solidFill>
                  <a:srgbClr val="FFFFFF"/>
                </a:solidFill>
                <a:latin typeface="IBM Plex Sans"/>
                <a:cs typeface="Arial" pitchFamily="34" charset="0"/>
                <a:sym typeface="IBM Plex Sans"/>
              </a:rPr>
              <a:t>Multicloud</a:t>
            </a:r>
            <a:endParaRPr lang="en-US" sz="1125" dirty="0">
              <a:solidFill>
                <a:srgbClr val="FFFFFF"/>
              </a:solidFill>
              <a:latin typeface="IBM Plex Sans"/>
              <a:cs typeface="Arial" pitchFamily="34" charset="0"/>
              <a:sym typeface="IBM Plex Sans"/>
            </a:endParaRPr>
          </a:p>
          <a:p>
            <a:pPr defTabSz="571457" fontAlgn="base">
              <a:spcBef>
                <a:spcPts val="900"/>
              </a:spcBef>
              <a:spcAft>
                <a:spcPct val="0"/>
              </a:spcAft>
              <a:defRPr/>
            </a:pPr>
            <a:r>
              <a:rPr lang="en-US" sz="1125" dirty="0">
                <a:solidFill>
                  <a:srgbClr val="FFFFFF"/>
                </a:solidFill>
                <a:latin typeface="IBM Plex Sans"/>
                <a:cs typeface="Arial" pitchFamily="34" charset="0"/>
                <a:sym typeface="IBM Plex Sans"/>
              </a:rPr>
              <a:t>Manage other vendors’ Clouds, acknowledging the reality that client environments are heterogeneous</a:t>
            </a:r>
          </a:p>
        </p:txBody>
      </p:sp>
      <p:sp>
        <p:nvSpPr>
          <p:cNvPr id="44" name="TextBox 43">
            <a:extLst>
              <a:ext uri="{FF2B5EF4-FFF2-40B4-BE49-F238E27FC236}">
                <a16:creationId xmlns:a16="http://schemas.microsoft.com/office/drawing/2014/main" id="{8902D177-B818-D540-8B4C-E65EA3E1FACE}"/>
              </a:ext>
            </a:extLst>
          </p:cNvPr>
          <p:cNvSpPr txBox="1"/>
          <p:nvPr/>
        </p:nvSpPr>
        <p:spPr>
          <a:xfrm>
            <a:off x="3691942" y="1590708"/>
            <a:ext cx="1645920" cy="1727396"/>
          </a:xfrm>
          <a:prstGeom prst="rect">
            <a:avLst/>
          </a:prstGeom>
          <a:noFill/>
        </p:spPr>
        <p:txBody>
          <a:bodyPr wrap="square" rtlCol="0">
            <a:spAutoFit/>
          </a:bodyPr>
          <a:lstStyle/>
          <a:p>
            <a:pPr defTabSz="571457" fontAlgn="base">
              <a:spcBef>
                <a:spcPct val="0"/>
              </a:spcBef>
              <a:spcAft>
                <a:spcPct val="0"/>
              </a:spcAft>
              <a:defRPr/>
            </a:pPr>
            <a:r>
              <a:rPr lang="en-US" sz="2250" b="1" dirty="0">
                <a:solidFill>
                  <a:srgbClr val="99C1FF"/>
                </a:solidFill>
                <a:latin typeface="IBM Plex Sans"/>
                <a:cs typeface="Arial" pitchFamily="34" charset="0"/>
                <a:sym typeface="IBM Plex Sans"/>
              </a:rPr>
              <a:t>3</a:t>
            </a:r>
          </a:p>
          <a:p>
            <a:pPr defTabSz="571457" fontAlgn="base">
              <a:spcBef>
                <a:spcPct val="0"/>
              </a:spcBef>
              <a:spcAft>
                <a:spcPct val="0"/>
              </a:spcAft>
              <a:defRPr/>
            </a:pPr>
            <a:r>
              <a:rPr lang="en-US" sz="2000" dirty="0">
                <a:solidFill>
                  <a:srgbClr val="FFFFFF"/>
                </a:solidFill>
                <a:latin typeface="IBM Plex Sans"/>
                <a:cs typeface="Arial" pitchFamily="34" charset="0"/>
                <a:sym typeface="IBM Plex Sans"/>
              </a:rPr>
              <a:t>Open</a:t>
            </a:r>
            <a:endParaRPr lang="en-US" sz="1125" dirty="0">
              <a:solidFill>
                <a:srgbClr val="FFFFFF"/>
              </a:solidFill>
              <a:latin typeface="IBM Plex Sans"/>
              <a:cs typeface="Arial" pitchFamily="34" charset="0"/>
              <a:sym typeface="IBM Plex Sans"/>
            </a:endParaRPr>
          </a:p>
          <a:p>
            <a:pPr defTabSz="571457" fontAlgn="base">
              <a:spcBef>
                <a:spcPts val="900"/>
              </a:spcBef>
              <a:spcAft>
                <a:spcPct val="0"/>
              </a:spcAft>
              <a:defRPr/>
            </a:pPr>
            <a:r>
              <a:rPr lang="en-US" sz="1125" dirty="0">
                <a:solidFill>
                  <a:srgbClr val="FFFFFF"/>
                </a:solidFill>
                <a:latin typeface="IBM Plex Sans"/>
                <a:cs typeface="Arial" pitchFamily="34" charset="0"/>
                <a:sym typeface="IBM Plex Sans"/>
              </a:rPr>
              <a:t>Build capabilities that are open by design, enabling client flexibility and reducing vendor “lock in” </a:t>
            </a:r>
          </a:p>
        </p:txBody>
      </p:sp>
      <p:sp>
        <p:nvSpPr>
          <p:cNvPr id="45" name="TextBox 44">
            <a:extLst>
              <a:ext uri="{FF2B5EF4-FFF2-40B4-BE49-F238E27FC236}">
                <a16:creationId xmlns:a16="http://schemas.microsoft.com/office/drawing/2014/main" id="{22AA8D99-531E-7C4E-BEC1-25BA1F54674B}"/>
              </a:ext>
            </a:extLst>
          </p:cNvPr>
          <p:cNvSpPr txBox="1"/>
          <p:nvPr/>
        </p:nvSpPr>
        <p:spPr>
          <a:xfrm>
            <a:off x="5488855" y="1588297"/>
            <a:ext cx="1585934" cy="1554272"/>
          </a:xfrm>
          <a:prstGeom prst="rect">
            <a:avLst/>
          </a:prstGeom>
          <a:noFill/>
        </p:spPr>
        <p:txBody>
          <a:bodyPr wrap="square" rtlCol="0">
            <a:spAutoFit/>
          </a:bodyPr>
          <a:lstStyle/>
          <a:p>
            <a:pPr defTabSz="571457" fontAlgn="base">
              <a:spcBef>
                <a:spcPct val="0"/>
              </a:spcBef>
              <a:spcAft>
                <a:spcPct val="0"/>
              </a:spcAft>
              <a:defRPr/>
            </a:pPr>
            <a:r>
              <a:rPr lang="en-US" sz="2250" b="1" dirty="0">
                <a:solidFill>
                  <a:srgbClr val="99C1FF"/>
                </a:solidFill>
                <a:latin typeface="IBM Plex Sans"/>
                <a:cs typeface="Arial" pitchFamily="34" charset="0"/>
                <a:sym typeface="IBM Plex Sans"/>
              </a:rPr>
              <a:t>4</a:t>
            </a:r>
          </a:p>
          <a:p>
            <a:pPr defTabSz="571457" fontAlgn="base">
              <a:spcBef>
                <a:spcPct val="0"/>
              </a:spcBef>
              <a:spcAft>
                <a:spcPct val="0"/>
              </a:spcAft>
              <a:defRPr/>
            </a:pPr>
            <a:r>
              <a:rPr lang="en-US" sz="2000" dirty="0">
                <a:solidFill>
                  <a:srgbClr val="FFFFFF"/>
                </a:solidFill>
                <a:latin typeface="IBM Plex Sans"/>
                <a:cs typeface="Arial" pitchFamily="34" charset="0"/>
                <a:sym typeface="IBM Plex Sans"/>
              </a:rPr>
              <a:t>Secure</a:t>
            </a:r>
            <a:endParaRPr lang="en-US" sz="1125" dirty="0">
              <a:solidFill>
                <a:srgbClr val="FFFFFF"/>
              </a:solidFill>
              <a:latin typeface="IBM Plex Sans"/>
              <a:cs typeface="Arial" pitchFamily="34" charset="0"/>
              <a:sym typeface="IBM Plex Sans"/>
            </a:endParaRPr>
          </a:p>
          <a:p>
            <a:pPr defTabSz="571457" fontAlgn="base">
              <a:spcBef>
                <a:spcPts val="900"/>
              </a:spcBef>
              <a:spcAft>
                <a:spcPct val="0"/>
              </a:spcAft>
              <a:defRPr/>
            </a:pPr>
            <a:r>
              <a:rPr lang="en-US" sz="1125" dirty="0">
                <a:solidFill>
                  <a:srgbClr val="FFFFFF"/>
                </a:solidFill>
                <a:latin typeface="IBM Plex Sans"/>
                <a:cs typeface="Arial" pitchFamily="34" charset="0"/>
                <a:sym typeface="IBM Plex Sans"/>
              </a:rPr>
              <a:t>Provide reliability and continuous security for the client’s environment</a:t>
            </a:r>
          </a:p>
        </p:txBody>
      </p:sp>
      <p:cxnSp>
        <p:nvCxnSpPr>
          <p:cNvPr id="47" name="Straight Connector 46">
            <a:extLst>
              <a:ext uri="{FF2B5EF4-FFF2-40B4-BE49-F238E27FC236}">
                <a16:creationId xmlns:a16="http://schemas.microsoft.com/office/drawing/2014/main" id="{E3A475AA-53DA-4647-AF2A-FFB5185A8BE3}"/>
              </a:ext>
            </a:extLst>
          </p:cNvPr>
          <p:cNvCxnSpPr>
            <a:cxnSpLocks/>
          </p:cNvCxnSpPr>
          <p:nvPr/>
        </p:nvCxnSpPr>
        <p:spPr>
          <a:xfrm>
            <a:off x="1819536" y="1646891"/>
            <a:ext cx="0" cy="1828800"/>
          </a:xfrm>
          <a:prstGeom prst="line">
            <a:avLst/>
          </a:prstGeom>
          <a:ln>
            <a:solidFill>
              <a:srgbClr val="99C1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CC5DC3-6853-9547-A2AD-A6A52B2D3BC3}"/>
              </a:ext>
            </a:extLst>
          </p:cNvPr>
          <p:cNvCxnSpPr>
            <a:cxnSpLocks/>
          </p:cNvCxnSpPr>
          <p:nvPr/>
        </p:nvCxnSpPr>
        <p:spPr>
          <a:xfrm>
            <a:off x="5413358" y="1646891"/>
            <a:ext cx="0" cy="1828800"/>
          </a:xfrm>
          <a:prstGeom prst="line">
            <a:avLst/>
          </a:prstGeom>
          <a:ln>
            <a:solidFill>
              <a:srgbClr val="99C1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B3C1FC-E30D-CE47-9488-85B636BD7911}"/>
              </a:ext>
            </a:extLst>
          </p:cNvPr>
          <p:cNvCxnSpPr>
            <a:cxnSpLocks/>
          </p:cNvCxnSpPr>
          <p:nvPr/>
        </p:nvCxnSpPr>
        <p:spPr>
          <a:xfrm>
            <a:off x="3616446" y="1646891"/>
            <a:ext cx="0" cy="1828800"/>
          </a:xfrm>
          <a:prstGeom prst="line">
            <a:avLst/>
          </a:prstGeom>
          <a:ln>
            <a:solidFill>
              <a:srgbClr val="99C1FF"/>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A3CDEC5-3789-2E43-9717-686B39066B67}"/>
              </a:ext>
            </a:extLst>
          </p:cNvPr>
          <p:cNvSpPr txBox="1"/>
          <p:nvPr/>
        </p:nvSpPr>
        <p:spPr>
          <a:xfrm>
            <a:off x="231345" y="971334"/>
            <a:ext cx="7390911" cy="507831"/>
          </a:xfrm>
          <a:prstGeom prst="rect">
            <a:avLst/>
          </a:prstGeom>
          <a:noFill/>
        </p:spPr>
        <p:txBody>
          <a:bodyPr wrap="square" rtlCol="0">
            <a:spAutoFit/>
          </a:bodyPr>
          <a:lstStyle/>
          <a:p>
            <a:pPr defTabSz="685792">
              <a:defRPr/>
            </a:pPr>
            <a:r>
              <a:rPr lang="en-US" sz="2700" dirty="0">
                <a:solidFill>
                  <a:srgbClr val="000000"/>
                </a:solidFill>
                <a:latin typeface="IBM Plex Sans Text" charset="0"/>
                <a:ea typeface="IBM Plex Sans Text" charset="0"/>
                <a:cs typeface="IBM Plex Sans Text" charset="0"/>
                <a:sym typeface="IBM Plex Sans"/>
              </a:rPr>
              <a:t>Five Key Principles Define IBM’s Approach…</a:t>
            </a:r>
          </a:p>
        </p:txBody>
      </p:sp>
      <p:sp>
        <p:nvSpPr>
          <p:cNvPr id="51" name="TextBox 50">
            <a:extLst>
              <a:ext uri="{FF2B5EF4-FFF2-40B4-BE49-F238E27FC236}">
                <a16:creationId xmlns:a16="http://schemas.microsoft.com/office/drawing/2014/main" id="{A863521C-0878-B841-9E11-423460686C8A}"/>
              </a:ext>
            </a:extLst>
          </p:cNvPr>
          <p:cNvSpPr txBox="1"/>
          <p:nvPr/>
        </p:nvSpPr>
        <p:spPr>
          <a:xfrm>
            <a:off x="7178892" y="1588296"/>
            <a:ext cx="1750933" cy="1727396"/>
          </a:xfrm>
          <a:prstGeom prst="rect">
            <a:avLst/>
          </a:prstGeom>
          <a:noFill/>
        </p:spPr>
        <p:txBody>
          <a:bodyPr wrap="square" rtlCol="0">
            <a:spAutoFit/>
          </a:bodyPr>
          <a:lstStyle/>
          <a:p>
            <a:pPr defTabSz="571457" fontAlgn="base">
              <a:spcBef>
                <a:spcPct val="0"/>
              </a:spcBef>
              <a:spcAft>
                <a:spcPct val="0"/>
              </a:spcAft>
              <a:defRPr/>
            </a:pPr>
            <a:r>
              <a:rPr lang="en-US" sz="2250" b="1" dirty="0">
                <a:solidFill>
                  <a:srgbClr val="99C1FF"/>
                </a:solidFill>
                <a:latin typeface="IBM Plex Sans"/>
                <a:cs typeface="Arial" pitchFamily="34" charset="0"/>
                <a:sym typeface="IBM Plex Sans"/>
              </a:rPr>
              <a:t>5</a:t>
            </a:r>
          </a:p>
          <a:p>
            <a:pPr defTabSz="571457" fontAlgn="base">
              <a:spcBef>
                <a:spcPct val="0"/>
              </a:spcBef>
              <a:spcAft>
                <a:spcPct val="0"/>
              </a:spcAft>
              <a:defRPr/>
            </a:pPr>
            <a:r>
              <a:rPr lang="en-US" sz="2000" dirty="0">
                <a:solidFill>
                  <a:srgbClr val="FFFFFF"/>
                </a:solidFill>
                <a:latin typeface="IBM Plex Sans"/>
                <a:cs typeface="Arial" pitchFamily="34" charset="0"/>
                <a:sym typeface="IBM Plex Sans"/>
              </a:rPr>
              <a:t>Management</a:t>
            </a:r>
            <a:endParaRPr lang="en-US" sz="1125" dirty="0">
              <a:solidFill>
                <a:srgbClr val="FFFFFF"/>
              </a:solidFill>
              <a:latin typeface="IBM Plex Sans"/>
              <a:cs typeface="Arial" pitchFamily="34" charset="0"/>
              <a:sym typeface="IBM Plex Sans"/>
            </a:endParaRPr>
          </a:p>
          <a:p>
            <a:pPr defTabSz="571457" fontAlgn="base">
              <a:spcBef>
                <a:spcPts val="900"/>
              </a:spcBef>
              <a:spcAft>
                <a:spcPct val="0"/>
              </a:spcAft>
              <a:defRPr/>
            </a:pPr>
            <a:r>
              <a:rPr lang="en-US" sz="1125" dirty="0">
                <a:solidFill>
                  <a:srgbClr val="FFFFFF"/>
                </a:solidFill>
                <a:latin typeface="IBM Plex Sans"/>
                <a:cs typeface="Arial" pitchFamily="34" charset="0"/>
                <a:sym typeface="IBM Plex Sans"/>
              </a:rPr>
              <a:t>Consistent service</a:t>
            </a:r>
            <a:br>
              <a:rPr lang="en-US" sz="1125" dirty="0">
                <a:solidFill>
                  <a:srgbClr val="FFFFFF"/>
                </a:solidFill>
                <a:latin typeface="IBM Plex Sans"/>
                <a:cs typeface="Arial" pitchFamily="34" charset="0"/>
                <a:sym typeface="IBM Plex Sans"/>
              </a:rPr>
            </a:br>
            <a:r>
              <a:rPr lang="en-US" sz="1125" dirty="0">
                <a:solidFill>
                  <a:srgbClr val="FFFFFF"/>
                </a:solidFill>
                <a:latin typeface="IBM Plex Sans"/>
                <a:cs typeface="Arial" pitchFamily="34" charset="0"/>
                <a:sym typeface="IBM Plex Sans"/>
              </a:rPr>
              <a:t>level, support, logging, management &amp; delivery across complete cloud environments</a:t>
            </a:r>
          </a:p>
        </p:txBody>
      </p:sp>
      <p:cxnSp>
        <p:nvCxnSpPr>
          <p:cNvPr id="52" name="Straight Connector 51">
            <a:extLst>
              <a:ext uri="{FF2B5EF4-FFF2-40B4-BE49-F238E27FC236}">
                <a16:creationId xmlns:a16="http://schemas.microsoft.com/office/drawing/2014/main" id="{B5BFFFE3-EAFC-EA41-9B46-71A20E748147}"/>
              </a:ext>
            </a:extLst>
          </p:cNvPr>
          <p:cNvCxnSpPr>
            <a:cxnSpLocks/>
          </p:cNvCxnSpPr>
          <p:nvPr/>
        </p:nvCxnSpPr>
        <p:spPr>
          <a:xfrm>
            <a:off x="7103395" y="1646891"/>
            <a:ext cx="0" cy="1828800"/>
          </a:xfrm>
          <a:prstGeom prst="line">
            <a:avLst/>
          </a:prstGeom>
          <a:ln>
            <a:solidFill>
              <a:srgbClr val="99C1FF"/>
            </a:solidFill>
          </a:ln>
        </p:spPr>
        <p:style>
          <a:lnRef idx="1">
            <a:schemeClr val="accent1"/>
          </a:lnRef>
          <a:fillRef idx="0">
            <a:schemeClr val="accent1"/>
          </a:fillRef>
          <a:effectRef idx="0">
            <a:schemeClr val="accent1"/>
          </a:effectRef>
          <a:fontRef idx="minor">
            <a:schemeClr val="tx1"/>
          </a:fontRef>
        </p:style>
      </p:cxnSp>
      <p:sp>
        <p:nvSpPr>
          <p:cNvPr id="53" name="Title 2">
            <a:extLst>
              <a:ext uri="{FF2B5EF4-FFF2-40B4-BE49-F238E27FC236}">
                <a16:creationId xmlns:a16="http://schemas.microsoft.com/office/drawing/2014/main" id="{AEFFD1D4-24B1-8F48-B6A4-D321A5A16155}"/>
              </a:ext>
            </a:extLst>
          </p:cNvPr>
          <p:cNvSpPr>
            <a:spLocks noGrp="1"/>
          </p:cNvSpPr>
          <p:nvPr>
            <p:ph type="title"/>
          </p:nvPr>
        </p:nvSpPr>
        <p:spPr>
          <a:xfrm>
            <a:off x="228603" y="1058418"/>
            <a:ext cx="6198577" cy="381000"/>
          </a:xfrm>
        </p:spPr>
        <p:txBody>
          <a:bodyPr/>
          <a:lstStyle/>
          <a:p>
            <a:r>
              <a:rPr lang="en-US" dirty="0"/>
              <a:t>Five key principles define IBM’s approach…</a:t>
            </a:r>
            <a:br>
              <a:rPr lang="en-US" dirty="0"/>
            </a:br>
            <a:endParaRPr lang="en-US" dirty="0"/>
          </a:p>
        </p:txBody>
      </p:sp>
      <p:pic>
        <p:nvPicPr>
          <p:cNvPr id="57" name="Picture 56">
            <a:extLst>
              <a:ext uri="{FF2B5EF4-FFF2-40B4-BE49-F238E27FC236}">
                <a16:creationId xmlns:a16="http://schemas.microsoft.com/office/drawing/2014/main" id="{8213599D-9F9E-4F40-B92A-5F5007E4AF77}"/>
              </a:ext>
            </a:extLst>
          </p:cNvPr>
          <p:cNvPicPr>
            <a:picLocks noChangeAspect="1"/>
          </p:cNvPicPr>
          <p:nvPr/>
        </p:nvPicPr>
        <p:blipFill rotWithShape="1">
          <a:blip r:embed="rId3"/>
          <a:srcRect l="15139" t="6083" r="44226" b="22172"/>
          <a:stretch/>
        </p:blipFill>
        <p:spPr>
          <a:xfrm>
            <a:off x="4163654" y="4007072"/>
            <a:ext cx="1124848" cy="890521"/>
          </a:xfrm>
          <a:prstGeom prst="rect">
            <a:avLst/>
          </a:prstGeom>
        </p:spPr>
      </p:pic>
      <p:sp>
        <p:nvSpPr>
          <p:cNvPr id="58" name="TextBox 57">
            <a:extLst>
              <a:ext uri="{FF2B5EF4-FFF2-40B4-BE49-F238E27FC236}">
                <a16:creationId xmlns:a16="http://schemas.microsoft.com/office/drawing/2014/main" id="{C64E687E-DF0C-2645-A9C8-FC0CDD84F226}"/>
              </a:ext>
            </a:extLst>
          </p:cNvPr>
          <p:cNvSpPr txBox="1"/>
          <p:nvPr/>
        </p:nvSpPr>
        <p:spPr>
          <a:xfrm>
            <a:off x="3504569" y="4900978"/>
            <a:ext cx="2443018" cy="300082"/>
          </a:xfrm>
          <a:prstGeom prst="rect">
            <a:avLst/>
          </a:prstGeom>
          <a:noFill/>
        </p:spPr>
        <p:txBody>
          <a:bodyPr wrap="square" rtlCol="0">
            <a:spAutoFit/>
          </a:bodyPr>
          <a:lstStyle/>
          <a:p>
            <a:pPr algn="ctr" defTabSz="685775">
              <a:defRPr/>
            </a:pPr>
            <a:r>
              <a:rPr lang="en-US" sz="1350" dirty="0">
                <a:solidFill>
                  <a:srgbClr val="6FA9FF"/>
                </a:solidFill>
                <a:latin typeface="IBM Plex Sans"/>
                <a:sym typeface="IBM Plex Sans"/>
              </a:rPr>
              <a:t>IBM Cloud Platform</a:t>
            </a:r>
          </a:p>
        </p:txBody>
      </p:sp>
    </p:spTree>
    <p:extLst>
      <p:ext uri="{BB962C8B-B14F-4D97-AF65-F5344CB8AC3E}">
        <p14:creationId xmlns:p14="http://schemas.microsoft.com/office/powerpoint/2010/main" val="28459455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0" name="Managed OpenShift"/>
          <p:cNvSpPr txBox="1">
            <a:spLocks noGrp="1"/>
          </p:cNvSpPr>
          <p:nvPr>
            <p:ph type="body" idx="13"/>
          </p:nvPr>
        </p:nvSpPr>
        <p:spPr>
          <a:xfrm>
            <a:off x="285750" y="1062336"/>
            <a:ext cx="7858125" cy="271164"/>
          </a:xfrm>
          <a:prstGeom prst="rect">
            <a:avLst/>
          </a:prstGeom>
        </p:spPr>
        <p:txBody>
          <a:bodyPr/>
          <a:lstStyle/>
          <a:p>
            <a:r>
              <a:rPr lang="en-US" dirty="0">
                <a:solidFill>
                  <a:srgbClr val="FFFFFF"/>
                </a:solidFill>
              </a:rPr>
              <a:t>Cloud Paks – Accelerate your journey to cloud</a:t>
            </a:r>
          </a:p>
        </p:txBody>
      </p:sp>
      <p:sp>
        <p:nvSpPr>
          <p:cNvPr id="14" name="Rectangle 13">
            <a:extLst>
              <a:ext uri="{FF2B5EF4-FFF2-40B4-BE49-F238E27FC236}">
                <a16:creationId xmlns:a16="http://schemas.microsoft.com/office/drawing/2014/main" id="{ED5329FB-C147-BE4F-A0A6-FCFFB1B5CB3E}"/>
              </a:ext>
            </a:extLst>
          </p:cNvPr>
          <p:cNvSpPr/>
          <p:nvPr/>
        </p:nvSpPr>
        <p:spPr>
          <a:xfrm>
            <a:off x="700003" y="3721997"/>
            <a:ext cx="4443824" cy="594161"/>
          </a:xfrm>
          <a:prstGeom prst="rect">
            <a:avLst/>
          </a:prstGeom>
          <a:solidFill>
            <a:schemeClr val="accent2">
              <a:lumMod val="60000"/>
              <a:lumOff val="40000"/>
            </a:schemeClr>
          </a:solidFill>
        </p:spPr>
        <p:txBody>
          <a:bodyPr wrap="square" lIns="0" tIns="0" rIns="0" bIns="0" rtlCol="0" anchor="ctr">
            <a:noAutofit/>
          </a:bodyPr>
          <a:lstStyle/>
          <a:p>
            <a:pPr algn="ctr" defTabSz="685809"/>
            <a:endParaRPr lang="en-US" sz="1600" b="1" dirty="0">
              <a:solidFill>
                <a:srgbClr val="000000"/>
              </a:solidFill>
              <a:latin typeface="IBM Plex Sans"/>
              <a:sym typeface="IBM Plex Sans"/>
            </a:endParaRPr>
          </a:p>
        </p:txBody>
      </p:sp>
      <p:sp>
        <p:nvSpPr>
          <p:cNvPr id="15" name="Rectangle 14">
            <a:extLst>
              <a:ext uri="{FF2B5EF4-FFF2-40B4-BE49-F238E27FC236}">
                <a16:creationId xmlns:a16="http://schemas.microsoft.com/office/drawing/2014/main" id="{C3E5AFD1-FF65-1D43-B69C-0DE9E99E1990}"/>
              </a:ext>
            </a:extLst>
          </p:cNvPr>
          <p:cNvSpPr/>
          <p:nvPr/>
        </p:nvSpPr>
        <p:spPr>
          <a:xfrm>
            <a:off x="705557" y="2450012"/>
            <a:ext cx="4443824" cy="1246965"/>
          </a:xfrm>
          <a:prstGeom prst="rect">
            <a:avLst/>
          </a:prstGeom>
          <a:solidFill>
            <a:schemeClr val="accent2">
              <a:lumMod val="20000"/>
              <a:lumOff val="80000"/>
            </a:schemeClr>
          </a:solidFill>
        </p:spPr>
        <p:txBody>
          <a:bodyPr wrap="square" lIns="0" tIns="0" rIns="0" bIns="0" rtlCol="0" anchor="ctr">
            <a:noAutofit/>
          </a:bodyPr>
          <a:lstStyle/>
          <a:p>
            <a:pPr marL="7938" algn="ctr" defTabSz="685809">
              <a:tabLst>
                <a:tab pos="282579" algn="l"/>
              </a:tabLst>
            </a:pPr>
            <a:endParaRPr lang="en-US" sz="1000" dirty="0">
              <a:solidFill>
                <a:srgbClr val="000000"/>
              </a:solidFill>
              <a:latin typeface="IBM Plex Sans"/>
              <a:sym typeface="IBM Plex Sans"/>
            </a:endParaRPr>
          </a:p>
        </p:txBody>
      </p:sp>
      <p:sp>
        <p:nvSpPr>
          <p:cNvPr id="16" name="Rectangle 15">
            <a:extLst>
              <a:ext uri="{FF2B5EF4-FFF2-40B4-BE49-F238E27FC236}">
                <a16:creationId xmlns:a16="http://schemas.microsoft.com/office/drawing/2014/main" id="{564D926C-4FC5-9C4D-AF45-A8CDA0A5B4AC}"/>
              </a:ext>
            </a:extLst>
          </p:cNvPr>
          <p:cNvSpPr/>
          <p:nvPr/>
        </p:nvSpPr>
        <p:spPr>
          <a:xfrm>
            <a:off x="705535" y="4341177"/>
            <a:ext cx="4443824" cy="546798"/>
          </a:xfrm>
          <a:prstGeom prst="rect">
            <a:avLst/>
          </a:prstGeom>
          <a:solidFill>
            <a:schemeClr val="accent2">
              <a:lumMod val="60000"/>
              <a:lumOff val="40000"/>
            </a:schemeClr>
          </a:solidFill>
        </p:spPr>
        <p:txBody>
          <a:bodyPr wrap="square" lIns="0" tIns="0" rIns="0" bIns="0" rtlCol="0" anchor="ctr">
            <a:noAutofit/>
          </a:bodyPr>
          <a:lstStyle/>
          <a:p>
            <a:pPr marL="7938" algn="ctr" defTabSz="685809">
              <a:tabLst>
                <a:tab pos="282579" algn="l"/>
              </a:tabLst>
            </a:pPr>
            <a:endParaRPr lang="en-US" sz="1600" b="1" dirty="0">
              <a:solidFill>
                <a:srgbClr val="000000"/>
              </a:solidFill>
              <a:latin typeface="IBM Plex Sans"/>
              <a:sym typeface="IBM Plex Sans"/>
            </a:endParaRPr>
          </a:p>
        </p:txBody>
      </p:sp>
      <p:pic>
        <p:nvPicPr>
          <p:cNvPr id="18" name="Picture 17">
            <a:extLst>
              <a:ext uri="{FF2B5EF4-FFF2-40B4-BE49-F238E27FC236}">
                <a16:creationId xmlns:a16="http://schemas.microsoft.com/office/drawing/2014/main" id="{2D55FE91-BCF7-C84B-B761-0F6E25EC7B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482864" y="4455481"/>
            <a:ext cx="312446" cy="303947"/>
          </a:xfrm>
          <a:prstGeom prst="rect">
            <a:avLst/>
          </a:prstGeom>
        </p:spPr>
      </p:pic>
      <p:pic>
        <p:nvPicPr>
          <p:cNvPr id="19" name="Picture 18">
            <a:extLst>
              <a:ext uri="{FF2B5EF4-FFF2-40B4-BE49-F238E27FC236}">
                <a16:creationId xmlns:a16="http://schemas.microsoft.com/office/drawing/2014/main" id="{E09068C0-D7E2-7F44-B4AA-60E8E496EA19}"/>
              </a:ext>
            </a:extLst>
          </p:cNvPr>
          <p:cNvPicPr>
            <a:picLocks noChangeAspect="1"/>
          </p:cNvPicPr>
          <p:nvPr/>
        </p:nvPicPr>
        <p:blipFill>
          <a:blip r:embed="rId4"/>
          <a:stretch>
            <a:fillRect/>
          </a:stretch>
        </p:blipFill>
        <p:spPr>
          <a:xfrm>
            <a:off x="4373697" y="3083813"/>
            <a:ext cx="397005" cy="395107"/>
          </a:xfrm>
          <a:prstGeom prst="rect">
            <a:avLst/>
          </a:prstGeom>
        </p:spPr>
      </p:pic>
      <p:sp>
        <p:nvSpPr>
          <p:cNvPr id="20" name="Rectangle 19">
            <a:extLst>
              <a:ext uri="{FF2B5EF4-FFF2-40B4-BE49-F238E27FC236}">
                <a16:creationId xmlns:a16="http://schemas.microsoft.com/office/drawing/2014/main" id="{7F81B7B2-4781-8F43-927F-27791223BEE5}"/>
              </a:ext>
            </a:extLst>
          </p:cNvPr>
          <p:cNvSpPr/>
          <p:nvPr/>
        </p:nvSpPr>
        <p:spPr>
          <a:xfrm>
            <a:off x="0" y="1688992"/>
            <a:ext cx="9144000" cy="584775"/>
          </a:xfrm>
          <a:prstGeom prst="rect">
            <a:avLst/>
          </a:prstGeom>
        </p:spPr>
        <p:txBody>
          <a:bodyPr wrap="square">
            <a:spAutoFit/>
          </a:bodyPr>
          <a:lstStyle/>
          <a:p>
            <a:pPr algn="ctr" defTabSz="685809"/>
            <a:r>
              <a:rPr lang="en-US" sz="1600" i="1" dirty="0">
                <a:solidFill>
                  <a:srgbClr val="FFFFFF"/>
                </a:solidFill>
                <a:latin typeface="IBM Plex Sans" panose="020B0503050203000203" pitchFamily="34" charset="77"/>
                <a:sym typeface="IBM Plex Sans"/>
              </a:rPr>
              <a:t>Enterprise-ready, containerized software solutions that give you</a:t>
            </a:r>
            <a:br>
              <a:rPr lang="en-US" sz="1600" i="1" dirty="0">
                <a:solidFill>
                  <a:srgbClr val="FFFFFF"/>
                </a:solidFill>
                <a:latin typeface="IBM Plex Sans" panose="020B0503050203000203" pitchFamily="34" charset="77"/>
                <a:sym typeface="IBM Plex Sans"/>
              </a:rPr>
            </a:br>
            <a:r>
              <a:rPr lang="en-US" sz="1600" i="1" dirty="0">
                <a:solidFill>
                  <a:srgbClr val="FFFFFF"/>
                </a:solidFill>
                <a:latin typeface="IBM Plex Sans" panose="020B0503050203000203" pitchFamily="34" charset="77"/>
                <a:sym typeface="IBM Plex Sans"/>
              </a:rPr>
              <a:t>an open, faster, more secure way to move core business applications for any cloud</a:t>
            </a:r>
            <a:endParaRPr lang="en-US" sz="1600" i="1" dirty="0">
              <a:solidFill>
                <a:srgbClr val="FFFFFF"/>
              </a:solidFill>
              <a:latin typeface="IBM Plex Sans" panose="020B0503050203000203" pitchFamily="34" charset="77"/>
              <a:ea typeface="Calibri" panose="020F0502020204030204" pitchFamily="34" charset="0"/>
              <a:cs typeface="Times New Roman" panose="02020603050405020304" pitchFamily="18" charset="0"/>
              <a:sym typeface="IBM Plex Sans"/>
            </a:endParaRPr>
          </a:p>
        </p:txBody>
      </p:sp>
      <p:sp>
        <p:nvSpPr>
          <p:cNvPr id="21" name="Rectangle 20">
            <a:extLst>
              <a:ext uri="{FF2B5EF4-FFF2-40B4-BE49-F238E27FC236}">
                <a16:creationId xmlns:a16="http://schemas.microsoft.com/office/drawing/2014/main" id="{FDFFECC5-05F5-C44A-BA43-0A5CB7EF2D22}"/>
              </a:ext>
            </a:extLst>
          </p:cNvPr>
          <p:cNvSpPr/>
          <p:nvPr/>
        </p:nvSpPr>
        <p:spPr>
          <a:xfrm>
            <a:off x="124893" y="5798969"/>
            <a:ext cx="1353256" cy="184666"/>
          </a:xfrm>
          <a:prstGeom prst="rect">
            <a:avLst/>
          </a:prstGeom>
        </p:spPr>
        <p:txBody>
          <a:bodyPr wrap="none">
            <a:spAutoFit/>
          </a:bodyPr>
          <a:lstStyle/>
          <a:p>
            <a:pPr defTabSz="685809"/>
            <a:r>
              <a:rPr lang="en-US" sz="600" dirty="0">
                <a:solidFill>
                  <a:srgbClr val="FFFFFF"/>
                </a:solidFill>
                <a:latin typeface="IBM Plex Sans" panose="020B0503050203000203" pitchFamily="34" charset="77"/>
                <a:sym typeface="IBM Plex Sans"/>
              </a:rPr>
              <a:t>*Source: http://ibm.biz/Ovum-WP</a:t>
            </a:r>
            <a:endParaRPr lang="en-US" sz="600" dirty="0">
              <a:solidFill>
                <a:srgbClr val="FFFFFF"/>
              </a:solidFill>
              <a:latin typeface="IBM Plex Sans"/>
              <a:sym typeface="IBM Plex Sans"/>
            </a:endParaRPr>
          </a:p>
        </p:txBody>
      </p:sp>
      <p:sp>
        <p:nvSpPr>
          <p:cNvPr id="22" name="Trapezoid 21">
            <a:extLst>
              <a:ext uri="{FF2B5EF4-FFF2-40B4-BE49-F238E27FC236}">
                <a16:creationId xmlns:a16="http://schemas.microsoft.com/office/drawing/2014/main" id="{0095A246-6C0B-3C4A-909E-608F9A97521F}"/>
              </a:ext>
            </a:extLst>
          </p:cNvPr>
          <p:cNvSpPr/>
          <p:nvPr/>
        </p:nvSpPr>
        <p:spPr>
          <a:xfrm rot="5400000" flipH="1">
            <a:off x="4162081" y="3564758"/>
            <a:ext cx="2504622" cy="223272"/>
          </a:xfrm>
          <a:prstGeom prst="trapezoid">
            <a:avLst>
              <a:gd name="adj" fmla="val 180662"/>
            </a:avLst>
          </a:prstGeom>
          <a:gradFill>
            <a:gsLst>
              <a:gs pos="0">
                <a:srgbClr val="000000"/>
              </a:gs>
              <a:gs pos="10000">
                <a:srgbClr val="000000"/>
              </a:gs>
              <a:gs pos="91000">
                <a:schemeClr val="accent2"/>
              </a:gs>
              <a:gs pos="100000">
                <a:srgbClr val="00B0F0"/>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defTabSz="914411" hangingPunct="0">
              <a:defRPr/>
            </a:pPr>
            <a:endParaRPr lang="en-US" sz="1300" kern="0" dirty="0">
              <a:solidFill>
                <a:srgbClr val="000000"/>
              </a:solidFill>
              <a:latin typeface="Calibri"/>
              <a:cs typeface="Calibri"/>
              <a:sym typeface="Calibri"/>
            </a:endParaRPr>
          </a:p>
        </p:txBody>
      </p:sp>
      <p:grpSp>
        <p:nvGrpSpPr>
          <p:cNvPr id="23" name="Group 22">
            <a:extLst>
              <a:ext uri="{FF2B5EF4-FFF2-40B4-BE49-F238E27FC236}">
                <a16:creationId xmlns:a16="http://schemas.microsoft.com/office/drawing/2014/main" id="{4519C3AE-4880-6A41-A728-40B011C6D286}"/>
              </a:ext>
            </a:extLst>
          </p:cNvPr>
          <p:cNvGrpSpPr/>
          <p:nvPr/>
        </p:nvGrpSpPr>
        <p:grpSpPr>
          <a:xfrm>
            <a:off x="985506" y="5011086"/>
            <a:ext cx="6185044" cy="414553"/>
            <a:chOff x="2411771" y="3475751"/>
            <a:chExt cx="6185044" cy="414553"/>
          </a:xfrm>
        </p:grpSpPr>
        <p:grpSp>
          <p:nvGrpSpPr>
            <p:cNvPr id="24" name="Group 23">
              <a:extLst>
                <a:ext uri="{FF2B5EF4-FFF2-40B4-BE49-F238E27FC236}">
                  <a16:creationId xmlns:a16="http://schemas.microsoft.com/office/drawing/2014/main" id="{12669663-A986-9145-87BB-1B3C63FE4F8A}"/>
                </a:ext>
              </a:extLst>
            </p:cNvPr>
            <p:cNvGrpSpPr/>
            <p:nvPr/>
          </p:nvGrpSpPr>
          <p:grpSpPr>
            <a:xfrm>
              <a:off x="2411771" y="3475751"/>
              <a:ext cx="6185044" cy="356621"/>
              <a:chOff x="2411771" y="3475751"/>
              <a:chExt cx="6185044" cy="356621"/>
            </a:xfrm>
          </p:grpSpPr>
          <p:grpSp>
            <p:nvGrpSpPr>
              <p:cNvPr id="26" name="Group 25">
                <a:extLst>
                  <a:ext uri="{FF2B5EF4-FFF2-40B4-BE49-F238E27FC236}">
                    <a16:creationId xmlns:a16="http://schemas.microsoft.com/office/drawing/2014/main" id="{A431D6F5-DB62-2F4E-A7A9-18A2328166DF}"/>
                  </a:ext>
                </a:extLst>
              </p:cNvPr>
              <p:cNvGrpSpPr/>
              <p:nvPr/>
            </p:nvGrpSpPr>
            <p:grpSpPr>
              <a:xfrm>
                <a:off x="2411771" y="3475751"/>
                <a:ext cx="6185044" cy="356621"/>
                <a:chOff x="2483082" y="4353742"/>
                <a:chExt cx="6185044" cy="356621"/>
              </a:xfrm>
            </p:grpSpPr>
            <p:pic>
              <p:nvPicPr>
                <p:cNvPr id="28" name="Picture 27">
                  <a:extLst>
                    <a:ext uri="{FF2B5EF4-FFF2-40B4-BE49-F238E27FC236}">
                      <a16:creationId xmlns:a16="http://schemas.microsoft.com/office/drawing/2014/main" id="{A0F11D69-5BB0-524A-9051-B8D72FBF269A}"/>
                    </a:ext>
                  </a:extLst>
                </p:cNvPr>
                <p:cNvPicPr>
                  <a:picLocks noChangeAspect="1"/>
                </p:cNvPicPr>
                <p:nvPr/>
              </p:nvPicPr>
              <p:blipFill>
                <a:blip r:embed="rId5"/>
                <a:stretch>
                  <a:fillRect/>
                </a:stretch>
              </p:blipFill>
              <p:spPr>
                <a:xfrm>
                  <a:off x="3505142" y="4353742"/>
                  <a:ext cx="5162984" cy="356621"/>
                </a:xfrm>
                <a:prstGeom prst="rect">
                  <a:avLst/>
                </a:prstGeom>
              </p:spPr>
            </p:pic>
            <p:grpSp>
              <p:nvGrpSpPr>
                <p:cNvPr id="29" name="Group 28">
                  <a:extLst>
                    <a:ext uri="{FF2B5EF4-FFF2-40B4-BE49-F238E27FC236}">
                      <a16:creationId xmlns:a16="http://schemas.microsoft.com/office/drawing/2014/main" id="{C117ECEA-11F1-C848-9365-F00D32F0D837}"/>
                    </a:ext>
                  </a:extLst>
                </p:cNvPr>
                <p:cNvGrpSpPr/>
                <p:nvPr/>
              </p:nvGrpSpPr>
              <p:grpSpPr>
                <a:xfrm>
                  <a:off x="2483082" y="4410007"/>
                  <a:ext cx="1298469" cy="292785"/>
                  <a:chOff x="2483082" y="4410007"/>
                  <a:chExt cx="1298469" cy="292785"/>
                </a:xfrm>
              </p:grpSpPr>
              <p:pic>
                <p:nvPicPr>
                  <p:cNvPr id="30" name="Picture 29">
                    <a:extLst>
                      <a:ext uri="{FF2B5EF4-FFF2-40B4-BE49-F238E27FC236}">
                        <a16:creationId xmlns:a16="http://schemas.microsoft.com/office/drawing/2014/main" id="{4E536A22-2891-7A44-BA3D-6D9D0A8E362C}"/>
                      </a:ext>
                    </a:extLst>
                  </p:cNvPr>
                  <p:cNvPicPr>
                    <a:picLocks noChangeAspect="1"/>
                  </p:cNvPicPr>
                  <p:nvPr/>
                </p:nvPicPr>
                <p:blipFill>
                  <a:blip r:embed="rId6"/>
                  <a:stretch>
                    <a:fillRect/>
                  </a:stretch>
                </p:blipFill>
                <p:spPr>
                  <a:xfrm>
                    <a:off x="2483082" y="4410007"/>
                    <a:ext cx="328419" cy="268098"/>
                  </a:xfrm>
                  <a:prstGeom prst="rect">
                    <a:avLst/>
                  </a:prstGeom>
                </p:spPr>
              </p:pic>
              <p:sp>
                <p:nvSpPr>
                  <p:cNvPr id="31" name="Rectangle 30">
                    <a:extLst>
                      <a:ext uri="{FF2B5EF4-FFF2-40B4-BE49-F238E27FC236}">
                        <a16:creationId xmlns:a16="http://schemas.microsoft.com/office/drawing/2014/main" id="{27D5C80C-FAC6-4B4E-A969-806E59DA454A}"/>
                      </a:ext>
                    </a:extLst>
                  </p:cNvPr>
                  <p:cNvSpPr/>
                  <p:nvPr/>
                </p:nvSpPr>
                <p:spPr>
                  <a:xfrm>
                    <a:off x="2767103" y="4410404"/>
                    <a:ext cx="1014448" cy="292388"/>
                  </a:xfrm>
                  <a:prstGeom prst="rect">
                    <a:avLst/>
                  </a:prstGeom>
                </p:spPr>
                <p:txBody>
                  <a:bodyPr wrap="square">
                    <a:spAutoFit/>
                  </a:bodyPr>
                  <a:lstStyle/>
                  <a:p>
                    <a:pPr defTabSz="685809">
                      <a:spcBef>
                        <a:spcPts val="1350"/>
                      </a:spcBef>
                      <a:defRPr/>
                    </a:pPr>
                    <a:r>
                      <a:rPr lang="en-US" sz="650" dirty="0">
                        <a:solidFill>
                          <a:srgbClr val="FFFFFF"/>
                        </a:solidFill>
                        <a:latin typeface="IBM Plex Sans" charset="0"/>
                        <a:ea typeface="IBM Plex Sans Regular" charset="0"/>
                        <a:cs typeface="IBM Plex Sans Regular" charset="0"/>
                        <a:sym typeface="Helvetica Neue"/>
                      </a:rPr>
                      <a:t>Pre-integrated</a:t>
                    </a:r>
                    <a:br>
                      <a:rPr lang="en-US" sz="650" dirty="0">
                        <a:solidFill>
                          <a:srgbClr val="FFFFFF"/>
                        </a:solidFill>
                        <a:latin typeface="IBM Plex Sans" charset="0"/>
                        <a:ea typeface="IBM Plex Sans Regular" charset="0"/>
                        <a:cs typeface="IBM Plex Sans Regular" charset="0"/>
                        <a:sym typeface="Helvetica Neue"/>
                      </a:rPr>
                    </a:br>
                    <a:r>
                      <a:rPr lang="en-US" sz="650" dirty="0">
                        <a:solidFill>
                          <a:srgbClr val="FFFFFF"/>
                        </a:solidFill>
                        <a:latin typeface="IBM Plex Sans" charset="0"/>
                        <a:ea typeface="IBM Plex Sans Regular" charset="0"/>
                        <a:cs typeface="IBM Plex Sans Regular" charset="0"/>
                        <a:sym typeface="Helvetica Neue"/>
                      </a:rPr>
                      <a:t>Systems</a:t>
                    </a:r>
                    <a:endParaRPr lang="en-US" sz="650" dirty="0">
                      <a:solidFill>
                        <a:srgbClr val="FFFFFF"/>
                      </a:solidFill>
                      <a:latin typeface="IBM Plex Sans Regular" charset="0"/>
                      <a:ea typeface="IBM Plex Sans Regular" charset="0"/>
                      <a:cs typeface="IBM Plex Sans Regular" charset="0"/>
                      <a:sym typeface="Helvetica Neue"/>
                    </a:endParaRPr>
                  </a:p>
                </p:txBody>
              </p:sp>
            </p:grpSp>
          </p:grpSp>
          <p:sp>
            <p:nvSpPr>
              <p:cNvPr id="27" name="Rectangle 26">
                <a:extLst>
                  <a:ext uri="{FF2B5EF4-FFF2-40B4-BE49-F238E27FC236}">
                    <a16:creationId xmlns:a16="http://schemas.microsoft.com/office/drawing/2014/main" id="{7FB69B65-8C1E-8A4D-B02A-1DFF05A45C45}"/>
                  </a:ext>
                </a:extLst>
              </p:cNvPr>
              <p:cNvSpPr/>
              <p:nvPr/>
            </p:nvSpPr>
            <p:spPr>
              <a:xfrm>
                <a:off x="5320145" y="3521814"/>
                <a:ext cx="695178" cy="310558"/>
              </a:xfrm>
              <a:prstGeom prst="rect">
                <a:avLst/>
              </a:prstGeom>
              <a:solidFill>
                <a:schemeClr val="bg1"/>
              </a:solidFill>
            </p:spPr>
            <p:txBody>
              <a:bodyPr wrap="square" lIns="0" tIns="0" rIns="0" bIns="0" rtlCol="0" anchor="ctr">
                <a:noAutofit/>
              </a:bodyPr>
              <a:lstStyle/>
              <a:p>
                <a:pPr algn="ctr" defTabSz="685809"/>
                <a:endParaRPr lang="en-US" sz="1200" dirty="0" err="1">
                  <a:solidFill>
                    <a:srgbClr val="FFFFFF"/>
                  </a:solidFill>
                  <a:latin typeface="Arial"/>
                  <a:cs typeface="Arial"/>
                  <a:sym typeface="IBM Plex Sans"/>
                </a:endParaRPr>
              </a:p>
            </p:txBody>
          </p:sp>
        </p:grpSp>
        <p:pic>
          <p:nvPicPr>
            <p:cNvPr id="25" name="Picture 24">
              <a:extLst>
                <a:ext uri="{FF2B5EF4-FFF2-40B4-BE49-F238E27FC236}">
                  <a16:creationId xmlns:a16="http://schemas.microsoft.com/office/drawing/2014/main" id="{9E584F73-4597-A94C-8F11-47DB26DF0E57}"/>
                </a:ext>
              </a:extLst>
            </p:cNvPr>
            <p:cNvPicPr>
              <a:picLocks noChangeAspect="1"/>
            </p:cNvPicPr>
            <p:nvPr/>
          </p:nvPicPr>
          <p:blipFill>
            <a:blip r:embed="rId7"/>
            <a:stretch>
              <a:fillRect/>
            </a:stretch>
          </p:blipFill>
          <p:spPr>
            <a:xfrm>
              <a:off x="5337042" y="3484700"/>
              <a:ext cx="567847" cy="405604"/>
            </a:xfrm>
            <a:prstGeom prst="rect">
              <a:avLst/>
            </a:prstGeom>
          </p:spPr>
        </p:pic>
      </p:grpSp>
      <p:sp>
        <p:nvSpPr>
          <p:cNvPr id="32" name="Rectangle 31">
            <a:extLst>
              <a:ext uri="{FF2B5EF4-FFF2-40B4-BE49-F238E27FC236}">
                <a16:creationId xmlns:a16="http://schemas.microsoft.com/office/drawing/2014/main" id="{9B33C879-0F23-AE4A-86A1-2E503515891B}"/>
              </a:ext>
            </a:extLst>
          </p:cNvPr>
          <p:cNvSpPr/>
          <p:nvPr/>
        </p:nvSpPr>
        <p:spPr>
          <a:xfrm>
            <a:off x="705535" y="2450011"/>
            <a:ext cx="4438292" cy="2437964"/>
          </a:xfrm>
          <a:prstGeom prst="rect">
            <a:avLst/>
          </a:prstGeom>
          <a:ln w="76200">
            <a:solidFill>
              <a:schemeClr val="accent2"/>
            </a:solidFill>
          </a:ln>
        </p:spPr>
        <p:txBody>
          <a:bodyPr wrap="square" lIns="0" tIns="0" rIns="0" bIns="0" rtlCol="0" anchor="ctr">
            <a:noAutofit/>
          </a:bodyPr>
          <a:lstStyle/>
          <a:p>
            <a:pPr algn="ctr" defTabSz="685809"/>
            <a:endParaRPr lang="en-US" sz="1200" dirty="0" err="1">
              <a:solidFill>
                <a:srgbClr val="FFFFFF"/>
              </a:solidFill>
              <a:latin typeface="Arial"/>
              <a:cs typeface="Arial"/>
              <a:sym typeface="IBM Plex Sans"/>
            </a:endParaRPr>
          </a:p>
        </p:txBody>
      </p:sp>
      <p:sp>
        <p:nvSpPr>
          <p:cNvPr id="33" name="Rectangle 32">
            <a:extLst>
              <a:ext uri="{FF2B5EF4-FFF2-40B4-BE49-F238E27FC236}">
                <a16:creationId xmlns:a16="http://schemas.microsoft.com/office/drawing/2014/main" id="{04CD9C69-2692-104A-A4B9-C96B96FD9AC1}"/>
              </a:ext>
            </a:extLst>
          </p:cNvPr>
          <p:cNvSpPr/>
          <p:nvPr/>
        </p:nvSpPr>
        <p:spPr>
          <a:xfrm>
            <a:off x="5474367" y="2490936"/>
            <a:ext cx="3603129" cy="2303195"/>
          </a:xfrm>
          <a:prstGeom prst="rect">
            <a:avLst/>
          </a:prstGeom>
        </p:spPr>
        <p:txBody>
          <a:bodyPr wrap="square">
            <a:spAutoFit/>
          </a:bodyPr>
          <a:lstStyle/>
          <a:p>
            <a:pPr defTabSz="685809">
              <a:spcBef>
                <a:spcPts val="600"/>
              </a:spcBef>
              <a:spcAft>
                <a:spcPts val="1000"/>
              </a:spcAft>
            </a:pPr>
            <a:r>
              <a:rPr lang="en-US" sz="1300" b="1" dirty="0">
                <a:solidFill>
                  <a:srgbClr val="FFFFFF"/>
                </a:solidFill>
                <a:latin typeface="IBM Plex Sans" panose="020B0503050203000203" pitchFamily="34" charset="77"/>
                <a:sym typeface="IBM Plex Sans"/>
              </a:rPr>
              <a:t>Complete yet simple</a:t>
            </a:r>
            <a:br>
              <a:rPr lang="en-US" sz="1300" b="1" dirty="0">
                <a:solidFill>
                  <a:srgbClr val="FFFFFF"/>
                </a:solidFill>
                <a:latin typeface="IBM Plex Sans" panose="020B0503050203000203" pitchFamily="34" charset="77"/>
                <a:sym typeface="IBM Plex Sans"/>
              </a:rPr>
            </a:br>
            <a:r>
              <a:rPr lang="en-US" sz="1300" i="1" dirty="0">
                <a:solidFill>
                  <a:srgbClr val="FFFFFF"/>
                </a:solidFill>
                <a:latin typeface="IBM Plex Sans" panose="020B0503050203000203" pitchFamily="34" charset="77"/>
                <a:sym typeface="IBM Plex Sans"/>
              </a:rPr>
              <a:t>Application, data and AI services,</a:t>
            </a:r>
            <a:br>
              <a:rPr lang="en-US" sz="1300" i="1" dirty="0">
                <a:solidFill>
                  <a:srgbClr val="FFFFFF"/>
                </a:solidFill>
                <a:latin typeface="IBM Plex Sans" panose="020B0503050203000203" pitchFamily="34" charset="77"/>
                <a:sym typeface="IBM Plex Sans"/>
              </a:rPr>
            </a:br>
            <a:r>
              <a:rPr lang="en-US" sz="1300" i="1" dirty="0">
                <a:solidFill>
                  <a:srgbClr val="FFFFFF"/>
                </a:solidFill>
                <a:latin typeface="IBM Plex Sans" panose="020B0503050203000203" pitchFamily="34" charset="77"/>
                <a:sym typeface="IBM Plex Sans"/>
              </a:rPr>
              <a:t>fully modular and easy to consume</a:t>
            </a:r>
            <a:endParaRPr lang="en-US" sz="1300" b="1" i="1" dirty="0">
              <a:solidFill>
                <a:srgbClr val="FFFFFF"/>
              </a:solidFill>
              <a:latin typeface="IBM Plex Sans" panose="020B0503050203000203" pitchFamily="34" charset="77"/>
              <a:sym typeface="IBM Plex Sans"/>
            </a:endParaRPr>
          </a:p>
          <a:p>
            <a:pPr defTabSz="685809">
              <a:spcBef>
                <a:spcPts val="600"/>
              </a:spcBef>
              <a:spcAft>
                <a:spcPts val="1000"/>
              </a:spcAft>
            </a:pPr>
            <a:r>
              <a:rPr lang="en-US" sz="1300" b="1" dirty="0">
                <a:solidFill>
                  <a:srgbClr val="FFFFFF"/>
                </a:solidFill>
                <a:latin typeface="IBM Plex Sans" panose="020B0503050203000203" pitchFamily="34" charset="77"/>
                <a:sym typeface="IBM Plex Sans"/>
              </a:rPr>
              <a:t>IBM certified</a:t>
            </a:r>
            <a:br>
              <a:rPr lang="en-US" sz="1300" b="1" dirty="0">
                <a:solidFill>
                  <a:srgbClr val="FFFFFF"/>
                </a:solidFill>
                <a:latin typeface="IBM Plex Sans" panose="020B0503050203000203" pitchFamily="34" charset="77"/>
                <a:sym typeface="IBM Plex Sans"/>
              </a:rPr>
            </a:br>
            <a:r>
              <a:rPr lang="en-US" sz="1300" i="1" dirty="0">
                <a:solidFill>
                  <a:srgbClr val="FFFFFF"/>
                </a:solidFill>
                <a:latin typeface="IBM Plex Sans" panose="020B0503050203000203" pitchFamily="34" charset="77"/>
                <a:sym typeface="IBM Plex Sans"/>
              </a:rPr>
              <a:t>Full software stack support, and ongoing security, compliance and version compatibility </a:t>
            </a:r>
          </a:p>
          <a:p>
            <a:pPr defTabSz="685809">
              <a:spcBef>
                <a:spcPts val="600"/>
              </a:spcBef>
              <a:spcAft>
                <a:spcPts val="1000"/>
              </a:spcAft>
            </a:pPr>
            <a:r>
              <a:rPr lang="en-US" sz="1300" b="1" dirty="0">
                <a:solidFill>
                  <a:srgbClr val="FFFFFF"/>
                </a:solidFill>
                <a:latin typeface="IBM Plex Sans" panose="020B0503050203000203" pitchFamily="34" charset="77"/>
                <a:sym typeface="IBM Plex Sans"/>
              </a:rPr>
              <a:t>Run anywhere</a:t>
            </a:r>
            <a:br>
              <a:rPr lang="en-US" sz="1300" b="1" dirty="0">
                <a:solidFill>
                  <a:srgbClr val="FFFFFF"/>
                </a:solidFill>
                <a:latin typeface="IBM Plex Sans" panose="020B0503050203000203" pitchFamily="34" charset="77"/>
                <a:sym typeface="IBM Plex Sans"/>
              </a:rPr>
            </a:br>
            <a:r>
              <a:rPr lang="en-US" sz="1300" i="1" dirty="0">
                <a:solidFill>
                  <a:srgbClr val="FFFFFF"/>
                </a:solidFill>
                <a:latin typeface="IBM Plex Sans" panose="020B0503050203000203" pitchFamily="34" charset="77"/>
                <a:sym typeface="IBM Plex Sans"/>
              </a:rPr>
              <a:t>On-premises, on private and public clouds, and in pre-integrated systems</a:t>
            </a:r>
          </a:p>
        </p:txBody>
      </p:sp>
      <p:pic>
        <p:nvPicPr>
          <p:cNvPr id="34" name="Picture 33">
            <a:extLst>
              <a:ext uri="{FF2B5EF4-FFF2-40B4-BE49-F238E27FC236}">
                <a16:creationId xmlns:a16="http://schemas.microsoft.com/office/drawing/2014/main" id="{76BDEF3C-C187-2344-B67B-058E66DB4A9A}"/>
              </a:ext>
            </a:extLst>
          </p:cNvPr>
          <p:cNvPicPr>
            <a:picLocks noChangeAspect="1"/>
          </p:cNvPicPr>
          <p:nvPr/>
        </p:nvPicPr>
        <p:blipFill>
          <a:blip r:embed="rId4"/>
          <a:stretch>
            <a:fillRect/>
          </a:stretch>
        </p:blipFill>
        <p:spPr>
          <a:xfrm>
            <a:off x="4362311" y="2740798"/>
            <a:ext cx="397005" cy="395107"/>
          </a:xfrm>
          <a:prstGeom prst="rect">
            <a:avLst/>
          </a:prstGeom>
        </p:spPr>
      </p:pic>
      <p:pic>
        <p:nvPicPr>
          <p:cNvPr id="35" name="Picture 34">
            <a:extLst>
              <a:ext uri="{FF2B5EF4-FFF2-40B4-BE49-F238E27FC236}">
                <a16:creationId xmlns:a16="http://schemas.microsoft.com/office/drawing/2014/main" id="{DCAC1E3D-4CCE-DD47-9E33-6AF6E85448B4}"/>
              </a:ext>
            </a:extLst>
          </p:cNvPr>
          <p:cNvPicPr>
            <a:picLocks noChangeAspect="1"/>
          </p:cNvPicPr>
          <p:nvPr/>
        </p:nvPicPr>
        <p:blipFill>
          <a:blip r:embed="rId4"/>
          <a:stretch>
            <a:fillRect/>
          </a:stretch>
        </p:blipFill>
        <p:spPr>
          <a:xfrm>
            <a:off x="4560260" y="2900636"/>
            <a:ext cx="397005" cy="395107"/>
          </a:xfrm>
          <a:prstGeom prst="rect">
            <a:avLst/>
          </a:prstGeom>
        </p:spPr>
      </p:pic>
      <p:pic>
        <p:nvPicPr>
          <p:cNvPr id="36" name="Picture 35">
            <a:extLst>
              <a:ext uri="{FF2B5EF4-FFF2-40B4-BE49-F238E27FC236}">
                <a16:creationId xmlns:a16="http://schemas.microsoft.com/office/drawing/2014/main" id="{86C3D3E9-EA1B-2E44-B5C2-CDF6BD3F6E34}"/>
              </a:ext>
            </a:extLst>
          </p:cNvPr>
          <p:cNvPicPr>
            <a:picLocks noChangeAspect="1"/>
          </p:cNvPicPr>
          <p:nvPr/>
        </p:nvPicPr>
        <p:blipFill>
          <a:blip r:embed="rId8"/>
          <a:stretch>
            <a:fillRect/>
          </a:stretch>
        </p:blipFill>
        <p:spPr>
          <a:xfrm flipH="1">
            <a:off x="4407105" y="3759029"/>
            <a:ext cx="513535" cy="513535"/>
          </a:xfrm>
          <a:prstGeom prst="rect">
            <a:avLst/>
          </a:prstGeom>
        </p:spPr>
      </p:pic>
      <p:sp>
        <p:nvSpPr>
          <p:cNvPr id="37" name="Rectangle 36">
            <a:extLst>
              <a:ext uri="{FF2B5EF4-FFF2-40B4-BE49-F238E27FC236}">
                <a16:creationId xmlns:a16="http://schemas.microsoft.com/office/drawing/2014/main" id="{6D6EB501-664C-3F44-9E70-FEF451ACD8A2}"/>
              </a:ext>
            </a:extLst>
          </p:cNvPr>
          <p:cNvSpPr/>
          <p:nvPr/>
        </p:nvSpPr>
        <p:spPr>
          <a:xfrm>
            <a:off x="697298" y="2705774"/>
            <a:ext cx="3982767" cy="784830"/>
          </a:xfrm>
          <a:prstGeom prst="rect">
            <a:avLst/>
          </a:prstGeom>
        </p:spPr>
        <p:txBody>
          <a:bodyPr wrap="square">
            <a:spAutoFit/>
          </a:bodyPr>
          <a:lstStyle/>
          <a:p>
            <a:pPr marL="7938" algn="ctr" defTabSz="685809">
              <a:tabLst>
                <a:tab pos="282579" algn="l"/>
              </a:tabLst>
            </a:pPr>
            <a:r>
              <a:rPr lang="en-US" sz="1500" b="1" dirty="0">
                <a:solidFill>
                  <a:srgbClr val="000000"/>
                </a:solidFill>
                <a:latin typeface="IBM Plex Sans"/>
                <a:sym typeface="IBM Plex Sans"/>
              </a:rPr>
              <a:t>IBM containerized software</a:t>
            </a:r>
          </a:p>
          <a:p>
            <a:pPr marL="7938" algn="ctr" defTabSz="685809">
              <a:tabLst>
                <a:tab pos="282579" algn="l"/>
              </a:tabLst>
            </a:pPr>
            <a:r>
              <a:rPr lang="en-US" sz="1000" dirty="0">
                <a:solidFill>
                  <a:srgbClr val="000000"/>
                </a:solidFill>
                <a:latin typeface="IBM Plex Sans"/>
                <a:sym typeface="IBM Plex Sans"/>
              </a:rPr>
              <a:t>Packaged with Open Source components,</a:t>
            </a:r>
            <a:br>
              <a:rPr lang="en-US" sz="1000" dirty="0">
                <a:solidFill>
                  <a:srgbClr val="000000"/>
                </a:solidFill>
                <a:latin typeface="IBM Plex Sans"/>
                <a:sym typeface="IBM Plex Sans"/>
              </a:rPr>
            </a:br>
            <a:r>
              <a:rPr lang="en-US" sz="1000" dirty="0">
                <a:solidFill>
                  <a:srgbClr val="000000"/>
                </a:solidFill>
                <a:latin typeface="IBM Plex Sans"/>
                <a:sym typeface="IBM Plex Sans"/>
              </a:rPr>
              <a:t>pre-integrated with the common operational services,</a:t>
            </a:r>
            <a:br>
              <a:rPr lang="en-US" sz="1000" dirty="0">
                <a:solidFill>
                  <a:srgbClr val="000000"/>
                </a:solidFill>
                <a:latin typeface="IBM Plex Sans"/>
                <a:sym typeface="IBM Plex Sans"/>
              </a:rPr>
            </a:br>
            <a:r>
              <a:rPr lang="en-US" sz="1000" dirty="0">
                <a:solidFill>
                  <a:srgbClr val="000000"/>
                </a:solidFill>
                <a:latin typeface="IBM Plex Sans"/>
                <a:sym typeface="IBM Plex Sans"/>
              </a:rPr>
              <a:t>and secure by design</a:t>
            </a:r>
          </a:p>
        </p:txBody>
      </p:sp>
      <p:sp>
        <p:nvSpPr>
          <p:cNvPr id="38" name="Rectangle 37">
            <a:extLst>
              <a:ext uri="{FF2B5EF4-FFF2-40B4-BE49-F238E27FC236}">
                <a16:creationId xmlns:a16="http://schemas.microsoft.com/office/drawing/2014/main" id="{7CC2B0A9-14ED-DE46-8F0B-C9F761BC5A7A}"/>
              </a:ext>
            </a:extLst>
          </p:cNvPr>
          <p:cNvSpPr/>
          <p:nvPr/>
        </p:nvSpPr>
        <p:spPr>
          <a:xfrm>
            <a:off x="691765" y="3686187"/>
            <a:ext cx="3982766" cy="646331"/>
          </a:xfrm>
          <a:prstGeom prst="rect">
            <a:avLst/>
          </a:prstGeom>
        </p:spPr>
        <p:txBody>
          <a:bodyPr wrap="square">
            <a:spAutoFit/>
          </a:bodyPr>
          <a:lstStyle/>
          <a:p>
            <a:pPr algn="ctr" defTabSz="685809"/>
            <a:r>
              <a:rPr lang="en-US" sz="1600" b="1" dirty="0">
                <a:solidFill>
                  <a:srgbClr val="000000"/>
                </a:solidFill>
                <a:latin typeface="IBM Plex Sans"/>
                <a:sym typeface="IBM Plex Sans"/>
              </a:rPr>
              <a:t>O</a:t>
            </a:r>
            <a:r>
              <a:rPr lang="en-US" sz="1500" b="1" dirty="0">
                <a:solidFill>
                  <a:srgbClr val="000000"/>
                </a:solidFill>
                <a:latin typeface="IBM Plex Sans"/>
                <a:sym typeface="IBM Plex Sans"/>
              </a:rPr>
              <a:t>perational services</a:t>
            </a:r>
            <a:br>
              <a:rPr lang="en-US" sz="1600" b="1" dirty="0">
                <a:solidFill>
                  <a:srgbClr val="000000"/>
                </a:solidFill>
                <a:latin typeface="IBM Plex Sans"/>
                <a:sym typeface="IBM Plex Sans"/>
              </a:rPr>
            </a:br>
            <a:r>
              <a:rPr lang="en-US" sz="1000" dirty="0">
                <a:solidFill>
                  <a:srgbClr val="000000"/>
                </a:solidFill>
                <a:latin typeface="IBM Plex Sans"/>
                <a:sym typeface="IBM Plex Sans"/>
              </a:rPr>
              <a:t>Logging, monitoring, metering, security,</a:t>
            </a:r>
            <a:br>
              <a:rPr lang="en-US" sz="1000" dirty="0">
                <a:solidFill>
                  <a:srgbClr val="000000"/>
                </a:solidFill>
                <a:latin typeface="IBM Plex Sans"/>
                <a:sym typeface="IBM Plex Sans"/>
              </a:rPr>
            </a:br>
            <a:r>
              <a:rPr lang="en-US" sz="1000" dirty="0">
                <a:solidFill>
                  <a:srgbClr val="000000"/>
                </a:solidFill>
                <a:latin typeface="IBM Plex Sans"/>
                <a:sym typeface="IBM Plex Sans"/>
              </a:rPr>
              <a:t>identity access management, image registry</a:t>
            </a:r>
            <a:endParaRPr lang="en-US" sz="1600" b="1" dirty="0">
              <a:solidFill>
                <a:srgbClr val="000000"/>
              </a:solidFill>
              <a:latin typeface="IBM Plex Sans"/>
              <a:sym typeface="IBM Plex Sans"/>
            </a:endParaRPr>
          </a:p>
        </p:txBody>
      </p:sp>
      <p:sp>
        <p:nvSpPr>
          <p:cNvPr id="39" name="Rectangle 38">
            <a:extLst>
              <a:ext uri="{FF2B5EF4-FFF2-40B4-BE49-F238E27FC236}">
                <a16:creationId xmlns:a16="http://schemas.microsoft.com/office/drawing/2014/main" id="{674D3B6B-A668-2D43-8220-5D472E48982C}"/>
              </a:ext>
            </a:extLst>
          </p:cNvPr>
          <p:cNvSpPr/>
          <p:nvPr/>
        </p:nvSpPr>
        <p:spPr>
          <a:xfrm>
            <a:off x="691765" y="4357804"/>
            <a:ext cx="3982766" cy="477054"/>
          </a:xfrm>
          <a:prstGeom prst="rect">
            <a:avLst/>
          </a:prstGeom>
        </p:spPr>
        <p:txBody>
          <a:bodyPr wrap="square">
            <a:spAutoFit/>
          </a:bodyPr>
          <a:lstStyle/>
          <a:p>
            <a:pPr marL="7938" algn="ctr" defTabSz="685809">
              <a:tabLst>
                <a:tab pos="282579" algn="l"/>
              </a:tabLst>
            </a:pPr>
            <a:r>
              <a:rPr lang="en-US" sz="1500" b="1" dirty="0">
                <a:solidFill>
                  <a:srgbClr val="000000"/>
                </a:solidFill>
                <a:latin typeface="IBM Plex Sans"/>
                <a:sym typeface="IBM Plex Sans"/>
              </a:rPr>
              <a:t>Container platform</a:t>
            </a:r>
            <a:br>
              <a:rPr lang="en-US" sz="1600" b="1" dirty="0">
                <a:solidFill>
                  <a:srgbClr val="000000"/>
                </a:solidFill>
                <a:latin typeface="IBM Plex Sans"/>
                <a:sym typeface="IBM Plex Sans"/>
              </a:rPr>
            </a:br>
            <a:r>
              <a:rPr lang="en-US" sz="1000" dirty="0">
                <a:solidFill>
                  <a:srgbClr val="000000"/>
                </a:solidFill>
                <a:latin typeface="IBM Plex Sans"/>
                <a:sym typeface="IBM Plex Sans"/>
              </a:rPr>
              <a:t>Kubernetes-based and portable</a:t>
            </a:r>
            <a:endParaRPr lang="en-US" sz="1600" b="1" dirty="0">
              <a:solidFill>
                <a:srgbClr val="000000"/>
              </a:solidFill>
              <a:latin typeface="IBM Plex Sans"/>
              <a:sym typeface="IBM Plex Sans"/>
            </a:endParaRPr>
          </a:p>
        </p:txBody>
      </p:sp>
    </p:spTree>
    <p:extLst>
      <p:ext uri="{BB962C8B-B14F-4D97-AF65-F5344CB8AC3E}">
        <p14:creationId xmlns:p14="http://schemas.microsoft.com/office/powerpoint/2010/main" val="172109744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57627" y="914398"/>
            <a:ext cx="6784848" cy="594359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7972940" y="593810"/>
            <a:ext cx="910957" cy="245646"/>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260604" y="906780"/>
            <a:ext cx="8621395" cy="0"/>
          </a:xfrm>
          <a:custGeom>
            <a:avLst/>
            <a:gdLst/>
            <a:ahLst/>
            <a:cxnLst/>
            <a:rect l="l" t="t" r="r" b="b"/>
            <a:pathLst>
              <a:path w="8621395">
                <a:moveTo>
                  <a:pt x="8621268" y="0"/>
                </a:moveTo>
                <a:lnTo>
                  <a:pt x="0" y="0"/>
                </a:lnTo>
              </a:path>
            </a:pathLst>
          </a:custGeom>
          <a:ln w="6096">
            <a:solidFill>
              <a:srgbClr val="000000"/>
            </a:solidFill>
          </a:ln>
        </p:spPr>
        <p:txBody>
          <a:bodyPr wrap="square" lIns="0" tIns="0" rIns="0" bIns="0" rtlCol="0"/>
          <a:lstStyle/>
          <a:p>
            <a:endParaRPr dirty="0"/>
          </a:p>
        </p:txBody>
      </p:sp>
      <p:sp>
        <p:nvSpPr>
          <p:cNvPr id="5" name="object 5"/>
          <p:cNvSpPr txBox="1"/>
          <p:nvPr/>
        </p:nvSpPr>
        <p:spPr>
          <a:xfrm>
            <a:off x="217424" y="6531050"/>
            <a:ext cx="126174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a:cs typeface="Arial"/>
              </a:rPr>
              <a:t>© </a:t>
            </a:r>
            <a:r>
              <a:rPr sz="900" spc="-5" dirty="0">
                <a:latin typeface="Arial"/>
                <a:cs typeface="Arial"/>
              </a:rPr>
              <a:t>2020 </a:t>
            </a:r>
            <a:r>
              <a:rPr sz="900" dirty="0">
                <a:latin typeface="Arial"/>
                <a:cs typeface="Arial"/>
              </a:rPr>
              <a:t>IBM</a:t>
            </a:r>
            <a:r>
              <a:rPr sz="900" spc="-80" dirty="0">
                <a:latin typeface="Arial"/>
                <a:cs typeface="Arial"/>
              </a:rPr>
              <a:t> </a:t>
            </a:r>
            <a:r>
              <a:rPr sz="900" dirty="0">
                <a:latin typeface="Arial"/>
                <a:cs typeface="Arial"/>
              </a:rPr>
              <a:t>Corporation</a:t>
            </a:r>
          </a:p>
        </p:txBody>
      </p:sp>
      <p:sp>
        <p:nvSpPr>
          <p:cNvPr id="6" name="object 6"/>
          <p:cNvSpPr txBox="1"/>
          <p:nvPr/>
        </p:nvSpPr>
        <p:spPr>
          <a:xfrm>
            <a:off x="261315" y="590804"/>
            <a:ext cx="1200150" cy="269240"/>
          </a:xfrm>
          <a:prstGeom prst="rect">
            <a:avLst/>
          </a:prstGeom>
        </p:spPr>
        <p:txBody>
          <a:bodyPr vert="horz" wrap="square" lIns="0" tIns="12065" rIns="0" bIns="0" rtlCol="0">
            <a:spAutoFit/>
          </a:bodyPr>
          <a:lstStyle/>
          <a:p>
            <a:pPr marL="12700">
              <a:lnSpc>
                <a:spcPct val="100000"/>
              </a:lnSpc>
              <a:spcBef>
                <a:spcPts val="95"/>
              </a:spcBef>
            </a:pPr>
            <a:r>
              <a:rPr sz="1600" spc="-65" dirty="0">
                <a:latin typeface="Arial"/>
                <a:cs typeface="Arial"/>
              </a:rPr>
              <a:t>IBM</a:t>
            </a:r>
            <a:r>
              <a:rPr sz="1600" spc="-90" dirty="0">
                <a:latin typeface="Arial"/>
                <a:cs typeface="Arial"/>
              </a:rPr>
              <a:t> </a:t>
            </a:r>
            <a:r>
              <a:rPr sz="1600" spc="-30" dirty="0">
                <a:latin typeface="Arial"/>
                <a:cs typeface="Arial"/>
              </a:rPr>
              <a:t>Analytics</a:t>
            </a:r>
            <a:endParaRPr sz="1600" dirty="0">
              <a:latin typeface="Arial"/>
              <a:cs typeface="Arial"/>
            </a:endParaRPr>
          </a:p>
        </p:txBody>
      </p:sp>
      <p:sp>
        <p:nvSpPr>
          <p:cNvPr id="7" name="object 7"/>
          <p:cNvSpPr txBox="1">
            <a:spLocks noGrp="1"/>
          </p:cNvSpPr>
          <p:nvPr>
            <p:ph type="title"/>
          </p:nvPr>
        </p:nvSpPr>
        <p:spPr>
          <a:xfrm>
            <a:off x="1575071" y="1061496"/>
            <a:ext cx="6280707" cy="1120820"/>
          </a:xfrm>
          <a:prstGeom prst="rect">
            <a:avLst/>
          </a:prstGeom>
        </p:spPr>
        <p:txBody>
          <a:bodyPr vert="horz" wrap="square" lIns="0" tIns="12700" rIns="0" bIns="0" rtlCol="0" anchor="t">
            <a:spAutoFit/>
          </a:bodyPr>
          <a:lstStyle/>
          <a:p>
            <a:pPr algn="ctr"/>
            <a:r>
              <a:rPr lang="en-US" sz="3600" b="1" dirty="0">
                <a:solidFill>
                  <a:srgbClr val="0070C0"/>
                </a:solidFill>
              </a:rPr>
              <a:t>Applying AI, NLP, and Optimization to COVID-19</a:t>
            </a:r>
            <a:endParaRPr lang="en-US" b="1" dirty="0">
              <a:solidFill>
                <a:srgbClr val="0070C0"/>
              </a:solidFill>
            </a:endParaRPr>
          </a:p>
        </p:txBody>
      </p:sp>
      <p:sp>
        <p:nvSpPr>
          <p:cNvPr id="9" name="object 9"/>
          <p:cNvSpPr txBox="1"/>
          <p:nvPr/>
        </p:nvSpPr>
        <p:spPr>
          <a:xfrm>
            <a:off x="397256" y="2809028"/>
            <a:ext cx="4174744" cy="3492238"/>
          </a:xfrm>
          <a:prstGeom prst="rect">
            <a:avLst/>
          </a:prstGeom>
        </p:spPr>
        <p:txBody>
          <a:bodyPr vert="horz" wrap="square" lIns="0" tIns="12700" rIns="0" bIns="0" rtlCol="0" anchor="t">
            <a:spAutoFit/>
          </a:bodyPr>
          <a:lstStyle/>
          <a:p>
            <a:pPr marL="12700" marR="5080">
              <a:lnSpc>
                <a:spcPct val="120100"/>
              </a:lnSpc>
              <a:spcBef>
                <a:spcPts val="100"/>
              </a:spcBef>
            </a:pPr>
            <a:r>
              <a:rPr sz="2400" spc="-5" dirty="0">
                <a:solidFill>
                  <a:srgbClr val="5A5C5E"/>
                </a:solidFill>
                <a:latin typeface="Arial"/>
                <a:cs typeface="Arial"/>
              </a:rPr>
              <a:t>Power </a:t>
            </a:r>
            <a:r>
              <a:rPr sz="2400" dirty="0">
                <a:solidFill>
                  <a:srgbClr val="5A5C5E"/>
                </a:solidFill>
                <a:latin typeface="Arial"/>
                <a:cs typeface="Arial"/>
              </a:rPr>
              <a:t>of </a:t>
            </a:r>
            <a:r>
              <a:rPr sz="2400" spc="-5" dirty="0">
                <a:solidFill>
                  <a:srgbClr val="5A5C5E"/>
                </a:solidFill>
                <a:latin typeface="Arial"/>
                <a:cs typeface="Arial"/>
              </a:rPr>
              <a:t>data. Simplicity </a:t>
            </a:r>
            <a:r>
              <a:rPr sz="2400" dirty="0">
                <a:solidFill>
                  <a:srgbClr val="5A5C5E"/>
                </a:solidFill>
                <a:latin typeface="Arial"/>
                <a:cs typeface="Arial"/>
              </a:rPr>
              <a:t>of  </a:t>
            </a:r>
            <a:r>
              <a:rPr sz="2400" spc="-5" dirty="0">
                <a:solidFill>
                  <a:srgbClr val="5A5C5E"/>
                </a:solidFill>
                <a:latin typeface="Arial"/>
                <a:cs typeface="Arial"/>
              </a:rPr>
              <a:t>design. Speed </a:t>
            </a:r>
            <a:r>
              <a:rPr sz="2400" dirty="0">
                <a:solidFill>
                  <a:srgbClr val="5A5C5E"/>
                </a:solidFill>
                <a:latin typeface="Arial"/>
                <a:cs typeface="Arial"/>
              </a:rPr>
              <a:t>of</a:t>
            </a:r>
            <a:r>
              <a:rPr sz="2400" spc="-5" dirty="0">
                <a:solidFill>
                  <a:srgbClr val="5A5C5E"/>
                </a:solidFill>
                <a:latin typeface="Arial"/>
                <a:cs typeface="Arial"/>
              </a:rPr>
              <a:t> innovation.</a:t>
            </a:r>
            <a:endParaRPr sz="2400" dirty="0">
              <a:latin typeface="Arial"/>
              <a:cs typeface="Arial"/>
            </a:endParaRPr>
          </a:p>
          <a:p>
            <a:pPr>
              <a:lnSpc>
                <a:spcPct val="100000"/>
              </a:lnSpc>
              <a:spcBef>
                <a:spcPts val="45"/>
              </a:spcBef>
            </a:pPr>
            <a:endParaRPr sz="2450" dirty="0">
              <a:latin typeface="Arial"/>
              <a:cs typeface="Arial"/>
            </a:endParaRPr>
          </a:p>
          <a:p>
            <a:pPr marL="12700" marR="1767205">
              <a:lnSpc>
                <a:spcPct val="100000"/>
              </a:lnSpc>
              <a:spcBef>
                <a:spcPts val="5"/>
              </a:spcBef>
            </a:pPr>
            <a:r>
              <a:rPr lang="en-US" sz="2400" b="1" spc="-125" dirty="0">
                <a:solidFill>
                  <a:srgbClr val="00B1EE"/>
                </a:solidFill>
                <a:latin typeface="Arial"/>
                <a:cs typeface="Arial"/>
              </a:rPr>
              <a:t>Asad Mahmood</a:t>
            </a:r>
          </a:p>
          <a:p>
            <a:pPr marL="12700" marR="1767205">
              <a:lnSpc>
                <a:spcPct val="100000"/>
              </a:lnSpc>
              <a:spcBef>
                <a:spcPts val="5"/>
              </a:spcBef>
            </a:pPr>
            <a:r>
              <a:rPr lang="en-US" sz="2400" b="1" spc="-125" dirty="0">
                <a:solidFill>
                  <a:srgbClr val="00B1EE"/>
                </a:solidFill>
                <a:latin typeface="Arial"/>
                <a:cs typeface="Arial"/>
              </a:rPr>
              <a:t>Bernie Beekman</a:t>
            </a:r>
          </a:p>
          <a:p>
            <a:pPr marL="12700" marR="1767205">
              <a:spcBef>
                <a:spcPts val="5"/>
              </a:spcBef>
            </a:pPr>
            <a:r>
              <a:rPr lang="en-US" sz="2400" b="1" spc="-165" dirty="0">
                <a:solidFill>
                  <a:srgbClr val="00B1EE"/>
                </a:solidFill>
                <a:latin typeface="Arial"/>
                <a:cs typeface="Arial"/>
              </a:rPr>
              <a:t>Lee Angelelli</a:t>
            </a:r>
          </a:p>
          <a:p>
            <a:pPr marL="12700" marR="1767205">
              <a:spcBef>
                <a:spcPts val="5"/>
              </a:spcBef>
            </a:pPr>
            <a:r>
              <a:rPr lang="en-US" sz="2400" b="1" spc="-165" dirty="0">
                <a:solidFill>
                  <a:srgbClr val="00B1EE"/>
                </a:solidFill>
                <a:latin typeface="Arial"/>
                <a:cs typeface="Arial"/>
              </a:rPr>
              <a:t>Michael Cronk</a:t>
            </a:r>
          </a:p>
          <a:p>
            <a:pPr marL="12700" marR="1767205">
              <a:spcBef>
                <a:spcPts val="5"/>
              </a:spcBef>
            </a:pPr>
            <a:r>
              <a:rPr lang="en-US" sz="2400" b="1" spc="-165" dirty="0">
                <a:solidFill>
                  <a:srgbClr val="00B1EE"/>
                </a:solidFill>
                <a:latin typeface="Arial"/>
                <a:cs typeface="Arial"/>
              </a:rPr>
              <a:t>Prithvi Rao</a:t>
            </a:r>
          </a:p>
          <a:p>
            <a:pPr marL="12700" marR="1767205">
              <a:spcBef>
                <a:spcPts val="5"/>
              </a:spcBef>
            </a:pPr>
            <a:endParaRPr lang="en-US" sz="2400" b="1" spc="-165" dirty="0">
              <a:solidFill>
                <a:srgbClr val="00B1EE"/>
              </a:solidFill>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E6FB88F-6E6C-6A47-A6CE-2B1EBAD78622}"/>
              </a:ext>
            </a:extLst>
          </p:cNvPr>
          <p:cNvSpPr/>
          <p:nvPr/>
        </p:nvSpPr>
        <p:spPr>
          <a:xfrm>
            <a:off x="229046" y="1039217"/>
            <a:ext cx="8806741" cy="430887"/>
          </a:xfrm>
          <a:prstGeom prst="rect">
            <a:avLst/>
          </a:prstGeom>
        </p:spPr>
        <p:txBody>
          <a:bodyPr wrap="square" lIns="0" tIns="0" rIns="0" bIns="0">
            <a:spAutoFit/>
          </a:bodyPr>
          <a:lstStyle/>
          <a:p>
            <a:pPr defTabSz="457195">
              <a:spcBef>
                <a:spcPts val="1100"/>
              </a:spcBef>
              <a:defRPr/>
            </a:pPr>
            <a:r>
              <a:rPr lang="en-US" sz="2800" dirty="0">
                <a:solidFill>
                  <a:srgbClr val="FFFFFF"/>
                </a:solidFill>
                <a:latin typeface="IBM Plex Sans"/>
                <a:sym typeface="IBM Plex Sans"/>
              </a:rPr>
              <a:t>Cloud Paks – Pre-integrated for cloud use cases</a:t>
            </a:r>
          </a:p>
        </p:txBody>
      </p:sp>
      <p:sp>
        <p:nvSpPr>
          <p:cNvPr id="76" name="Rectangle 75">
            <a:extLst>
              <a:ext uri="{FF2B5EF4-FFF2-40B4-BE49-F238E27FC236}">
                <a16:creationId xmlns:a16="http://schemas.microsoft.com/office/drawing/2014/main" id="{3C42B48B-3394-3048-A551-35E5D68D53BC}"/>
              </a:ext>
            </a:extLst>
          </p:cNvPr>
          <p:cNvSpPr/>
          <p:nvPr/>
        </p:nvSpPr>
        <p:spPr>
          <a:xfrm>
            <a:off x="336814" y="1688992"/>
            <a:ext cx="8807186" cy="338554"/>
          </a:xfrm>
          <a:prstGeom prst="rect">
            <a:avLst/>
          </a:prstGeom>
        </p:spPr>
        <p:txBody>
          <a:bodyPr wrap="square">
            <a:spAutoFit/>
          </a:bodyPr>
          <a:lstStyle/>
          <a:p>
            <a:pPr defTabSz="685809">
              <a:defRPr/>
            </a:pPr>
            <a:r>
              <a:rPr lang="en-US" sz="1600" i="1" dirty="0">
                <a:solidFill>
                  <a:srgbClr val="FFFFFF"/>
                </a:solidFill>
                <a:latin typeface="IBM Plex Sans" panose="020B0503050203000203" pitchFamily="34" charset="77"/>
                <a:sym typeface="IBM Plex Sans"/>
              </a:rPr>
              <a:t>Today, IBM offers clients </a:t>
            </a:r>
            <a:r>
              <a:rPr lang="en-US" sz="1600" i="1" dirty="0">
                <a:solidFill>
                  <a:srgbClr val="00B0F0"/>
                </a:solidFill>
                <a:latin typeface="IBM Plex Sans" panose="020B0503050203000203" pitchFamily="34" charset="77"/>
                <a:sym typeface="IBM Plex Sans"/>
              </a:rPr>
              <a:t>the first six Cloud Paks…</a:t>
            </a:r>
          </a:p>
        </p:txBody>
      </p:sp>
      <p:grpSp>
        <p:nvGrpSpPr>
          <p:cNvPr id="111" name="Group 110">
            <a:extLst>
              <a:ext uri="{FF2B5EF4-FFF2-40B4-BE49-F238E27FC236}">
                <a16:creationId xmlns:a16="http://schemas.microsoft.com/office/drawing/2014/main" id="{299B0575-D1FC-BE4C-A6A2-E6A47A1E0108}"/>
              </a:ext>
            </a:extLst>
          </p:cNvPr>
          <p:cNvGrpSpPr/>
          <p:nvPr/>
        </p:nvGrpSpPr>
        <p:grpSpPr>
          <a:xfrm>
            <a:off x="1783127" y="4994920"/>
            <a:ext cx="5666195" cy="521558"/>
            <a:chOff x="1539135" y="4199402"/>
            <a:chExt cx="6066967" cy="598330"/>
          </a:xfrm>
        </p:grpSpPr>
        <p:grpSp>
          <p:nvGrpSpPr>
            <p:cNvPr id="116" name="Group 115">
              <a:extLst>
                <a:ext uri="{FF2B5EF4-FFF2-40B4-BE49-F238E27FC236}">
                  <a16:creationId xmlns:a16="http://schemas.microsoft.com/office/drawing/2014/main" id="{ACB8174D-557E-974D-B8A7-1E78C59BEEC8}"/>
                </a:ext>
              </a:extLst>
            </p:cNvPr>
            <p:cNvGrpSpPr/>
            <p:nvPr/>
          </p:nvGrpSpPr>
          <p:grpSpPr>
            <a:xfrm>
              <a:off x="1539135" y="4231752"/>
              <a:ext cx="889534" cy="496387"/>
              <a:chOff x="2206106" y="4187414"/>
              <a:chExt cx="908484" cy="512803"/>
            </a:xfrm>
          </p:grpSpPr>
          <p:pic>
            <p:nvPicPr>
              <p:cNvPr id="132" name="Picture 131">
                <a:extLst>
                  <a:ext uri="{FF2B5EF4-FFF2-40B4-BE49-F238E27FC236}">
                    <a16:creationId xmlns:a16="http://schemas.microsoft.com/office/drawing/2014/main" id="{03878728-7929-564F-89E8-550D2DB432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r="71138" b="-11523"/>
              <a:stretch/>
            </p:blipFill>
            <p:spPr>
              <a:xfrm>
                <a:off x="2495574" y="4187414"/>
                <a:ext cx="341371" cy="315623"/>
              </a:xfrm>
              <a:prstGeom prst="rect">
                <a:avLst/>
              </a:prstGeom>
            </p:spPr>
          </p:pic>
          <p:sp>
            <p:nvSpPr>
              <p:cNvPr id="133" name="TextBox 132">
                <a:extLst>
                  <a:ext uri="{FF2B5EF4-FFF2-40B4-BE49-F238E27FC236}">
                    <a16:creationId xmlns:a16="http://schemas.microsoft.com/office/drawing/2014/main" id="{C2B489BA-F33C-F843-BE1E-DDF97F67D19A}"/>
                  </a:ext>
                </a:extLst>
              </p:cNvPr>
              <p:cNvSpPr txBox="1"/>
              <p:nvPr/>
            </p:nvSpPr>
            <p:spPr>
              <a:xfrm>
                <a:off x="2206106" y="4463125"/>
                <a:ext cx="908484" cy="237092"/>
              </a:xfrm>
              <a:prstGeom prst="rect">
                <a:avLst/>
              </a:prstGeom>
              <a:noFill/>
            </p:spPr>
            <p:txBody>
              <a:bodyPr wrap="square" rtlCol="0">
                <a:spAutoFit/>
              </a:bodyPr>
              <a:lstStyle/>
              <a:p>
                <a:pPr algn="ctr" defTabSz="685809">
                  <a:defRPr/>
                </a:pPr>
                <a:r>
                  <a:rPr lang="en-US" sz="700" dirty="0">
                    <a:solidFill>
                      <a:srgbClr val="FFFFFF"/>
                    </a:solidFill>
                    <a:latin typeface="IBM Plex Sans"/>
                    <a:sym typeface="IBM Plex Sans"/>
                  </a:rPr>
                  <a:t>IBM </a:t>
                </a:r>
                <a:r>
                  <a:rPr lang="en-US" sz="700" b="1" dirty="0">
                    <a:solidFill>
                      <a:srgbClr val="FFFFFF"/>
                    </a:solidFill>
                    <a:latin typeface="IBM Plex Sans"/>
                    <a:sym typeface="IBM Plex Sans"/>
                  </a:rPr>
                  <a:t>Cloud</a:t>
                </a:r>
              </a:p>
            </p:txBody>
          </p:sp>
        </p:grpSp>
        <p:grpSp>
          <p:nvGrpSpPr>
            <p:cNvPr id="118" name="Group 117">
              <a:extLst>
                <a:ext uri="{FF2B5EF4-FFF2-40B4-BE49-F238E27FC236}">
                  <a16:creationId xmlns:a16="http://schemas.microsoft.com/office/drawing/2014/main" id="{FC9DED38-E57E-6E44-80CC-3FF0F2A15F13}"/>
                </a:ext>
              </a:extLst>
            </p:cNvPr>
            <p:cNvGrpSpPr/>
            <p:nvPr/>
          </p:nvGrpSpPr>
          <p:grpSpPr>
            <a:xfrm>
              <a:off x="6716568" y="4238624"/>
              <a:ext cx="889534" cy="528012"/>
              <a:chOff x="7354070" y="4209615"/>
              <a:chExt cx="908484" cy="545474"/>
            </a:xfrm>
          </p:grpSpPr>
          <p:pic>
            <p:nvPicPr>
              <p:cNvPr id="130" name="Picture 2" descr="Image result for ibm z icon">
                <a:extLst>
                  <a:ext uri="{FF2B5EF4-FFF2-40B4-BE49-F238E27FC236}">
                    <a16:creationId xmlns:a16="http://schemas.microsoft.com/office/drawing/2014/main" id="{A86A43D3-F84C-8144-9CFB-7A4F76327B9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59527" y="4209615"/>
                <a:ext cx="295991" cy="295991"/>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130">
                <a:extLst>
                  <a:ext uri="{FF2B5EF4-FFF2-40B4-BE49-F238E27FC236}">
                    <a16:creationId xmlns:a16="http://schemas.microsoft.com/office/drawing/2014/main" id="{B351573E-31D2-D943-9E25-1892EFD761FC}"/>
                  </a:ext>
                </a:extLst>
              </p:cNvPr>
              <p:cNvSpPr txBox="1"/>
              <p:nvPr/>
            </p:nvSpPr>
            <p:spPr>
              <a:xfrm>
                <a:off x="7354070" y="4517997"/>
                <a:ext cx="908484" cy="237092"/>
              </a:xfrm>
              <a:prstGeom prst="rect">
                <a:avLst/>
              </a:prstGeom>
              <a:noFill/>
            </p:spPr>
            <p:txBody>
              <a:bodyPr wrap="square" rtlCol="0">
                <a:spAutoFit/>
              </a:bodyPr>
              <a:lstStyle/>
              <a:p>
                <a:pPr algn="ctr" defTabSz="685809">
                  <a:defRPr/>
                </a:pPr>
                <a:r>
                  <a:rPr lang="en-US" sz="700" dirty="0">
                    <a:solidFill>
                      <a:srgbClr val="EAEAEA"/>
                    </a:solidFill>
                    <a:latin typeface="IBM Plex Sans"/>
                    <a:sym typeface="IBM Plex Sans"/>
                  </a:rPr>
                  <a:t>Systems</a:t>
                </a:r>
              </a:p>
            </p:txBody>
          </p:sp>
        </p:grpSp>
        <p:grpSp>
          <p:nvGrpSpPr>
            <p:cNvPr id="121" name="Group 120">
              <a:extLst>
                <a:ext uri="{FF2B5EF4-FFF2-40B4-BE49-F238E27FC236}">
                  <a16:creationId xmlns:a16="http://schemas.microsoft.com/office/drawing/2014/main" id="{54AF7EAF-2010-1046-B880-0E34EE32233E}"/>
                </a:ext>
              </a:extLst>
            </p:cNvPr>
            <p:cNvGrpSpPr/>
            <p:nvPr/>
          </p:nvGrpSpPr>
          <p:grpSpPr>
            <a:xfrm>
              <a:off x="5160631" y="4199402"/>
              <a:ext cx="889534" cy="598330"/>
              <a:chOff x="5803662" y="4125915"/>
              <a:chExt cx="908484" cy="618116"/>
            </a:xfrm>
          </p:grpSpPr>
          <p:pic>
            <p:nvPicPr>
              <p:cNvPr id="127" name="Picture 126">
                <a:extLst>
                  <a:ext uri="{FF2B5EF4-FFF2-40B4-BE49-F238E27FC236}">
                    <a16:creationId xmlns:a16="http://schemas.microsoft.com/office/drawing/2014/main" id="{4D34C9D4-8A04-8A46-8743-8ADC4B29CFB7}"/>
                  </a:ext>
                </a:extLst>
              </p:cNvPr>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blip>
              <a:stretch>
                <a:fillRect/>
              </a:stretch>
            </p:blipFill>
            <p:spPr>
              <a:xfrm flipH="1">
                <a:off x="6021558" y="4125915"/>
                <a:ext cx="459815" cy="459815"/>
              </a:xfrm>
              <a:prstGeom prst="rect">
                <a:avLst/>
              </a:prstGeom>
            </p:spPr>
          </p:pic>
          <p:sp>
            <p:nvSpPr>
              <p:cNvPr id="128" name="TextBox 127">
                <a:extLst>
                  <a:ext uri="{FF2B5EF4-FFF2-40B4-BE49-F238E27FC236}">
                    <a16:creationId xmlns:a16="http://schemas.microsoft.com/office/drawing/2014/main" id="{30057EB2-D44A-EE40-AA8E-1A30DD1DE818}"/>
                  </a:ext>
                </a:extLst>
              </p:cNvPr>
              <p:cNvSpPr txBox="1"/>
              <p:nvPr/>
            </p:nvSpPr>
            <p:spPr>
              <a:xfrm>
                <a:off x="5803662" y="4506939"/>
                <a:ext cx="908484" cy="237092"/>
              </a:xfrm>
              <a:prstGeom prst="rect">
                <a:avLst/>
              </a:prstGeom>
              <a:noFill/>
            </p:spPr>
            <p:txBody>
              <a:bodyPr wrap="square" rtlCol="0">
                <a:spAutoFit/>
              </a:bodyPr>
              <a:lstStyle/>
              <a:p>
                <a:pPr algn="ctr" defTabSz="685809">
                  <a:defRPr/>
                </a:pPr>
                <a:r>
                  <a:rPr lang="en-US" sz="700" dirty="0">
                    <a:solidFill>
                      <a:srgbClr val="EAEAEA"/>
                    </a:solidFill>
                    <a:latin typeface="IBM Plex Sans"/>
                    <a:sym typeface="IBM Plex Sans"/>
                  </a:rPr>
                  <a:t>Edge</a:t>
                </a:r>
              </a:p>
            </p:txBody>
          </p:sp>
        </p:grpSp>
        <p:grpSp>
          <p:nvGrpSpPr>
            <p:cNvPr id="122" name="Group 121">
              <a:extLst>
                <a:ext uri="{FF2B5EF4-FFF2-40B4-BE49-F238E27FC236}">
                  <a16:creationId xmlns:a16="http://schemas.microsoft.com/office/drawing/2014/main" id="{96033110-AB24-A543-8A73-4B823EE23CF8}"/>
                </a:ext>
              </a:extLst>
            </p:cNvPr>
            <p:cNvGrpSpPr/>
            <p:nvPr/>
          </p:nvGrpSpPr>
          <p:grpSpPr>
            <a:xfrm>
              <a:off x="5929513" y="4238626"/>
              <a:ext cx="889534" cy="513699"/>
              <a:chOff x="6592300" y="4221424"/>
              <a:chExt cx="908484" cy="530688"/>
            </a:xfrm>
          </p:grpSpPr>
          <p:sp>
            <p:nvSpPr>
              <p:cNvPr id="124" name="TextBox 123">
                <a:extLst>
                  <a:ext uri="{FF2B5EF4-FFF2-40B4-BE49-F238E27FC236}">
                    <a16:creationId xmlns:a16="http://schemas.microsoft.com/office/drawing/2014/main" id="{E4CA12F5-635C-C041-9B4F-2E361F884D66}"/>
                  </a:ext>
                </a:extLst>
              </p:cNvPr>
              <p:cNvSpPr txBox="1"/>
              <p:nvPr/>
            </p:nvSpPr>
            <p:spPr>
              <a:xfrm>
                <a:off x="6592300" y="4515020"/>
                <a:ext cx="908484" cy="237092"/>
              </a:xfrm>
              <a:prstGeom prst="rect">
                <a:avLst/>
              </a:prstGeom>
              <a:noFill/>
            </p:spPr>
            <p:txBody>
              <a:bodyPr wrap="square" rtlCol="0">
                <a:spAutoFit/>
              </a:bodyPr>
              <a:lstStyle/>
              <a:p>
                <a:pPr algn="ctr" defTabSz="685809">
                  <a:defRPr/>
                </a:pPr>
                <a:r>
                  <a:rPr lang="en-US" sz="700" dirty="0">
                    <a:solidFill>
                      <a:srgbClr val="EAEAEA"/>
                    </a:solidFill>
                    <a:latin typeface="IBM Plex Sans"/>
                    <a:sym typeface="IBM Plex Sans"/>
                  </a:rPr>
                  <a:t>Private</a:t>
                </a:r>
                <a:endParaRPr lang="en-US" sz="800" dirty="0">
                  <a:solidFill>
                    <a:srgbClr val="EAEAEA"/>
                  </a:solidFill>
                  <a:latin typeface="IBM Plex Sans"/>
                  <a:sym typeface="IBM Plex Sans"/>
                </a:endParaRPr>
              </a:p>
            </p:txBody>
          </p:sp>
          <p:pic>
            <p:nvPicPr>
              <p:cNvPr id="126" name="Picture 125">
                <a:extLst>
                  <a:ext uri="{FF2B5EF4-FFF2-40B4-BE49-F238E27FC236}">
                    <a16:creationId xmlns:a16="http://schemas.microsoft.com/office/drawing/2014/main" id="{24F78D96-5967-EB46-8743-A0F5D9D0551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r="71138" b="-11523"/>
              <a:stretch/>
            </p:blipFill>
            <p:spPr>
              <a:xfrm>
                <a:off x="6876811" y="4221424"/>
                <a:ext cx="341371" cy="315623"/>
              </a:xfrm>
              <a:prstGeom prst="rect">
                <a:avLst/>
              </a:prstGeom>
            </p:spPr>
          </p:pic>
        </p:grpSp>
      </p:grpSp>
      <p:grpSp>
        <p:nvGrpSpPr>
          <p:cNvPr id="3" name="Group 2">
            <a:extLst>
              <a:ext uri="{FF2B5EF4-FFF2-40B4-BE49-F238E27FC236}">
                <a16:creationId xmlns:a16="http://schemas.microsoft.com/office/drawing/2014/main" id="{CC51EA7E-2053-D044-8DEA-8823E257B45B}"/>
              </a:ext>
            </a:extLst>
          </p:cNvPr>
          <p:cNvGrpSpPr/>
          <p:nvPr/>
        </p:nvGrpSpPr>
        <p:grpSpPr>
          <a:xfrm>
            <a:off x="7646874" y="2132730"/>
            <a:ext cx="1409945" cy="2695815"/>
            <a:chOff x="7536266" y="1287465"/>
            <a:chExt cx="1409945" cy="2695815"/>
          </a:xfrm>
        </p:grpSpPr>
        <p:sp>
          <p:nvSpPr>
            <p:cNvPr id="163" name="Rectangle 162">
              <a:extLst>
                <a:ext uri="{FF2B5EF4-FFF2-40B4-BE49-F238E27FC236}">
                  <a16:creationId xmlns:a16="http://schemas.microsoft.com/office/drawing/2014/main" id="{72250F87-1323-9B41-8880-41367D100349}"/>
                </a:ext>
              </a:extLst>
            </p:cNvPr>
            <p:cNvSpPr/>
            <p:nvPr/>
          </p:nvSpPr>
          <p:spPr>
            <a:xfrm>
              <a:off x="7536266" y="1287465"/>
              <a:ext cx="1409945" cy="2695815"/>
            </a:xfrm>
            <a:prstGeom prst="rect">
              <a:avLst/>
            </a:prstGeom>
            <a:solidFill>
              <a:schemeClr val="accent2"/>
            </a:solidFill>
          </p:spPr>
          <p:txBody>
            <a:bodyPr wrap="square" lIns="0" tIns="0" rIns="0" bIns="0" rtlCol="0" anchor="t">
              <a:noAutofit/>
            </a:bodyPr>
            <a:lstStyle/>
            <a:p>
              <a:pPr algn="ctr" defTabSz="685775">
                <a:defRPr/>
              </a:pPr>
              <a:br>
                <a:rPr lang="en-US" sz="1100" b="1" dirty="0">
                  <a:solidFill>
                    <a:srgbClr val="FFFFFF"/>
                  </a:solidFill>
                  <a:latin typeface="IBM Plex Sans" panose="020B0503050203000203" pitchFamily="34" charset="77"/>
                  <a:cs typeface="Arial"/>
                  <a:sym typeface="IBM Plex Sans"/>
                </a:rPr>
              </a:br>
              <a:r>
                <a:rPr lang="en-US" sz="1100" b="1" dirty="0">
                  <a:solidFill>
                    <a:srgbClr val="FFFFFF"/>
                  </a:solidFill>
                  <a:latin typeface="IBM Plex Sans" panose="020B0503050203000203" pitchFamily="34" charset="77"/>
                  <a:cs typeface="Arial"/>
                  <a:sym typeface="IBM Plex Sans"/>
                </a:rPr>
                <a:t>Cloud Pak for Security</a:t>
              </a:r>
            </a:p>
          </p:txBody>
        </p:sp>
        <p:sp>
          <p:nvSpPr>
            <p:cNvPr id="164" name="Rectangle 163">
              <a:extLst>
                <a:ext uri="{FF2B5EF4-FFF2-40B4-BE49-F238E27FC236}">
                  <a16:creationId xmlns:a16="http://schemas.microsoft.com/office/drawing/2014/main" id="{0E370A88-EFDE-9A41-8BCB-9C75F793D692}"/>
                </a:ext>
              </a:extLst>
            </p:cNvPr>
            <p:cNvSpPr/>
            <p:nvPr/>
          </p:nvSpPr>
          <p:spPr>
            <a:xfrm>
              <a:off x="7580495" y="1943074"/>
              <a:ext cx="1312669" cy="1361416"/>
            </a:xfrm>
            <a:prstGeom prst="rect">
              <a:avLst/>
            </a:prstGeom>
            <a:solidFill>
              <a:schemeClr val="accent2">
                <a:lumMod val="20000"/>
                <a:lumOff val="80000"/>
              </a:schemeClr>
            </a:solidFill>
          </p:spPr>
          <p:txBody>
            <a:bodyPr wrap="square" lIns="0" tIns="0" rIns="0" bIns="0" rtlCol="0" anchor="ctr">
              <a:noAutofit/>
            </a:bodyPr>
            <a:lstStyle/>
            <a:p>
              <a:pPr defTabSz="685809">
                <a:defRPr/>
              </a:pPr>
              <a:endParaRPr lang="en-US" sz="900" dirty="0">
                <a:solidFill>
                  <a:srgbClr val="000000"/>
                </a:solidFill>
                <a:latin typeface="IBM Plex Sans"/>
                <a:sym typeface="IBM Plex Sans"/>
              </a:endParaRPr>
            </a:p>
          </p:txBody>
        </p:sp>
        <p:grpSp>
          <p:nvGrpSpPr>
            <p:cNvPr id="173" name="Group 172">
              <a:extLst>
                <a:ext uri="{FF2B5EF4-FFF2-40B4-BE49-F238E27FC236}">
                  <a16:creationId xmlns:a16="http://schemas.microsoft.com/office/drawing/2014/main" id="{9FC7C557-74CA-474F-83EC-EA19B36D8357}"/>
                </a:ext>
              </a:extLst>
            </p:cNvPr>
            <p:cNvGrpSpPr/>
            <p:nvPr/>
          </p:nvGrpSpPr>
          <p:grpSpPr>
            <a:xfrm>
              <a:off x="7583850" y="3398437"/>
              <a:ext cx="1246236" cy="394602"/>
              <a:chOff x="205522" y="3526080"/>
              <a:chExt cx="1246236" cy="394602"/>
            </a:xfrm>
          </p:grpSpPr>
          <p:sp>
            <p:nvSpPr>
              <p:cNvPr id="174" name="Rectangle 173">
                <a:extLst>
                  <a:ext uri="{FF2B5EF4-FFF2-40B4-BE49-F238E27FC236}">
                    <a16:creationId xmlns:a16="http://schemas.microsoft.com/office/drawing/2014/main" id="{4EBC2E74-B7EC-9A44-A366-80DD981FDE73}"/>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7938" defTabSz="685809">
                  <a:tabLst>
                    <a:tab pos="282572" algn="l"/>
                  </a:tabLst>
                  <a:defRPr/>
                </a:pPr>
                <a:r>
                  <a:rPr lang="en-US" sz="800" dirty="0">
                    <a:solidFill>
                      <a:srgbClr val="FFFFFF"/>
                    </a:solidFill>
                    <a:latin typeface="IBM Plex Sans"/>
                    <a:sym typeface="IBM Plex Sans"/>
                  </a:rPr>
                  <a:t>   Container</a:t>
                </a:r>
                <a:br>
                  <a:rPr lang="en-US" sz="800" dirty="0">
                    <a:solidFill>
                      <a:srgbClr val="FFFFFF"/>
                    </a:solidFill>
                    <a:latin typeface="IBM Plex Sans"/>
                    <a:sym typeface="IBM Plex Sans"/>
                  </a:rPr>
                </a:br>
                <a:r>
                  <a:rPr lang="en-US" sz="800" dirty="0">
                    <a:solidFill>
                      <a:srgbClr val="FFFFFF"/>
                    </a:solidFill>
                    <a:latin typeface="IBM Plex Sans"/>
                    <a:sym typeface="IBM Plex Sans"/>
                  </a:rPr>
                  <a:t>   platform and</a:t>
                </a:r>
                <a:br>
                  <a:rPr lang="en-US" sz="800" dirty="0">
                    <a:solidFill>
                      <a:srgbClr val="FFFFFF"/>
                    </a:solidFill>
                    <a:latin typeface="IBM Plex Sans"/>
                    <a:sym typeface="IBM Plex Sans"/>
                  </a:rPr>
                </a:br>
                <a:r>
                  <a:rPr lang="en-US" sz="800" dirty="0">
                    <a:solidFill>
                      <a:srgbClr val="FFFFFF"/>
                    </a:solidFill>
                    <a:latin typeface="IBM Plex Sans"/>
                    <a:sym typeface="IBM Plex Sans"/>
                  </a:rPr>
                  <a:t>   operational services</a:t>
                </a:r>
              </a:p>
            </p:txBody>
          </p:sp>
          <p:pic>
            <p:nvPicPr>
              <p:cNvPr id="175" name="Picture 174">
                <a:extLst>
                  <a:ext uri="{FF2B5EF4-FFF2-40B4-BE49-F238E27FC236}">
                    <a16:creationId xmlns:a16="http://schemas.microsoft.com/office/drawing/2014/main" id="{5D97A07D-3750-4541-B409-2A71D984A55F}"/>
                  </a:ext>
                </a:extLst>
              </p:cNvPr>
              <p:cNvPicPr>
                <a:picLocks noChangeAspect="1"/>
              </p:cNvPicPr>
              <p:nvPr/>
            </p:nvPicPr>
            <p:blipFill rotWithShape="1">
              <a:blip r:embed="rId6"/>
              <a:srcRect l="10187" r="7093" b="11229"/>
              <a:stretch/>
            </p:blipFill>
            <p:spPr>
              <a:xfrm>
                <a:off x="865713" y="3532888"/>
                <a:ext cx="555131" cy="222532"/>
              </a:xfrm>
              <a:prstGeom prst="rect">
                <a:avLst/>
              </a:prstGeom>
            </p:spPr>
          </p:pic>
        </p:grpSp>
      </p:grpSp>
      <p:grpSp>
        <p:nvGrpSpPr>
          <p:cNvPr id="213" name="Group 212">
            <a:extLst>
              <a:ext uri="{FF2B5EF4-FFF2-40B4-BE49-F238E27FC236}">
                <a16:creationId xmlns:a16="http://schemas.microsoft.com/office/drawing/2014/main" id="{386D5B2A-8D11-F44D-A91C-6A125FE62F11}"/>
              </a:ext>
            </a:extLst>
          </p:cNvPr>
          <p:cNvGrpSpPr/>
          <p:nvPr/>
        </p:nvGrpSpPr>
        <p:grpSpPr>
          <a:xfrm>
            <a:off x="111127" y="2132731"/>
            <a:ext cx="1409945" cy="2695815"/>
            <a:chOff x="5963453" y="1293747"/>
            <a:chExt cx="1409945" cy="2695815"/>
          </a:xfrm>
        </p:grpSpPr>
        <p:sp>
          <p:nvSpPr>
            <p:cNvPr id="214" name="Rectangle 213">
              <a:extLst>
                <a:ext uri="{FF2B5EF4-FFF2-40B4-BE49-F238E27FC236}">
                  <a16:creationId xmlns:a16="http://schemas.microsoft.com/office/drawing/2014/main" id="{694B6ED8-85F4-0C4A-94D9-980B0A20C087}"/>
                </a:ext>
              </a:extLst>
            </p:cNvPr>
            <p:cNvSpPr/>
            <p:nvPr/>
          </p:nvSpPr>
          <p:spPr>
            <a:xfrm>
              <a:off x="5963453" y="1293747"/>
              <a:ext cx="1409945" cy="2695815"/>
            </a:xfrm>
            <a:prstGeom prst="rect">
              <a:avLst/>
            </a:prstGeom>
            <a:solidFill>
              <a:schemeClr val="accent2"/>
            </a:solidFill>
          </p:spPr>
          <p:txBody>
            <a:bodyPr wrap="square" lIns="0" tIns="0" rIns="0" bIns="0" rtlCol="0" anchor="t">
              <a:noAutofit/>
            </a:bodyPr>
            <a:lstStyle/>
            <a:p>
              <a:pPr algn="ctr" defTabSz="685775">
                <a:defRPr/>
              </a:pPr>
              <a:br>
                <a:rPr lang="en-US" sz="1100" b="1" dirty="0">
                  <a:solidFill>
                    <a:srgbClr val="FFFFFF"/>
                  </a:solidFill>
                  <a:latin typeface="IBM Plex Sans" panose="020B0503050203000203" pitchFamily="34" charset="77"/>
                  <a:cs typeface="Arial"/>
                  <a:sym typeface="IBM Plex Sans"/>
                </a:rPr>
              </a:br>
              <a:r>
                <a:rPr lang="en-US" sz="1100" b="1" dirty="0">
                  <a:solidFill>
                    <a:srgbClr val="FFFFFF"/>
                  </a:solidFill>
                  <a:latin typeface="IBM Plex Sans" panose="020B0503050203000203" pitchFamily="34" charset="77"/>
                  <a:cs typeface="Arial"/>
                  <a:sym typeface="IBM Plex Sans"/>
                </a:rPr>
                <a:t>Cloud Pak for Applications</a:t>
              </a:r>
            </a:p>
          </p:txBody>
        </p:sp>
        <p:sp>
          <p:nvSpPr>
            <p:cNvPr id="215" name="Rectangle 214">
              <a:extLst>
                <a:ext uri="{FF2B5EF4-FFF2-40B4-BE49-F238E27FC236}">
                  <a16:creationId xmlns:a16="http://schemas.microsoft.com/office/drawing/2014/main" id="{F54AC301-CC3F-2848-817F-4896F4F85AE4}"/>
                </a:ext>
              </a:extLst>
            </p:cNvPr>
            <p:cNvSpPr/>
            <p:nvPr/>
          </p:nvSpPr>
          <p:spPr>
            <a:xfrm>
              <a:off x="6007682" y="1949356"/>
              <a:ext cx="1312669" cy="1361416"/>
            </a:xfrm>
            <a:prstGeom prst="rect">
              <a:avLst/>
            </a:prstGeom>
            <a:solidFill>
              <a:schemeClr val="accent2">
                <a:lumMod val="20000"/>
                <a:lumOff val="80000"/>
              </a:schemeClr>
            </a:solidFill>
          </p:spPr>
          <p:txBody>
            <a:bodyPr wrap="square" lIns="0" tIns="0" rIns="0" bIns="0" rtlCol="0" anchor="ctr">
              <a:noAutofit/>
            </a:bodyPr>
            <a:lstStyle/>
            <a:p>
              <a:pPr defTabSz="685809">
                <a:defRPr/>
              </a:pPr>
              <a:endParaRPr lang="en-US" sz="900" dirty="0">
                <a:solidFill>
                  <a:srgbClr val="000000"/>
                </a:solidFill>
                <a:latin typeface="IBM Plex Sans"/>
                <a:sym typeface="IBM Plex Sans"/>
              </a:endParaRPr>
            </a:p>
          </p:txBody>
        </p:sp>
        <p:sp>
          <p:nvSpPr>
            <p:cNvPr id="232" name="TextBox 231">
              <a:extLst>
                <a:ext uri="{FF2B5EF4-FFF2-40B4-BE49-F238E27FC236}">
                  <a16:creationId xmlns:a16="http://schemas.microsoft.com/office/drawing/2014/main" id="{3E984BD8-A866-714A-A216-0308B512E751}"/>
                </a:ext>
              </a:extLst>
            </p:cNvPr>
            <p:cNvSpPr txBox="1"/>
            <p:nvPr/>
          </p:nvSpPr>
          <p:spPr>
            <a:xfrm>
              <a:off x="6014452" y="2414971"/>
              <a:ext cx="641159" cy="215444"/>
            </a:xfrm>
            <a:prstGeom prst="rect">
              <a:avLst/>
            </a:prstGeom>
            <a:noFill/>
          </p:spPr>
          <p:txBody>
            <a:bodyPr wrap="square" lIns="0" tIns="0" rIns="0" bIns="0" rtlCol="0">
              <a:spAutoFit/>
            </a:bodyPr>
            <a:lstStyle/>
            <a:p>
              <a:pPr algn="ctr" defTabSz="685792">
                <a:defRPr/>
              </a:pPr>
              <a:r>
                <a:rPr lang="en-US" sz="700" dirty="0">
                  <a:solidFill>
                    <a:srgbClr val="000000"/>
                  </a:solidFill>
                  <a:latin typeface="IBM Plex Sans" panose="020B0503050203000203" pitchFamily="34" charset="77"/>
                  <a:sym typeface="IBM Plex Sans"/>
                </a:rPr>
                <a:t>Developer &amp; DevOps Tools</a:t>
              </a:r>
            </a:p>
          </p:txBody>
        </p:sp>
        <p:sp>
          <p:nvSpPr>
            <p:cNvPr id="233" name="TextBox 232">
              <a:extLst>
                <a:ext uri="{FF2B5EF4-FFF2-40B4-BE49-F238E27FC236}">
                  <a16:creationId xmlns:a16="http://schemas.microsoft.com/office/drawing/2014/main" id="{BDC06761-0806-DB46-ABB2-6D3177501410}"/>
                </a:ext>
              </a:extLst>
            </p:cNvPr>
            <p:cNvSpPr txBox="1"/>
            <p:nvPr/>
          </p:nvSpPr>
          <p:spPr>
            <a:xfrm>
              <a:off x="6665099" y="2424072"/>
              <a:ext cx="641159" cy="215444"/>
            </a:xfrm>
            <a:prstGeom prst="rect">
              <a:avLst/>
            </a:prstGeom>
            <a:noFill/>
          </p:spPr>
          <p:txBody>
            <a:bodyPr wrap="square" lIns="0" tIns="0" rIns="0" bIns="0" rtlCol="0">
              <a:spAutoFit/>
            </a:bodyPr>
            <a:lstStyle/>
            <a:p>
              <a:pPr algn="ctr" defTabSz="685792">
                <a:defRPr/>
              </a:pPr>
              <a:r>
                <a:rPr lang="en-US" sz="700" dirty="0">
                  <a:solidFill>
                    <a:srgbClr val="000000"/>
                  </a:solidFill>
                  <a:latin typeface="IBM Plex Sans" panose="020B0503050203000203" pitchFamily="34" charset="77"/>
                  <a:sym typeface="IBM Plex Sans"/>
                </a:rPr>
                <a:t>Modernization</a:t>
              </a:r>
            </a:p>
            <a:p>
              <a:pPr algn="ctr" defTabSz="685792">
                <a:defRPr/>
              </a:pPr>
              <a:r>
                <a:rPr lang="en-US" sz="700" dirty="0">
                  <a:solidFill>
                    <a:srgbClr val="000000"/>
                  </a:solidFill>
                  <a:latin typeface="IBM Plex Sans" panose="020B0503050203000203" pitchFamily="34" charset="77"/>
                  <a:sym typeface="IBM Plex Sans"/>
                </a:rPr>
                <a:t>Toolkit</a:t>
              </a:r>
            </a:p>
          </p:txBody>
        </p:sp>
        <p:sp>
          <p:nvSpPr>
            <p:cNvPr id="234" name="TextBox 233">
              <a:extLst>
                <a:ext uri="{FF2B5EF4-FFF2-40B4-BE49-F238E27FC236}">
                  <a16:creationId xmlns:a16="http://schemas.microsoft.com/office/drawing/2014/main" id="{8483E76D-2D49-E746-84BA-0CAEC7285F52}"/>
                </a:ext>
              </a:extLst>
            </p:cNvPr>
            <p:cNvSpPr txBox="1"/>
            <p:nvPr/>
          </p:nvSpPr>
          <p:spPr>
            <a:xfrm>
              <a:off x="6098676" y="3116089"/>
              <a:ext cx="1158596" cy="107722"/>
            </a:xfrm>
            <a:prstGeom prst="rect">
              <a:avLst/>
            </a:prstGeom>
            <a:noFill/>
          </p:spPr>
          <p:txBody>
            <a:bodyPr wrap="square" lIns="0" tIns="0" rIns="0" bIns="0" rtlCol="0">
              <a:spAutoFit/>
            </a:bodyPr>
            <a:lstStyle/>
            <a:p>
              <a:pPr algn="ctr" defTabSz="685792">
                <a:defRPr/>
              </a:pPr>
              <a:r>
                <a:rPr lang="en-US" sz="700" dirty="0">
                  <a:solidFill>
                    <a:srgbClr val="000000"/>
                  </a:solidFill>
                  <a:latin typeface="IBM Plex Sans" panose="020B0503050203000203" pitchFamily="34" charset="77"/>
                  <a:sym typeface="IBM Plex Sans"/>
                </a:rPr>
                <a:t>Frameworks and Runtimes</a:t>
              </a:r>
            </a:p>
          </p:txBody>
        </p:sp>
        <p:pic>
          <p:nvPicPr>
            <p:cNvPr id="235" name="Picture 234">
              <a:extLst>
                <a:ext uri="{FF2B5EF4-FFF2-40B4-BE49-F238E27FC236}">
                  <a16:creationId xmlns:a16="http://schemas.microsoft.com/office/drawing/2014/main" id="{AA2A590E-3158-D745-9038-21021C506CD7}"/>
                </a:ext>
              </a:extLst>
            </p:cNvPr>
            <p:cNvPicPr>
              <a:picLocks/>
            </p:cNvPicPr>
            <p:nvPr/>
          </p:nvPicPr>
          <p:blipFill>
            <a:blip r:embed="rId7"/>
            <a:stretch>
              <a:fillRect/>
            </a:stretch>
          </p:blipFill>
          <p:spPr>
            <a:xfrm flipH="1">
              <a:off x="6208776" y="2116988"/>
              <a:ext cx="281324" cy="283387"/>
            </a:xfrm>
            <a:prstGeom prst="rect">
              <a:avLst/>
            </a:prstGeom>
          </p:spPr>
        </p:pic>
        <p:pic>
          <p:nvPicPr>
            <p:cNvPr id="236" name="Picture 235">
              <a:extLst>
                <a:ext uri="{FF2B5EF4-FFF2-40B4-BE49-F238E27FC236}">
                  <a16:creationId xmlns:a16="http://schemas.microsoft.com/office/drawing/2014/main" id="{70AAA90D-9BBD-EB4D-94B6-ACA9FEDD2AEA}"/>
                </a:ext>
              </a:extLst>
            </p:cNvPr>
            <p:cNvPicPr>
              <a:picLocks/>
            </p:cNvPicPr>
            <p:nvPr/>
          </p:nvPicPr>
          <p:blipFill>
            <a:blip r:embed="rId8"/>
            <a:stretch>
              <a:fillRect/>
            </a:stretch>
          </p:blipFill>
          <p:spPr>
            <a:xfrm>
              <a:off x="6841829" y="2114004"/>
              <a:ext cx="288826" cy="290944"/>
            </a:xfrm>
            <a:prstGeom prst="rect">
              <a:avLst/>
            </a:prstGeom>
          </p:spPr>
        </p:pic>
        <p:pic>
          <p:nvPicPr>
            <p:cNvPr id="237" name="Picture 236">
              <a:extLst>
                <a:ext uri="{FF2B5EF4-FFF2-40B4-BE49-F238E27FC236}">
                  <a16:creationId xmlns:a16="http://schemas.microsoft.com/office/drawing/2014/main" id="{230E4A48-A503-404F-A506-D01FB6EFF766}"/>
                </a:ext>
              </a:extLst>
            </p:cNvPr>
            <p:cNvPicPr>
              <a:picLocks/>
            </p:cNvPicPr>
            <p:nvPr/>
          </p:nvPicPr>
          <p:blipFill>
            <a:blip r:embed="rId9"/>
            <a:stretch>
              <a:fillRect/>
            </a:stretch>
          </p:blipFill>
          <p:spPr>
            <a:xfrm>
              <a:off x="6529241" y="2821211"/>
              <a:ext cx="252738" cy="254591"/>
            </a:xfrm>
            <a:prstGeom prst="rect">
              <a:avLst/>
            </a:prstGeom>
          </p:spPr>
        </p:pic>
        <p:grpSp>
          <p:nvGrpSpPr>
            <p:cNvPr id="238" name="Group 237">
              <a:extLst>
                <a:ext uri="{FF2B5EF4-FFF2-40B4-BE49-F238E27FC236}">
                  <a16:creationId xmlns:a16="http://schemas.microsoft.com/office/drawing/2014/main" id="{466ED986-AC39-4640-834F-99D946974D78}"/>
                </a:ext>
              </a:extLst>
            </p:cNvPr>
            <p:cNvGrpSpPr/>
            <p:nvPr/>
          </p:nvGrpSpPr>
          <p:grpSpPr>
            <a:xfrm>
              <a:off x="6011037" y="3404719"/>
              <a:ext cx="1246236" cy="394602"/>
              <a:chOff x="205522" y="3526080"/>
              <a:chExt cx="1246236" cy="394602"/>
            </a:xfrm>
          </p:grpSpPr>
          <p:sp>
            <p:nvSpPr>
              <p:cNvPr id="239" name="Rectangle 238">
                <a:extLst>
                  <a:ext uri="{FF2B5EF4-FFF2-40B4-BE49-F238E27FC236}">
                    <a16:creationId xmlns:a16="http://schemas.microsoft.com/office/drawing/2014/main" id="{69459F4E-64FD-A64B-94FB-9D9CB0BE10B9}"/>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7938" defTabSz="685809">
                  <a:tabLst>
                    <a:tab pos="282572" algn="l"/>
                  </a:tabLst>
                  <a:defRPr/>
                </a:pPr>
                <a:r>
                  <a:rPr lang="en-US" sz="800" dirty="0">
                    <a:solidFill>
                      <a:srgbClr val="FFFFFF"/>
                    </a:solidFill>
                    <a:latin typeface="IBM Plex Sans"/>
                    <a:sym typeface="IBM Plex Sans"/>
                  </a:rPr>
                  <a:t>   Container</a:t>
                </a:r>
                <a:br>
                  <a:rPr lang="en-US" sz="800" dirty="0">
                    <a:solidFill>
                      <a:srgbClr val="FFFFFF"/>
                    </a:solidFill>
                    <a:latin typeface="IBM Plex Sans"/>
                    <a:sym typeface="IBM Plex Sans"/>
                  </a:rPr>
                </a:br>
                <a:r>
                  <a:rPr lang="en-US" sz="800" dirty="0">
                    <a:solidFill>
                      <a:srgbClr val="FFFFFF"/>
                    </a:solidFill>
                    <a:latin typeface="IBM Plex Sans"/>
                    <a:sym typeface="IBM Plex Sans"/>
                  </a:rPr>
                  <a:t>   platform and</a:t>
                </a:r>
                <a:br>
                  <a:rPr lang="en-US" sz="800" dirty="0">
                    <a:solidFill>
                      <a:srgbClr val="FFFFFF"/>
                    </a:solidFill>
                    <a:latin typeface="IBM Plex Sans"/>
                    <a:sym typeface="IBM Plex Sans"/>
                  </a:rPr>
                </a:br>
                <a:r>
                  <a:rPr lang="en-US" sz="800" dirty="0">
                    <a:solidFill>
                      <a:srgbClr val="FFFFFF"/>
                    </a:solidFill>
                    <a:latin typeface="IBM Plex Sans"/>
                    <a:sym typeface="IBM Plex Sans"/>
                  </a:rPr>
                  <a:t>   operational services</a:t>
                </a:r>
              </a:p>
            </p:txBody>
          </p:sp>
          <p:pic>
            <p:nvPicPr>
              <p:cNvPr id="240" name="Picture 239">
                <a:extLst>
                  <a:ext uri="{FF2B5EF4-FFF2-40B4-BE49-F238E27FC236}">
                    <a16:creationId xmlns:a16="http://schemas.microsoft.com/office/drawing/2014/main" id="{EF1DF031-F82A-0744-8D0A-ABE180ED57A4}"/>
                  </a:ext>
                </a:extLst>
              </p:cNvPr>
              <p:cNvPicPr>
                <a:picLocks noChangeAspect="1"/>
              </p:cNvPicPr>
              <p:nvPr/>
            </p:nvPicPr>
            <p:blipFill rotWithShape="1">
              <a:blip r:embed="rId6"/>
              <a:srcRect l="10187" r="7093" b="11229"/>
              <a:stretch/>
            </p:blipFill>
            <p:spPr>
              <a:xfrm>
                <a:off x="865713" y="3532888"/>
                <a:ext cx="555131" cy="222532"/>
              </a:xfrm>
              <a:prstGeom prst="rect">
                <a:avLst/>
              </a:prstGeom>
            </p:spPr>
          </p:pic>
        </p:grpSp>
      </p:grpSp>
      <p:grpSp>
        <p:nvGrpSpPr>
          <p:cNvPr id="4" name="Group 3">
            <a:extLst>
              <a:ext uri="{FF2B5EF4-FFF2-40B4-BE49-F238E27FC236}">
                <a16:creationId xmlns:a16="http://schemas.microsoft.com/office/drawing/2014/main" id="{70335806-3364-8048-83B3-BA8594132EF9}"/>
              </a:ext>
            </a:extLst>
          </p:cNvPr>
          <p:cNvGrpSpPr/>
          <p:nvPr/>
        </p:nvGrpSpPr>
        <p:grpSpPr>
          <a:xfrm>
            <a:off x="1627455" y="2132730"/>
            <a:ext cx="1409945" cy="2695815"/>
            <a:chOff x="1627454" y="1275480"/>
            <a:chExt cx="1409945" cy="2695815"/>
          </a:xfrm>
        </p:grpSpPr>
        <p:grpSp>
          <p:nvGrpSpPr>
            <p:cNvPr id="201" name="Group 200">
              <a:extLst>
                <a:ext uri="{FF2B5EF4-FFF2-40B4-BE49-F238E27FC236}">
                  <a16:creationId xmlns:a16="http://schemas.microsoft.com/office/drawing/2014/main" id="{878C8F28-F8F8-234A-B28E-FB8CB5F1ADA9}"/>
                </a:ext>
              </a:extLst>
            </p:cNvPr>
            <p:cNvGrpSpPr/>
            <p:nvPr/>
          </p:nvGrpSpPr>
          <p:grpSpPr>
            <a:xfrm>
              <a:off x="1627454" y="1275480"/>
              <a:ext cx="1409945" cy="2695815"/>
              <a:chOff x="5963453" y="1293747"/>
              <a:chExt cx="1409945" cy="2695815"/>
            </a:xfrm>
          </p:grpSpPr>
          <p:sp>
            <p:nvSpPr>
              <p:cNvPr id="202" name="Rectangle 201">
                <a:extLst>
                  <a:ext uri="{FF2B5EF4-FFF2-40B4-BE49-F238E27FC236}">
                    <a16:creationId xmlns:a16="http://schemas.microsoft.com/office/drawing/2014/main" id="{48FFD234-1732-4C49-B1FF-B7627BE66A51}"/>
                  </a:ext>
                </a:extLst>
              </p:cNvPr>
              <p:cNvSpPr/>
              <p:nvPr/>
            </p:nvSpPr>
            <p:spPr>
              <a:xfrm>
                <a:off x="5963453" y="1293747"/>
                <a:ext cx="1409945" cy="2695815"/>
              </a:xfrm>
              <a:prstGeom prst="rect">
                <a:avLst/>
              </a:prstGeom>
              <a:solidFill>
                <a:schemeClr val="accent2"/>
              </a:solidFill>
            </p:spPr>
            <p:txBody>
              <a:bodyPr wrap="square" lIns="0" tIns="0" rIns="0" bIns="0" rtlCol="0" anchor="t">
                <a:noAutofit/>
              </a:bodyPr>
              <a:lstStyle/>
              <a:p>
                <a:pPr algn="ctr" defTabSz="685775">
                  <a:defRPr/>
                </a:pPr>
                <a:br>
                  <a:rPr lang="en-US" sz="1100" b="1" dirty="0">
                    <a:solidFill>
                      <a:srgbClr val="FFFFFF"/>
                    </a:solidFill>
                    <a:latin typeface="IBM Plex Sans" panose="020B0503050203000203" pitchFamily="34" charset="77"/>
                    <a:cs typeface="Arial"/>
                    <a:sym typeface="IBM Plex Sans"/>
                  </a:rPr>
                </a:br>
                <a:r>
                  <a:rPr lang="en-US" sz="1100" b="1" dirty="0">
                    <a:solidFill>
                      <a:srgbClr val="FFFFFF"/>
                    </a:solidFill>
                    <a:latin typeface="IBM Plex Sans" panose="020B0503050203000203" pitchFamily="34" charset="77"/>
                    <a:cs typeface="Arial"/>
                    <a:sym typeface="IBM Plex Sans"/>
                  </a:rPr>
                  <a:t>Cloud Pak for </a:t>
                </a:r>
              </a:p>
              <a:p>
                <a:pPr algn="ctr" defTabSz="685775">
                  <a:defRPr/>
                </a:pPr>
                <a:r>
                  <a:rPr lang="en-US" sz="1100" b="1" dirty="0">
                    <a:solidFill>
                      <a:srgbClr val="FFFFFF"/>
                    </a:solidFill>
                    <a:latin typeface="IBM Plex Sans" panose="020B0503050203000203" pitchFamily="34" charset="77"/>
                    <a:cs typeface="Arial"/>
                    <a:sym typeface="IBM Plex Sans"/>
                  </a:rPr>
                  <a:t>Data</a:t>
                </a:r>
              </a:p>
            </p:txBody>
          </p:sp>
          <p:sp>
            <p:nvSpPr>
              <p:cNvPr id="203" name="Rectangle 202">
                <a:extLst>
                  <a:ext uri="{FF2B5EF4-FFF2-40B4-BE49-F238E27FC236}">
                    <a16:creationId xmlns:a16="http://schemas.microsoft.com/office/drawing/2014/main" id="{19A8FC81-69E2-1144-B88F-BA92FFF3706D}"/>
                  </a:ext>
                </a:extLst>
              </p:cNvPr>
              <p:cNvSpPr/>
              <p:nvPr/>
            </p:nvSpPr>
            <p:spPr>
              <a:xfrm>
                <a:off x="6007682" y="1949356"/>
                <a:ext cx="1312669" cy="1361416"/>
              </a:xfrm>
              <a:prstGeom prst="rect">
                <a:avLst/>
              </a:prstGeom>
              <a:solidFill>
                <a:schemeClr val="accent2">
                  <a:lumMod val="20000"/>
                  <a:lumOff val="80000"/>
                </a:schemeClr>
              </a:solidFill>
            </p:spPr>
            <p:txBody>
              <a:bodyPr wrap="square" lIns="0" tIns="0" rIns="0" bIns="0" rtlCol="0" anchor="ctr">
                <a:noAutofit/>
              </a:bodyPr>
              <a:lstStyle/>
              <a:p>
                <a:pPr defTabSz="685809">
                  <a:defRPr/>
                </a:pPr>
                <a:endParaRPr lang="en-US" sz="900" dirty="0">
                  <a:solidFill>
                    <a:srgbClr val="000000"/>
                  </a:solidFill>
                  <a:latin typeface="IBM Plex Sans"/>
                  <a:sym typeface="IBM Plex Sans"/>
                </a:endParaRPr>
              </a:p>
            </p:txBody>
          </p:sp>
          <p:grpSp>
            <p:nvGrpSpPr>
              <p:cNvPr id="210" name="Group 209">
                <a:extLst>
                  <a:ext uri="{FF2B5EF4-FFF2-40B4-BE49-F238E27FC236}">
                    <a16:creationId xmlns:a16="http://schemas.microsoft.com/office/drawing/2014/main" id="{6D71B986-7633-CF49-8D80-476BB47981F3}"/>
                  </a:ext>
                </a:extLst>
              </p:cNvPr>
              <p:cNvGrpSpPr/>
              <p:nvPr/>
            </p:nvGrpSpPr>
            <p:grpSpPr>
              <a:xfrm>
                <a:off x="6011037" y="3404719"/>
                <a:ext cx="1246236" cy="394602"/>
                <a:chOff x="205522" y="3526080"/>
                <a:chExt cx="1246236" cy="394602"/>
              </a:xfrm>
            </p:grpSpPr>
            <p:sp>
              <p:nvSpPr>
                <p:cNvPr id="211" name="Rectangle 210">
                  <a:extLst>
                    <a:ext uri="{FF2B5EF4-FFF2-40B4-BE49-F238E27FC236}">
                      <a16:creationId xmlns:a16="http://schemas.microsoft.com/office/drawing/2014/main" id="{FCA373CD-5125-9747-9076-950F55FDB7AB}"/>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7938" defTabSz="685809">
                    <a:tabLst>
                      <a:tab pos="282572" algn="l"/>
                    </a:tabLst>
                    <a:defRPr/>
                  </a:pPr>
                  <a:r>
                    <a:rPr lang="en-US" sz="800" dirty="0">
                      <a:solidFill>
                        <a:srgbClr val="FFFFFF"/>
                      </a:solidFill>
                      <a:latin typeface="IBM Plex Sans"/>
                      <a:sym typeface="IBM Plex Sans"/>
                    </a:rPr>
                    <a:t>   Container</a:t>
                  </a:r>
                  <a:br>
                    <a:rPr lang="en-US" sz="800" dirty="0">
                      <a:solidFill>
                        <a:srgbClr val="FFFFFF"/>
                      </a:solidFill>
                      <a:latin typeface="IBM Plex Sans"/>
                      <a:sym typeface="IBM Plex Sans"/>
                    </a:rPr>
                  </a:br>
                  <a:r>
                    <a:rPr lang="en-US" sz="800" dirty="0">
                      <a:solidFill>
                        <a:srgbClr val="FFFFFF"/>
                      </a:solidFill>
                      <a:latin typeface="IBM Plex Sans"/>
                      <a:sym typeface="IBM Plex Sans"/>
                    </a:rPr>
                    <a:t>   platform and</a:t>
                  </a:r>
                  <a:br>
                    <a:rPr lang="en-US" sz="800" dirty="0">
                      <a:solidFill>
                        <a:srgbClr val="FFFFFF"/>
                      </a:solidFill>
                      <a:latin typeface="IBM Plex Sans"/>
                      <a:sym typeface="IBM Plex Sans"/>
                    </a:rPr>
                  </a:br>
                  <a:r>
                    <a:rPr lang="en-US" sz="800" dirty="0">
                      <a:solidFill>
                        <a:srgbClr val="FFFFFF"/>
                      </a:solidFill>
                      <a:latin typeface="IBM Plex Sans"/>
                      <a:sym typeface="IBM Plex Sans"/>
                    </a:rPr>
                    <a:t>   operational services</a:t>
                  </a:r>
                </a:p>
              </p:txBody>
            </p:sp>
            <p:pic>
              <p:nvPicPr>
                <p:cNvPr id="212" name="Picture 211">
                  <a:extLst>
                    <a:ext uri="{FF2B5EF4-FFF2-40B4-BE49-F238E27FC236}">
                      <a16:creationId xmlns:a16="http://schemas.microsoft.com/office/drawing/2014/main" id="{33DFFBC1-08B4-9C44-8EC0-456C6F425B58}"/>
                    </a:ext>
                  </a:extLst>
                </p:cNvPr>
                <p:cNvPicPr>
                  <a:picLocks noChangeAspect="1"/>
                </p:cNvPicPr>
                <p:nvPr/>
              </p:nvPicPr>
              <p:blipFill rotWithShape="1">
                <a:blip r:embed="rId6"/>
                <a:srcRect l="10187" r="7093" b="11229"/>
                <a:stretch/>
              </p:blipFill>
              <p:spPr>
                <a:xfrm>
                  <a:off x="865713" y="3532888"/>
                  <a:ext cx="555131" cy="222532"/>
                </a:xfrm>
                <a:prstGeom prst="rect">
                  <a:avLst/>
                </a:prstGeom>
              </p:spPr>
            </p:pic>
          </p:grpSp>
        </p:grpSp>
        <p:sp>
          <p:nvSpPr>
            <p:cNvPr id="241" name="TextBox 240">
              <a:extLst>
                <a:ext uri="{FF2B5EF4-FFF2-40B4-BE49-F238E27FC236}">
                  <a16:creationId xmlns:a16="http://schemas.microsoft.com/office/drawing/2014/main" id="{14DB63A2-05B7-2C4D-A618-626336B27B5E}"/>
                </a:ext>
              </a:extLst>
            </p:cNvPr>
            <p:cNvSpPr txBox="1"/>
            <p:nvPr/>
          </p:nvSpPr>
          <p:spPr>
            <a:xfrm>
              <a:off x="1670404" y="2445863"/>
              <a:ext cx="641159" cy="107722"/>
            </a:xfrm>
            <a:prstGeom prst="rect">
              <a:avLst/>
            </a:prstGeom>
            <a:noFill/>
            <a:ln>
              <a:noFill/>
            </a:ln>
          </p:spPr>
          <p:txBody>
            <a:bodyPr wrap="square" lIns="0" tIns="0" rIns="0" bIns="0" rtlCol="0">
              <a:spAutoFit/>
            </a:bodyPr>
            <a:lstStyle/>
            <a:p>
              <a:pPr algn="ctr" defTabSz="685792">
                <a:defRPr/>
              </a:pPr>
              <a:r>
                <a:rPr lang="en-US" sz="700" dirty="0">
                  <a:solidFill>
                    <a:srgbClr val="000000"/>
                  </a:solidFill>
                  <a:latin typeface="IBM Plex Sans" panose="020B0503050203000203" pitchFamily="34" charset="77"/>
                  <a:sym typeface="IBM Plex Sans"/>
                </a:rPr>
                <a:t>Organize</a:t>
              </a:r>
            </a:p>
          </p:txBody>
        </p:sp>
        <p:sp>
          <p:nvSpPr>
            <p:cNvPr id="242" name="TextBox 241">
              <a:extLst>
                <a:ext uri="{FF2B5EF4-FFF2-40B4-BE49-F238E27FC236}">
                  <a16:creationId xmlns:a16="http://schemas.microsoft.com/office/drawing/2014/main" id="{607B99AC-4936-2C4C-8084-BD3235079E5F}"/>
                </a:ext>
              </a:extLst>
            </p:cNvPr>
            <p:cNvSpPr txBox="1"/>
            <p:nvPr/>
          </p:nvSpPr>
          <p:spPr>
            <a:xfrm>
              <a:off x="2321051" y="2454963"/>
              <a:ext cx="641159" cy="107722"/>
            </a:xfrm>
            <a:prstGeom prst="rect">
              <a:avLst/>
            </a:prstGeom>
            <a:noFill/>
            <a:ln>
              <a:noFill/>
            </a:ln>
          </p:spPr>
          <p:txBody>
            <a:bodyPr wrap="square" lIns="0" tIns="0" rIns="0" bIns="0" rtlCol="0">
              <a:spAutoFit/>
            </a:bodyPr>
            <a:lstStyle/>
            <a:p>
              <a:pPr algn="ctr" defTabSz="685792">
                <a:defRPr/>
              </a:pPr>
              <a:r>
                <a:rPr lang="en-US" sz="700" dirty="0">
                  <a:solidFill>
                    <a:srgbClr val="000000"/>
                  </a:solidFill>
                  <a:latin typeface="IBM Plex Sans" panose="020B0503050203000203" pitchFamily="34" charset="77"/>
                  <a:sym typeface="IBM Plex Sans"/>
                </a:rPr>
                <a:t>Analyze</a:t>
              </a:r>
            </a:p>
          </p:txBody>
        </p:sp>
        <p:sp>
          <p:nvSpPr>
            <p:cNvPr id="243" name="TextBox 242">
              <a:extLst>
                <a:ext uri="{FF2B5EF4-FFF2-40B4-BE49-F238E27FC236}">
                  <a16:creationId xmlns:a16="http://schemas.microsoft.com/office/drawing/2014/main" id="{2130B023-A2A7-7E44-ADDC-764049442162}"/>
                </a:ext>
              </a:extLst>
            </p:cNvPr>
            <p:cNvSpPr txBox="1"/>
            <p:nvPr/>
          </p:nvSpPr>
          <p:spPr>
            <a:xfrm>
              <a:off x="1777537" y="3088630"/>
              <a:ext cx="1070868" cy="107722"/>
            </a:xfrm>
            <a:prstGeom prst="rect">
              <a:avLst/>
            </a:prstGeom>
            <a:noFill/>
            <a:ln>
              <a:noFill/>
            </a:ln>
          </p:spPr>
          <p:txBody>
            <a:bodyPr wrap="square" lIns="0" tIns="0" rIns="0" bIns="0" rtlCol="0">
              <a:spAutoFit/>
            </a:bodyPr>
            <a:lstStyle/>
            <a:p>
              <a:pPr algn="ctr" defTabSz="685792">
                <a:defRPr/>
              </a:pPr>
              <a:r>
                <a:rPr lang="en-US" sz="700" dirty="0">
                  <a:solidFill>
                    <a:srgbClr val="000000"/>
                  </a:solidFill>
                  <a:latin typeface="IBM Plex Sans" panose="020B0503050203000203" pitchFamily="34" charset="77"/>
                  <a:sym typeface="IBM Plex Sans"/>
                </a:rPr>
                <a:t>Collect</a:t>
              </a:r>
            </a:p>
          </p:txBody>
        </p:sp>
        <p:pic>
          <p:nvPicPr>
            <p:cNvPr id="244" name="Picture 243">
              <a:extLst>
                <a:ext uri="{FF2B5EF4-FFF2-40B4-BE49-F238E27FC236}">
                  <a16:creationId xmlns:a16="http://schemas.microsoft.com/office/drawing/2014/main" id="{03A3407B-754B-3748-BEEF-E6B619D45993}"/>
                </a:ext>
              </a:extLst>
            </p:cNvPr>
            <p:cNvPicPr>
              <a:picLocks/>
            </p:cNvPicPr>
            <p:nvPr/>
          </p:nvPicPr>
          <p:blipFill>
            <a:blip r:embed="rId10"/>
            <a:stretch>
              <a:fillRect/>
            </a:stretch>
          </p:blipFill>
          <p:spPr>
            <a:xfrm>
              <a:off x="1816564" y="2089044"/>
              <a:ext cx="383166" cy="357335"/>
            </a:xfrm>
            <a:prstGeom prst="rect">
              <a:avLst/>
            </a:prstGeom>
          </p:spPr>
        </p:pic>
        <p:pic>
          <p:nvPicPr>
            <p:cNvPr id="245" name="Picture 244">
              <a:extLst>
                <a:ext uri="{FF2B5EF4-FFF2-40B4-BE49-F238E27FC236}">
                  <a16:creationId xmlns:a16="http://schemas.microsoft.com/office/drawing/2014/main" id="{749E9A2F-CA28-9A41-AB44-0344FA520BCB}"/>
                </a:ext>
              </a:extLst>
            </p:cNvPr>
            <p:cNvPicPr>
              <a:picLocks/>
            </p:cNvPicPr>
            <p:nvPr/>
          </p:nvPicPr>
          <p:blipFill>
            <a:blip r:embed="rId11"/>
            <a:stretch>
              <a:fillRect/>
            </a:stretch>
          </p:blipFill>
          <p:spPr>
            <a:xfrm>
              <a:off x="2496101" y="2089045"/>
              <a:ext cx="280207" cy="307258"/>
            </a:xfrm>
            <a:prstGeom prst="rect">
              <a:avLst/>
            </a:prstGeom>
          </p:spPr>
        </p:pic>
        <p:pic>
          <p:nvPicPr>
            <p:cNvPr id="246" name="Picture 245">
              <a:extLst>
                <a:ext uri="{FF2B5EF4-FFF2-40B4-BE49-F238E27FC236}">
                  <a16:creationId xmlns:a16="http://schemas.microsoft.com/office/drawing/2014/main" id="{A94D60D4-1451-4D4F-B7FF-766A7CE7D820}"/>
                </a:ext>
              </a:extLst>
            </p:cNvPr>
            <p:cNvPicPr>
              <a:picLocks/>
            </p:cNvPicPr>
            <p:nvPr/>
          </p:nvPicPr>
          <p:blipFill>
            <a:blip r:embed="rId12"/>
            <a:stretch>
              <a:fillRect/>
            </a:stretch>
          </p:blipFill>
          <p:spPr>
            <a:xfrm>
              <a:off x="2124765" y="2747526"/>
              <a:ext cx="388620" cy="388620"/>
            </a:xfrm>
            <a:prstGeom prst="rect">
              <a:avLst/>
            </a:prstGeom>
          </p:spPr>
        </p:pic>
      </p:grpSp>
      <p:grpSp>
        <p:nvGrpSpPr>
          <p:cNvPr id="5" name="Group 4">
            <a:extLst>
              <a:ext uri="{FF2B5EF4-FFF2-40B4-BE49-F238E27FC236}">
                <a16:creationId xmlns:a16="http://schemas.microsoft.com/office/drawing/2014/main" id="{61917959-A996-8441-A315-7A13AC12D3E4}"/>
              </a:ext>
            </a:extLst>
          </p:cNvPr>
          <p:cNvGrpSpPr/>
          <p:nvPr/>
        </p:nvGrpSpPr>
        <p:grpSpPr>
          <a:xfrm>
            <a:off x="3130348" y="2132730"/>
            <a:ext cx="1409945" cy="2695815"/>
            <a:chOff x="3130348" y="1275480"/>
            <a:chExt cx="1409945" cy="2695815"/>
          </a:xfrm>
        </p:grpSpPr>
        <p:grpSp>
          <p:nvGrpSpPr>
            <p:cNvPr id="189" name="Group 188">
              <a:extLst>
                <a:ext uri="{FF2B5EF4-FFF2-40B4-BE49-F238E27FC236}">
                  <a16:creationId xmlns:a16="http://schemas.microsoft.com/office/drawing/2014/main" id="{F6259912-B9C3-D747-8E87-EC74C075717B}"/>
                </a:ext>
              </a:extLst>
            </p:cNvPr>
            <p:cNvGrpSpPr/>
            <p:nvPr/>
          </p:nvGrpSpPr>
          <p:grpSpPr>
            <a:xfrm>
              <a:off x="3130348" y="1275480"/>
              <a:ext cx="1409945" cy="2695815"/>
              <a:chOff x="5963453" y="1293747"/>
              <a:chExt cx="1409945" cy="2695815"/>
            </a:xfrm>
          </p:grpSpPr>
          <p:sp>
            <p:nvSpPr>
              <p:cNvPr id="190" name="Rectangle 189">
                <a:extLst>
                  <a:ext uri="{FF2B5EF4-FFF2-40B4-BE49-F238E27FC236}">
                    <a16:creationId xmlns:a16="http://schemas.microsoft.com/office/drawing/2014/main" id="{4BFAD793-CF0C-D44D-AB76-B5938B7462D7}"/>
                  </a:ext>
                </a:extLst>
              </p:cNvPr>
              <p:cNvSpPr/>
              <p:nvPr/>
            </p:nvSpPr>
            <p:spPr>
              <a:xfrm>
                <a:off x="5963453" y="1293747"/>
                <a:ext cx="1409945" cy="2695815"/>
              </a:xfrm>
              <a:prstGeom prst="rect">
                <a:avLst/>
              </a:prstGeom>
              <a:solidFill>
                <a:schemeClr val="accent2"/>
              </a:solidFill>
            </p:spPr>
            <p:txBody>
              <a:bodyPr wrap="square" lIns="0" tIns="0" rIns="0" bIns="0" rtlCol="0" anchor="t">
                <a:noAutofit/>
              </a:bodyPr>
              <a:lstStyle/>
              <a:p>
                <a:pPr algn="ctr" defTabSz="685775">
                  <a:defRPr/>
                </a:pPr>
                <a:br>
                  <a:rPr lang="en-US" sz="1100" b="1" dirty="0">
                    <a:solidFill>
                      <a:srgbClr val="FFFFFF"/>
                    </a:solidFill>
                    <a:latin typeface="IBM Plex Sans" panose="020B0503050203000203" pitchFamily="34" charset="77"/>
                    <a:cs typeface="Arial"/>
                    <a:sym typeface="IBM Plex Sans"/>
                  </a:rPr>
                </a:br>
                <a:r>
                  <a:rPr lang="en-US" sz="1100" b="1" dirty="0">
                    <a:solidFill>
                      <a:srgbClr val="FFFFFF"/>
                    </a:solidFill>
                    <a:latin typeface="IBM Plex Sans" panose="020B0503050203000203" pitchFamily="34" charset="77"/>
                    <a:cs typeface="Arial"/>
                    <a:sym typeface="IBM Plex Sans"/>
                  </a:rPr>
                  <a:t>Cloud Pak for Integration</a:t>
                </a:r>
              </a:p>
            </p:txBody>
          </p:sp>
          <p:sp>
            <p:nvSpPr>
              <p:cNvPr id="191" name="Rectangle 190">
                <a:extLst>
                  <a:ext uri="{FF2B5EF4-FFF2-40B4-BE49-F238E27FC236}">
                    <a16:creationId xmlns:a16="http://schemas.microsoft.com/office/drawing/2014/main" id="{A6533CE5-A5E6-8847-A38D-602385DB48CF}"/>
                  </a:ext>
                </a:extLst>
              </p:cNvPr>
              <p:cNvSpPr/>
              <p:nvPr/>
            </p:nvSpPr>
            <p:spPr>
              <a:xfrm>
                <a:off x="6007682" y="1949356"/>
                <a:ext cx="1312669" cy="1361416"/>
              </a:xfrm>
              <a:prstGeom prst="rect">
                <a:avLst/>
              </a:prstGeom>
              <a:solidFill>
                <a:schemeClr val="accent2">
                  <a:lumMod val="20000"/>
                  <a:lumOff val="80000"/>
                </a:schemeClr>
              </a:solidFill>
            </p:spPr>
            <p:txBody>
              <a:bodyPr wrap="square" lIns="0" tIns="0" rIns="0" bIns="0" rtlCol="0" anchor="ctr">
                <a:noAutofit/>
              </a:bodyPr>
              <a:lstStyle/>
              <a:p>
                <a:pPr defTabSz="685809">
                  <a:defRPr/>
                </a:pPr>
                <a:endParaRPr lang="en-US" sz="900" dirty="0">
                  <a:solidFill>
                    <a:srgbClr val="000000"/>
                  </a:solidFill>
                  <a:latin typeface="IBM Plex Sans"/>
                  <a:sym typeface="IBM Plex Sans"/>
                </a:endParaRPr>
              </a:p>
            </p:txBody>
          </p:sp>
          <p:grpSp>
            <p:nvGrpSpPr>
              <p:cNvPr id="198" name="Group 197">
                <a:extLst>
                  <a:ext uri="{FF2B5EF4-FFF2-40B4-BE49-F238E27FC236}">
                    <a16:creationId xmlns:a16="http://schemas.microsoft.com/office/drawing/2014/main" id="{97ED0CF7-C287-6A45-B5CC-4070931D1E18}"/>
                  </a:ext>
                </a:extLst>
              </p:cNvPr>
              <p:cNvGrpSpPr/>
              <p:nvPr/>
            </p:nvGrpSpPr>
            <p:grpSpPr>
              <a:xfrm>
                <a:off x="6011037" y="3404719"/>
                <a:ext cx="1246236" cy="394602"/>
                <a:chOff x="205522" y="3526080"/>
                <a:chExt cx="1246236" cy="394602"/>
              </a:xfrm>
            </p:grpSpPr>
            <p:sp>
              <p:nvSpPr>
                <p:cNvPr id="199" name="Rectangle 198">
                  <a:extLst>
                    <a:ext uri="{FF2B5EF4-FFF2-40B4-BE49-F238E27FC236}">
                      <a16:creationId xmlns:a16="http://schemas.microsoft.com/office/drawing/2014/main" id="{355F25A4-0A2B-064A-AD7F-3F67A31AF015}"/>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7938" defTabSz="685809">
                    <a:tabLst>
                      <a:tab pos="282572" algn="l"/>
                    </a:tabLst>
                    <a:defRPr/>
                  </a:pPr>
                  <a:r>
                    <a:rPr lang="en-US" sz="800" dirty="0">
                      <a:solidFill>
                        <a:srgbClr val="FFFFFF"/>
                      </a:solidFill>
                      <a:latin typeface="IBM Plex Sans"/>
                      <a:sym typeface="IBM Plex Sans"/>
                    </a:rPr>
                    <a:t>   Container</a:t>
                  </a:r>
                  <a:br>
                    <a:rPr lang="en-US" sz="800" dirty="0">
                      <a:solidFill>
                        <a:srgbClr val="FFFFFF"/>
                      </a:solidFill>
                      <a:latin typeface="IBM Plex Sans"/>
                      <a:sym typeface="IBM Plex Sans"/>
                    </a:rPr>
                  </a:br>
                  <a:r>
                    <a:rPr lang="en-US" sz="800" dirty="0">
                      <a:solidFill>
                        <a:srgbClr val="FFFFFF"/>
                      </a:solidFill>
                      <a:latin typeface="IBM Plex Sans"/>
                      <a:sym typeface="IBM Plex Sans"/>
                    </a:rPr>
                    <a:t>   platform and</a:t>
                  </a:r>
                  <a:br>
                    <a:rPr lang="en-US" sz="800" dirty="0">
                      <a:solidFill>
                        <a:srgbClr val="FFFFFF"/>
                      </a:solidFill>
                      <a:latin typeface="IBM Plex Sans"/>
                      <a:sym typeface="IBM Plex Sans"/>
                    </a:rPr>
                  </a:br>
                  <a:r>
                    <a:rPr lang="en-US" sz="800" dirty="0">
                      <a:solidFill>
                        <a:srgbClr val="FFFFFF"/>
                      </a:solidFill>
                      <a:latin typeface="IBM Plex Sans"/>
                      <a:sym typeface="IBM Plex Sans"/>
                    </a:rPr>
                    <a:t>   operational services</a:t>
                  </a:r>
                </a:p>
              </p:txBody>
            </p:sp>
            <p:pic>
              <p:nvPicPr>
                <p:cNvPr id="200" name="Picture 199">
                  <a:extLst>
                    <a:ext uri="{FF2B5EF4-FFF2-40B4-BE49-F238E27FC236}">
                      <a16:creationId xmlns:a16="http://schemas.microsoft.com/office/drawing/2014/main" id="{A1AF55B6-204A-A644-A4E0-50EB40E5CB71}"/>
                    </a:ext>
                  </a:extLst>
                </p:cNvPr>
                <p:cNvPicPr>
                  <a:picLocks noChangeAspect="1"/>
                </p:cNvPicPr>
                <p:nvPr/>
              </p:nvPicPr>
              <p:blipFill rotWithShape="1">
                <a:blip r:embed="rId6"/>
                <a:srcRect l="10187" r="7093" b="11229"/>
                <a:stretch/>
              </p:blipFill>
              <p:spPr>
                <a:xfrm>
                  <a:off x="865713" y="3532888"/>
                  <a:ext cx="555131" cy="222532"/>
                </a:xfrm>
                <a:prstGeom prst="rect">
                  <a:avLst/>
                </a:prstGeom>
              </p:spPr>
            </p:pic>
          </p:grpSp>
        </p:grpSp>
        <p:sp>
          <p:nvSpPr>
            <p:cNvPr id="247" name="TextBox 246">
              <a:extLst>
                <a:ext uri="{FF2B5EF4-FFF2-40B4-BE49-F238E27FC236}">
                  <a16:creationId xmlns:a16="http://schemas.microsoft.com/office/drawing/2014/main" id="{D5B81D93-149B-6A4B-ADFD-5E179AFDD22D}"/>
                </a:ext>
              </a:extLst>
            </p:cNvPr>
            <p:cNvSpPr txBox="1"/>
            <p:nvPr/>
          </p:nvSpPr>
          <p:spPr>
            <a:xfrm>
              <a:off x="3222130" y="2403180"/>
              <a:ext cx="510482" cy="215444"/>
            </a:xfrm>
            <a:prstGeom prst="rect">
              <a:avLst/>
            </a:prstGeom>
            <a:noFill/>
          </p:spPr>
          <p:txBody>
            <a:bodyPr wrap="square" lIns="0" tIns="0" rIns="0" bIns="0" rtlCol="0">
              <a:spAutoFit/>
            </a:bodyPr>
            <a:lstStyle/>
            <a:p>
              <a:pPr algn="ctr" defTabSz="914366">
                <a:defRPr/>
              </a:pPr>
              <a:r>
                <a:rPr lang="en-US" sz="700" dirty="0">
                  <a:solidFill>
                    <a:srgbClr val="000000"/>
                  </a:solidFill>
                  <a:latin typeface="IBM Plex Sans" panose="020B0503050203000203" pitchFamily="34" charset="77"/>
                  <a:sym typeface="IBM Plex Sans"/>
                </a:rPr>
                <a:t>API Lifecycle</a:t>
              </a:r>
            </a:p>
          </p:txBody>
        </p:sp>
        <p:sp>
          <p:nvSpPr>
            <p:cNvPr id="248" name="TextBox 247">
              <a:extLst>
                <a:ext uri="{FF2B5EF4-FFF2-40B4-BE49-F238E27FC236}">
                  <a16:creationId xmlns:a16="http://schemas.microsoft.com/office/drawing/2014/main" id="{76288D34-E62F-2F49-BD78-3A32212A43D9}"/>
                </a:ext>
              </a:extLst>
            </p:cNvPr>
            <p:cNvSpPr txBox="1"/>
            <p:nvPr/>
          </p:nvSpPr>
          <p:spPr>
            <a:xfrm>
              <a:off x="3985666" y="2418892"/>
              <a:ext cx="447238" cy="215444"/>
            </a:xfrm>
            <a:prstGeom prst="rect">
              <a:avLst/>
            </a:prstGeom>
            <a:noFill/>
          </p:spPr>
          <p:txBody>
            <a:bodyPr wrap="none" lIns="0" tIns="0" rIns="0" bIns="0" rtlCol="0">
              <a:spAutoFit/>
            </a:bodyPr>
            <a:lstStyle/>
            <a:p>
              <a:pPr algn="ctr" defTabSz="914366">
                <a:defRPr/>
              </a:pPr>
              <a:r>
                <a:rPr lang="en-US" sz="700" dirty="0">
                  <a:solidFill>
                    <a:srgbClr val="000000"/>
                  </a:solidFill>
                  <a:latin typeface="IBM Plex Sans" panose="020B0503050203000203" pitchFamily="34" charset="77"/>
                  <a:sym typeface="IBM Plex Sans"/>
                </a:rPr>
                <a:t>Messaging </a:t>
              </a:r>
            </a:p>
            <a:p>
              <a:pPr algn="ctr" defTabSz="914366">
                <a:defRPr/>
              </a:pPr>
              <a:r>
                <a:rPr lang="en-US" sz="700" dirty="0">
                  <a:solidFill>
                    <a:srgbClr val="000000"/>
                  </a:solidFill>
                  <a:latin typeface="IBM Plex Sans" panose="020B0503050203000203" pitchFamily="34" charset="77"/>
                  <a:sym typeface="IBM Plex Sans"/>
                </a:rPr>
                <a:t>and Events</a:t>
              </a:r>
            </a:p>
          </p:txBody>
        </p:sp>
        <p:sp>
          <p:nvSpPr>
            <p:cNvPr id="249" name="TextBox 248">
              <a:extLst>
                <a:ext uri="{FF2B5EF4-FFF2-40B4-BE49-F238E27FC236}">
                  <a16:creationId xmlns:a16="http://schemas.microsoft.com/office/drawing/2014/main" id="{4065B673-4A0C-884D-9452-AC7D6AAED852}"/>
                </a:ext>
              </a:extLst>
            </p:cNvPr>
            <p:cNvSpPr txBox="1"/>
            <p:nvPr/>
          </p:nvSpPr>
          <p:spPr>
            <a:xfrm>
              <a:off x="3326919" y="3091704"/>
              <a:ext cx="1082506" cy="107722"/>
            </a:xfrm>
            <a:prstGeom prst="rect">
              <a:avLst/>
            </a:prstGeom>
            <a:noFill/>
          </p:spPr>
          <p:txBody>
            <a:bodyPr wrap="square" lIns="0" tIns="0" rIns="0" bIns="0" rtlCol="0">
              <a:spAutoFit/>
            </a:bodyPr>
            <a:lstStyle/>
            <a:p>
              <a:pPr algn="ctr" defTabSz="914366">
                <a:defRPr/>
              </a:pPr>
              <a:r>
                <a:rPr lang="en-US" sz="700" dirty="0">
                  <a:solidFill>
                    <a:srgbClr val="000000"/>
                  </a:solidFill>
                  <a:latin typeface="IBM Plex Sans" panose="020B0503050203000203" pitchFamily="34" charset="77"/>
                  <a:sym typeface="IBM Plex Sans"/>
                </a:rPr>
                <a:t>App and Data Integration </a:t>
              </a:r>
            </a:p>
          </p:txBody>
        </p:sp>
        <p:pic>
          <p:nvPicPr>
            <p:cNvPr id="250" name="Picture 249">
              <a:extLst>
                <a:ext uri="{FF2B5EF4-FFF2-40B4-BE49-F238E27FC236}">
                  <a16:creationId xmlns:a16="http://schemas.microsoft.com/office/drawing/2014/main" id="{7C273249-742F-1145-ADBF-4E23DB12D677}"/>
                </a:ext>
              </a:extLst>
            </p:cNvPr>
            <p:cNvPicPr>
              <a:picLocks/>
            </p:cNvPicPr>
            <p:nvPr/>
          </p:nvPicPr>
          <p:blipFill>
            <a:blip r:embed="rId13"/>
            <a:stretch>
              <a:fillRect/>
            </a:stretch>
          </p:blipFill>
          <p:spPr>
            <a:xfrm>
              <a:off x="4081992" y="2046026"/>
              <a:ext cx="273743" cy="396758"/>
            </a:xfrm>
            <a:prstGeom prst="rect">
              <a:avLst/>
            </a:prstGeom>
          </p:spPr>
        </p:pic>
        <p:pic>
          <p:nvPicPr>
            <p:cNvPr id="251" name="Picture 250">
              <a:extLst>
                <a:ext uri="{FF2B5EF4-FFF2-40B4-BE49-F238E27FC236}">
                  <a16:creationId xmlns:a16="http://schemas.microsoft.com/office/drawing/2014/main" id="{8A91A9A8-CFC3-1547-9490-58A027A1D506}"/>
                </a:ext>
              </a:extLst>
            </p:cNvPr>
            <p:cNvPicPr>
              <a:picLocks/>
            </p:cNvPicPr>
            <p:nvPr/>
          </p:nvPicPr>
          <p:blipFill>
            <a:blip r:embed="rId14"/>
            <a:stretch>
              <a:fillRect/>
            </a:stretch>
          </p:blipFill>
          <p:spPr>
            <a:xfrm>
              <a:off x="3290836" y="2050579"/>
              <a:ext cx="364999" cy="368313"/>
            </a:xfrm>
            <a:prstGeom prst="rect">
              <a:avLst/>
            </a:prstGeom>
          </p:spPr>
        </p:pic>
        <p:pic>
          <p:nvPicPr>
            <p:cNvPr id="252" name="Picture 251">
              <a:extLst>
                <a:ext uri="{FF2B5EF4-FFF2-40B4-BE49-F238E27FC236}">
                  <a16:creationId xmlns:a16="http://schemas.microsoft.com/office/drawing/2014/main" id="{DE567E04-5AE6-5545-B6CF-CC770D45E9CD}"/>
                </a:ext>
              </a:extLst>
            </p:cNvPr>
            <p:cNvPicPr>
              <a:picLocks/>
            </p:cNvPicPr>
            <p:nvPr/>
          </p:nvPicPr>
          <p:blipFill>
            <a:blip r:embed="rId15"/>
            <a:stretch>
              <a:fillRect/>
            </a:stretch>
          </p:blipFill>
          <p:spPr>
            <a:xfrm>
              <a:off x="3676026" y="2717452"/>
              <a:ext cx="295141" cy="348482"/>
            </a:xfrm>
            <a:prstGeom prst="rect">
              <a:avLst/>
            </a:prstGeom>
          </p:spPr>
        </p:pic>
      </p:grpSp>
      <p:grpSp>
        <p:nvGrpSpPr>
          <p:cNvPr id="6" name="Group 5">
            <a:extLst>
              <a:ext uri="{FF2B5EF4-FFF2-40B4-BE49-F238E27FC236}">
                <a16:creationId xmlns:a16="http://schemas.microsoft.com/office/drawing/2014/main" id="{B6C97276-767F-694A-935E-9F457DB0428C}"/>
              </a:ext>
            </a:extLst>
          </p:cNvPr>
          <p:cNvGrpSpPr/>
          <p:nvPr/>
        </p:nvGrpSpPr>
        <p:grpSpPr>
          <a:xfrm>
            <a:off x="4649261" y="2132730"/>
            <a:ext cx="1409945" cy="2695815"/>
            <a:chOff x="4649261" y="1275480"/>
            <a:chExt cx="1409945" cy="2695815"/>
          </a:xfrm>
        </p:grpSpPr>
        <p:grpSp>
          <p:nvGrpSpPr>
            <p:cNvPr id="176" name="Group 175">
              <a:extLst>
                <a:ext uri="{FF2B5EF4-FFF2-40B4-BE49-F238E27FC236}">
                  <a16:creationId xmlns:a16="http://schemas.microsoft.com/office/drawing/2014/main" id="{A2158D31-0F90-D541-9913-1C975CE9B9EE}"/>
                </a:ext>
              </a:extLst>
            </p:cNvPr>
            <p:cNvGrpSpPr/>
            <p:nvPr/>
          </p:nvGrpSpPr>
          <p:grpSpPr>
            <a:xfrm>
              <a:off x="4649261" y="1275480"/>
              <a:ext cx="1409945" cy="2695815"/>
              <a:chOff x="5963453" y="1293747"/>
              <a:chExt cx="1409945" cy="2695815"/>
            </a:xfrm>
          </p:grpSpPr>
          <p:sp>
            <p:nvSpPr>
              <p:cNvPr id="177" name="Rectangle 176">
                <a:extLst>
                  <a:ext uri="{FF2B5EF4-FFF2-40B4-BE49-F238E27FC236}">
                    <a16:creationId xmlns:a16="http://schemas.microsoft.com/office/drawing/2014/main" id="{D4A8E16E-E8D3-484C-8C0B-0C02F9369A08}"/>
                  </a:ext>
                </a:extLst>
              </p:cNvPr>
              <p:cNvSpPr/>
              <p:nvPr/>
            </p:nvSpPr>
            <p:spPr>
              <a:xfrm>
                <a:off x="5963453" y="1293747"/>
                <a:ext cx="1409945" cy="2695815"/>
              </a:xfrm>
              <a:prstGeom prst="rect">
                <a:avLst/>
              </a:prstGeom>
              <a:solidFill>
                <a:schemeClr val="accent2"/>
              </a:solidFill>
            </p:spPr>
            <p:txBody>
              <a:bodyPr wrap="square" lIns="0" tIns="0" rIns="0" bIns="0" rtlCol="0" anchor="t">
                <a:noAutofit/>
              </a:bodyPr>
              <a:lstStyle/>
              <a:p>
                <a:pPr algn="ctr" defTabSz="685775">
                  <a:defRPr/>
                </a:pPr>
                <a:br>
                  <a:rPr lang="en-US" sz="1100" b="1" dirty="0">
                    <a:solidFill>
                      <a:srgbClr val="FFFFFF"/>
                    </a:solidFill>
                    <a:latin typeface="IBM Plex Sans" panose="020B0503050203000203" pitchFamily="34" charset="77"/>
                    <a:cs typeface="Arial"/>
                    <a:sym typeface="IBM Plex Sans"/>
                  </a:rPr>
                </a:br>
                <a:r>
                  <a:rPr lang="en-US" sz="1100" b="1" dirty="0">
                    <a:solidFill>
                      <a:srgbClr val="FFFFFF"/>
                    </a:solidFill>
                    <a:latin typeface="IBM Plex Sans" panose="020B0503050203000203" pitchFamily="34" charset="77"/>
                    <a:cs typeface="Arial"/>
                    <a:sym typeface="IBM Plex Sans"/>
                  </a:rPr>
                  <a:t>Cloud Pak for Automation</a:t>
                </a:r>
              </a:p>
            </p:txBody>
          </p:sp>
          <p:sp>
            <p:nvSpPr>
              <p:cNvPr id="179" name="Rectangle 178">
                <a:extLst>
                  <a:ext uri="{FF2B5EF4-FFF2-40B4-BE49-F238E27FC236}">
                    <a16:creationId xmlns:a16="http://schemas.microsoft.com/office/drawing/2014/main" id="{8CA668F3-8EEF-B64C-A80E-8DA8A92A607E}"/>
                  </a:ext>
                </a:extLst>
              </p:cNvPr>
              <p:cNvSpPr/>
              <p:nvPr/>
            </p:nvSpPr>
            <p:spPr>
              <a:xfrm>
                <a:off x="6007682" y="1949356"/>
                <a:ext cx="1312669" cy="1361416"/>
              </a:xfrm>
              <a:prstGeom prst="rect">
                <a:avLst/>
              </a:prstGeom>
              <a:solidFill>
                <a:schemeClr val="accent2">
                  <a:lumMod val="20000"/>
                  <a:lumOff val="80000"/>
                </a:schemeClr>
              </a:solidFill>
            </p:spPr>
            <p:txBody>
              <a:bodyPr wrap="square" lIns="0" tIns="0" rIns="0" bIns="0" rtlCol="0" anchor="ctr">
                <a:noAutofit/>
              </a:bodyPr>
              <a:lstStyle/>
              <a:p>
                <a:pPr defTabSz="685809">
                  <a:defRPr/>
                </a:pPr>
                <a:endParaRPr lang="en-US" sz="900" dirty="0">
                  <a:solidFill>
                    <a:srgbClr val="000000"/>
                  </a:solidFill>
                  <a:latin typeface="IBM Plex Sans"/>
                  <a:sym typeface="IBM Plex Sans"/>
                </a:endParaRPr>
              </a:p>
            </p:txBody>
          </p:sp>
          <p:grpSp>
            <p:nvGrpSpPr>
              <p:cNvPr id="186" name="Group 185">
                <a:extLst>
                  <a:ext uri="{FF2B5EF4-FFF2-40B4-BE49-F238E27FC236}">
                    <a16:creationId xmlns:a16="http://schemas.microsoft.com/office/drawing/2014/main" id="{D57CB5FD-B741-E948-8634-35BB54D7C707}"/>
                  </a:ext>
                </a:extLst>
              </p:cNvPr>
              <p:cNvGrpSpPr/>
              <p:nvPr/>
            </p:nvGrpSpPr>
            <p:grpSpPr>
              <a:xfrm>
                <a:off x="6011037" y="3404719"/>
                <a:ext cx="1246236" cy="394602"/>
                <a:chOff x="205522" y="3526080"/>
                <a:chExt cx="1246236" cy="394602"/>
              </a:xfrm>
            </p:grpSpPr>
            <p:sp>
              <p:nvSpPr>
                <p:cNvPr id="187" name="Rectangle 186">
                  <a:extLst>
                    <a:ext uri="{FF2B5EF4-FFF2-40B4-BE49-F238E27FC236}">
                      <a16:creationId xmlns:a16="http://schemas.microsoft.com/office/drawing/2014/main" id="{4E42FEC6-08DF-D84B-89E9-F36FF4AEF250}"/>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7938" defTabSz="685809">
                    <a:tabLst>
                      <a:tab pos="282572" algn="l"/>
                    </a:tabLst>
                    <a:defRPr/>
                  </a:pPr>
                  <a:r>
                    <a:rPr lang="en-US" sz="800" dirty="0">
                      <a:solidFill>
                        <a:srgbClr val="FFFFFF"/>
                      </a:solidFill>
                      <a:latin typeface="IBM Plex Sans"/>
                      <a:sym typeface="IBM Plex Sans"/>
                    </a:rPr>
                    <a:t>   Container</a:t>
                  </a:r>
                  <a:br>
                    <a:rPr lang="en-US" sz="800" dirty="0">
                      <a:solidFill>
                        <a:srgbClr val="FFFFFF"/>
                      </a:solidFill>
                      <a:latin typeface="IBM Plex Sans"/>
                      <a:sym typeface="IBM Plex Sans"/>
                    </a:rPr>
                  </a:br>
                  <a:r>
                    <a:rPr lang="en-US" sz="800" dirty="0">
                      <a:solidFill>
                        <a:srgbClr val="FFFFFF"/>
                      </a:solidFill>
                      <a:latin typeface="IBM Plex Sans"/>
                      <a:sym typeface="IBM Plex Sans"/>
                    </a:rPr>
                    <a:t>   platform and</a:t>
                  </a:r>
                  <a:br>
                    <a:rPr lang="en-US" sz="800" dirty="0">
                      <a:solidFill>
                        <a:srgbClr val="FFFFFF"/>
                      </a:solidFill>
                      <a:latin typeface="IBM Plex Sans"/>
                      <a:sym typeface="IBM Plex Sans"/>
                    </a:rPr>
                  </a:br>
                  <a:r>
                    <a:rPr lang="en-US" sz="800" dirty="0">
                      <a:solidFill>
                        <a:srgbClr val="FFFFFF"/>
                      </a:solidFill>
                      <a:latin typeface="IBM Plex Sans"/>
                      <a:sym typeface="IBM Plex Sans"/>
                    </a:rPr>
                    <a:t>   operational services</a:t>
                  </a:r>
                </a:p>
              </p:txBody>
            </p:sp>
            <p:pic>
              <p:nvPicPr>
                <p:cNvPr id="188" name="Picture 187">
                  <a:extLst>
                    <a:ext uri="{FF2B5EF4-FFF2-40B4-BE49-F238E27FC236}">
                      <a16:creationId xmlns:a16="http://schemas.microsoft.com/office/drawing/2014/main" id="{1EEA29A2-A7E2-D24F-BDD1-5C82CCEF02CF}"/>
                    </a:ext>
                  </a:extLst>
                </p:cNvPr>
                <p:cNvPicPr>
                  <a:picLocks noChangeAspect="1"/>
                </p:cNvPicPr>
                <p:nvPr/>
              </p:nvPicPr>
              <p:blipFill rotWithShape="1">
                <a:blip r:embed="rId6"/>
                <a:srcRect l="10187" r="7093" b="11229"/>
                <a:stretch/>
              </p:blipFill>
              <p:spPr>
                <a:xfrm>
                  <a:off x="865713" y="3532888"/>
                  <a:ext cx="555131" cy="222532"/>
                </a:xfrm>
                <a:prstGeom prst="rect">
                  <a:avLst/>
                </a:prstGeom>
              </p:spPr>
            </p:pic>
          </p:grpSp>
        </p:grpSp>
        <p:sp>
          <p:nvSpPr>
            <p:cNvPr id="253" name="TextBox 252">
              <a:extLst>
                <a:ext uri="{FF2B5EF4-FFF2-40B4-BE49-F238E27FC236}">
                  <a16:creationId xmlns:a16="http://schemas.microsoft.com/office/drawing/2014/main" id="{0C9A6B5D-3C56-674A-9959-E3D6FDACC551}"/>
                </a:ext>
              </a:extLst>
            </p:cNvPr>
            <p:cNvSpPr txBox="1"/>
            <p:nvPr/>
          </p:nvSpPr>
          <p:spPr>
            <a:xfrm>
              <a:off x="4924474" y="3082006"/>
              <a:ext cx="963405" cy="107722"/>
            </a:xfrm>
            <a:prstGeom prst="rect">
              <a:avLst/>
            </a:prstGeom>
            <a:noFill/>
          </p:spPr>
          <p:txBody>
            <a:bodyPr wrap="none" lIns="0" tIns="0" rIns="0" bIns="0" rtlCol="0">
              <a:spAutoFit/>
            </a:bodyPr>
            <a:lstStyle/>
            <a:p>
              <a:pPr algn="ctr" defTabSz="914342">
                <a:defRPr/>
              </a:pPr>
              <a:r>
                <a:rPr lang="en-US" sz="700" dirty="0">
                  <a:solidFill>
                    <a:srgbClr val="000000"/>
                  </a:solidFill>
                  <a:latin typeface="IBM Plex Sans" panose="020B0503050203000203" pitchFamily="34" charset="77"/>
                  <a:sym typeface="IBM Plex Sans"/>
                </a:rPr>
                <a:t>Workflow and Decisions</a:t>
              </a:r>
            </a:p>
          </p:txBody>
        </p:sp>
        <p:sp>
          <p:nvSpPr>
            <p:cNvPr id="254" name="TextBox 253">
              <a:extLst>
                <a:ext uri="{FF2B5EF4-FFF2-40B4-BE49-F238E27FC236}">
                  <a16:creationId xmlns:a16="http://schemas.microsoft.com/office/drawing/2014/main" id="{93599BDE-5D9B-4343-AB20-B03642460AAB}"/>
                </a:ext>
              </a:extLst>
            </p:cNvPr>
            <p:cNvSpPr txBox="1"/>
            <p:nvPr/>
          </p:nvSpPr>
          <p:spPr>
            <a:xfrm>
              <a:off x="5399992" y="2433089"/>
              <a:ext cx="590595" cy="215444"/>
            </a:xfrm>
            <a:prstGeom prst="rect">
              <a:avLst/>
            </a:prstGeom>
            <a:noFill/>
          </p:spPr>
          <p:txBody>
            <a:bodyPr wrap="square" lIns="0" tIns="0" rIns="0" bIns="0" rtlCol="0">
              <a:spAutoFit/>
            </a:bodyPr>
            <a:lstStyle/>
            <a:p>
              <a:pPr algn="ctr" defTabSz="914342">
                <a:defRPr/>
              </a:pPr>
              <a:r>
                <a:rPr lang="en-US" sz="700" dirty="0">
                  <a:solidFill>
                    <a:srgbClr val="000000"/>
                  </a:solidFill>
                  <a:latin typeface="IBM Plex Sans" panose="020B0503050203000203" pitchFamily="34" charset="77"/>
                  <a:cs typeface="Arial" pitchFamily="34" charset="0"/>
                  <a:sym typeface="IBM Plex Sans"/>
                </a:rPr>
                <a:t>Operational </a:t>
              </a:r>
            </a:p>
            <a:p>
              <a:pPr algn="ctr" defTabSz="914342">
                <a:defRPr/>
              </a:pPr>
              <a:r>
                <a:rPr lang="en-US" sz="700" dirty="0">
                  <a:solidFill>
                    <a:srgbClr val="000000"/>
                  </a:solidFill>
                  <a:latin typeface="IBM Plex Sans" panose="020B0503050203000203" pitchFamily="34" charset="77"/>
                  <a:cs typeface="Arial" pitchFamily="34" charset="0"/>
                  <a:sym typeface="IBM Plex Sans"/>
                </a:rPr>
                <a:t>Intelligence</a:t>
              </a:r>
            </a:p>
          </p:txBody>
        </p:sp>
        <p:pic>
          <p:nvPicPr>
            <p:cNvPr id="255" name="Picture 254">
              <a:extLst>
                <a:ext uri="{FF2B5EF4-FFF2-40B4-BE49-F238E27FC236}">
                  <a16:creationId xmlns:a16="http://schemas.microsoft.com/office/drawing/2014/main" id="{744E4D0A-147B-B246-B43F-4895A59C64F2}"/>
                </a:ext>
              </a:extLst>
            </p:cNvPr>
            <p:cNvPicPr>
              <a:picLocks/>
            </p:cNvPicPr>
            <p:nvPr/>
          </p:nvPicPr>
          <p:blipFill>
            <a:blip r:embed="rId16"/>
            <a:stretch>
              <a:fillRect/>
            </a:stretch>
          </p:blipFill>
          <p:spPr>
            <a:xfrm>
              <a:off x="5123048" y="2682441"/>
              <a:ext cx="421184" cy="438614"/>
            </a:xfrm>
            <a:prstGeom prst="rect">
              <a:avLst/>
            </a:prstGeom>
          </p:spPr>
        </p:pic>
        <p:pic>
          <p:nvPicPr>
            <p:cNvPr id="256" name="Picture 255">
              <a:extLst>
                <a:ext uri="{FF2B5EF4-FFF2-40B4-BE49-F238E27FC236}">
                  <a16:creationId xmlns:a16="http://schemas.microsoft.com/office/drawing/2014/main" id="{47001732-D4A9-264D-AFEE-9E57F17E8026}"/>
                </a:ext>
              </a:extLst>
            </p:cNvPr>
            <p:cNvPicPr>
              <a:picLocks/>
            </p:cNvPicPr>
            <p:nvPr/>
          </p:nvPicPr>
          <p:blipFill>
            <a:blip r:embed="rId17"/>
            <a:stretch>
              <a:fillRect/>
            </a:stretch>
          </p:blipFill>
          <p:spPr>
            <a:xfrm>
              <a:off x="5535880" y="2110308"/>
              <a:ext cx="284801" cy="296586"/>
            </a:xfrm>
            <a:prstGeom prst="rect">
              <a:avLst/>
            </a:prstGeom>
          </p:spPr>
        </p:pic>
        <p:pic>
          <p:nvPicPr>
            <p:cNvPr id="257" name="Picture 256">
              <a:extLst>
                <a:ext uri="{FF2B5EF4-FFF2-40B4-BE49-F238E27FC236}">
                  <a16:creationId xmlns:a16="http://schemas.microsoft.com/office/drawing/2014/main" id="{297EC0A3-377C-B944-BCFF-B446191CDFB7}"/>
                </a:ext>
              </a:extLst>
            </p:cNvPr>
            <p:cNvPicPr>
              <a:picLocks/>
            </p:cNvPicPr>
            <p:nvPr/>
          </p:nvPicPr>
          <p:blipFill>
            <a:blip r:embed="rId18"/>
            <a:stretch>
              <a:fillRect/>
            </a:stretch>
          </p:blipFill>
          <p:spPr>
            <a:xfrm>
              <a:off x="4837605" y="2074575"/>
              <a:ext cx="335891" cy="349791"/>
            </a:xfrm>
            <a:prstGeom prst="rect">
              <a:avLst/>
            </a:prstGeom>
          </p:spPr>
        </p:pic>
        <p:sp>
          <p:nvSpPr>
            <p:cNvPr id="258" name="TextBox 257">
              <a:extLst>
                <a:ext uri="{FF2B5EF4-FFF2-40B4-BE49-F238E27FC236}">
                  <a16:creationId xmlns:a16="http://schemas.microsoft.com/office/drawing/2014/main" id="{420F999E-53F0-954B-A8A2-035251CFF16A}"/>
                </a:ext>
              </a:extLst>
            </p:cNvPr>
            <p:cNvSpPr txBox="1"/>
            <p:nvPr/>
          </p:nvSpPr>
          <p:spPr>
            <a:xfrm>
              <a:off x="4707205" y="2454963"/>
              <a:ext cx="590595" cy="107722"/>
            </a:xfrm>
            <a:prstGeom prst="rect">
              <a:avLst/>
            </a:prstGeom>
            <a:noFill/>
          </p:spPr>
          <p:txBody>
            <a:bodyPr wrap="square" lIns="0" tIns="0" rIns="0" bIns="0" rtlCol="0">
              <a:spAutoFit/>
            </a:bodyPr>
            <a:lstStyle/>
            <a:p>
              <a:pPr algn="ctr" defTabSz="914342">
                <a:defRPr/>
              </a:pPr>
              <a:r>
                <a:rPr lang="en-US" sz="700" dirty="0">
                  <a:solidFill>
                    <a:srgbClr val="000000"/>
                  </a:solidFill>
                  <a:latin typeface="IBM Plex Sans" panose="020B0503050203000203" pitchFamily="34" charset="77"/>
                  <a:cs typeface="Arial" pitchFamily="34" charset="0"/>
                  <a:sym typeface="IBM Plex Sans"/>
                </a:rPr>
                <a:t>Content</a:t>
              </a:r>
            </a:p>
          </p:txBody>
        </p:sp>
      </p:grpSp>
      <p:grpSp>
        <p:nvGrpSpPr>
          <p:cNvPr id="7" name="Group 6">
            <a:extLst>
              <a:ext uri="{FF2B5EF4-FFF2-40B4-BE49-F238E27FC236}">
                <a16:creationId xmlns:a16="http://schemas.microsoft.com/office/drawing/2014/main" id="{2041DD91-7F36-CB4D-9654-BFBF15CC77D0}"/>
              </a:ext>
            </a:extLst>
          </p:cNvPr>
          <p:cNvGrpSpPr/>
          <p:nvPr/>
        </p:nvGrpSpPr>
        <p:grpSpPr>
          <a:xfrm>
            <a:off x="6082156" y="2132730"/>
            <a:ext cx="1517710" cy="2695815"/>
            <a:chOff x="6082155" y="1275480"/>
            <a:chExt cx="1517710" cy="2695815"/>
          </a:xfrm>
        </p:grpSpPr>
        <p:grpSp>
          <p:nvGrpSpPr>
            <p:cNvPr id="2" name="Group 1">
              <a:extLst>
                <a:ext uri="{FF2B5EF4-FFF2-40B4-BE49-F238E27FC236}">
                  <a16:creationId xmlns:a16="http://schemas.microsoft.com/office/drawing/2014/main" id="{7F754CD2-3303-0441-A462-6F25F1E56FE9}"/>
                </a:ext>
              </a:extLst>
            </p:cNvPr>
            <p:cNvGrpSpPr/>
            <p:nvPr/>
          </p:nvGrpSpPr>
          <p:grpSpPr>
            <a:xfrm>
              <a:off x="6143979" y="1275480"/>
              <a:ext cx="1409945" cy="2695815"/>
              <a:chOff x="5963453" y="1293747"/>
              <a:chExt cx="1409945" cy="2695815"/>
            </a:xfrm>
          </p:grpSpPr>
          <p:sp>
            <p:nvSpPr>
              <p:cNvPr id="151" name="Rectangle 150">
                <a:extLst>
                  <a:ext uri="{FF2B5EF4-FFF2-40B4-BE49-F238E27FC236}">
                    <a16:creationId xmlns:a16="http://schemas.microsoft.com/office/drawing/2014/main" id="{1E379580-DA80-D246-8574-2D7CF9D2B0FE}"/>
                  </a:ext>
                </a:extLst>
              </p:cNvPr>
              <p:cNvSpPr/>
              <p:nvPr/>
            </p:nvSpPr>
            <p:spPr>
              <a:xfrm>
                <a:off x="5963453" y="1293747"/>
                <a:ext cx="1409945" cy="2695815"/>
              </a:xfrm>
              <a:prstGeom prst="rect">
                <a:avLst/>
              </a:prstGeom>
              <a:solidFill>
                <a:schemeClr val="accent2"/>
              </a:solidFill>
            </p:spPr>
            <p:txBody>
              <a:bodyPr wrap="square" lIns="0" tIns="0" rIns="0" bIns="0" rtlCol="0" anchor="t">
                <a:noAutofit/>
              </a:bodyPr>
              <a:lstStyle/>
              <a:p>
                <a:pPr algn="ctr" defTabSz="685775">
                  <a:defRPr/>
                </a:pPr>
                <a:br>
                  <a:rPr lang="en-US" sz="1100" b="1" dirty="0">
                    <a:solidFill>
                      <a:srgbClr val="FFFFFF"/>
                    </a:solidFill>
                    <a:latin typeface="IBM Plex Sans" panose="020B0503050203000203" pitchFamily="34" charset="77"/>
                    <a:cs typeface="Arial"/>
                    <a:sym typeface="IBM Plex Sans"/>
                  </a:rPr>
                </a:br>
                <a:r>
                  <a:rPr lang="en-US" sz="1100" b="1" dirty="0">
                    <a:solidFill>
                      <a:srgbClr val="FFFFFF"/>
                    </a:solidFill>
                    <a:latin typeface="IBM Plex Sans" panose="020B0503050203000203" pitchFamily="34" charset="77"/>
                    <a:cs typeface="Arial"/>
                    <a:sym typeface="IBM Plex Sans"/>
                  </a:rPr>
                  <a:t>Cloud Pak for </a:t>
                </a:r>
                <a:r>
                  <a:rPr lang="en-US" sz="1100" b="1" dirty="0" err="1">
                    <a:solidFill>
                      <a:srgbClr val="FFFFFF"/>
                    </a:solidFill>
                    <a:latin typeface="IBM Plex Sans" panose="020B0503050203000203" pitchFamily="34" charset="77"/>
                    <a:cs typeface="Arial"/>
                    <a:sym typeface="IBM Plex Sans"/>
                  </a:rPr>
                  <a:t>Multicloud</a:t>
                </a:r>
                <a:r>
                  <a:rPr lang="en-US" sz="1100" b="1" dirty="0">
                    <a:solidFill>
                      <a:srgbClr val="FFFFFF"/>
                    </a:solidFill>
                    <a:latin typeface="IBM Plex Sans" panose="020B0503050203000203" pitchFamily="34" charset="77"/>
                    <a:cs typeface="Arial"/>
                    <a:sym typeface="IBM Plex Sans"/>
                  </a:rPr>
                  <a:t> Management</a:t>
                </a:r>
              </a:p>
            </p:txBody>
          </p:sp>
          <p:sp>
            <p:nvSpPr>
              <p:cNvPr id="152" name="Rectangle 151">
                <a:extLst>
                  <a:ext uri="{FF2B5EF4-FFF2-40B4-BE49-F238E27FC236}">
                    <a16:creationId xmlns:a16="http://schemas.microsoft.com/office/drawing/2014/main" id="{EE4C4235-3D40-E844-82CF-2512F9D57D09}"/>
                  </a:ext>
                </a:extLst>
              </p:cNvPr>
              <p:cNvSpPr/>
              <p:nvPr/>
            </p:nvSpPr>
            <p:spPr>
              <a:xfrm>
                <a:off x="6007682" y="1949356"/>
                <a:ext cx="1312669" cy="1361416"/>
              </a:xfrm>
              <a:prstGeom prst="rect">
                <a:avLst/>
              </a:prstGeom>
              <a:solidFill>
                <a:schemeClr val="accent2">
                  <a:lumMod val="20000"/>
                  <a:lumOff val="80000"/>
                </a:schemeClr>
              </a:solidFill>
            </p:spPr>
            <p:txBody>
              <a:bodyPr wrap="square" lIns="0" tIns="0" rIns="0" bIns="0" rtlCol="0" anchor="ctr">
                <a:noAutofit/>
              </a:bodyPr>
              <a:lstStyle/>
              <a:p>
                <a:pPr defTabSz="685809">
                  <a:defRPr/>
                </a:pPr>
                <a:endParaRPr lang="en-US" sz="900" dirty="0">
                  <a:solidFill>
                    <a:srgbClr val="000000"/>
                  </a:solidFill>
                  <a:latin typeface="IBM Plex Sans"/>
                  <a:sym typeface="IBM Plex Sans"/>
                </a:endParaRPr>
              </a:p>
            </p:txBody>
          </p:sp>
          <p:grpSp>
            <p:nvGrpSpPr>
              <p:cNvPr id="159" name="Group 158">
                <a:extLst>
                  <a:ext uri="{FF2B5EF4-FFF2-40B4-BE49-F238E27FC236}">
                    <a16:creationId xmlns:a16="http://schemas.microsoft.com/office/drawing/2014/main" id="{EA522E1C-F941-874B-B8E2-4DA8AD879EF2}"/>
                  </a:ext>
                </a:extLst>
              </p:cNvPr>
              <p:cNvGrpSpPr/>
              <p:nvPr/>
            </p:nvGrpSpPr>
            <p:grpSpPr>
              <a:xfrm>
                <a:off x="6011037" y="3404719"/>
                <a:ext cx="1246236" cy="394602"/>
                <a:chOff x="205522" y="3526080"/>
                <a:chExt cx="1246236" cy="394602"/>
              </a:xfrm>
            </p:grpSpPr>
            <p:sp>
              <p:nvSpPr>
                <p:cNvPr id="160" name="Rectangle 159">
                  <a:extLst>
                    <a:ext uri="{FF2B5EF4-FFF2-40B4-BE49-F238E27FC236}">
                      <a16:creationId xmlns:a16="http://schemas.microsoft.com/office/drawing/2014/main" id="{369C77BF-8587-1F4A-AAC7-A28CBBD250A7}"/>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7938" defTabSz="685809">
                    <a:tabLst>
                      <a:tab pos="282572" algn="l"/>
                    </a:tabLst>
                    <a:defRPr/>
                  </a:pPr>
                  <a:r>
                    <a:rPr lang="en-US" sz="800" dirty="0">
                      <a:solidFill>
                        <a:srgbClr val="FFFFFF"/>
                      </a:solidFill>
                      <a:latin typeface="IBM Plex Sans"/>
                      <a:sym typeface="IBM Plex Sans"/>
                    </a:rPr>
                    <a:t>   Container</a:t>
                  </a:r>
                  <a:br>
                    <a:rPr lang="en-US" sz="800" dirty="0">
                      <a:solidFill>
                        <a:srgbClr val="FFFFFF"/>
                      </a:solidFill>
                      <a:latin typeface="IBM Plex Sans"/>
                      <a:sym typeface="IBM Plex Sans"/>
                    </a:rPr>
                  </a:br>
                  <a:r>
                    <a:rPr lang="en-US" sz="800" dirty="0">
                      <a:solidFill>
                        <a:srgbClr val="FFFFFF"/>
                      </a:solidFill>
                      <a:latin typeface="IBM Plex Sans"/>
                      <a:sym typeface="IBM Plex Sans"/>
                    </a:rPr>
                    <a:t>   platform and</a:t>
                  </a:r>
                  <a:br>
                    <a:rPr lang="en-US" sz="800" dirty="0">
                      <a:solidFill>
                        <a:srgbClr val="FFFFFF"/>
                      </a:solidFill>
                      <a:latin typeface="IBM Plex Sans"/>
                      <a:sym typeface="IBM Plex Sans"/>
                    </a:rPr>
                  </a:br>
                  <a:r>
                    <a:rPr lang="en-US" sz="800" dirty="0">
                      <a:solidFill>
                        <a:srgbClr val="FFFFFF"/>
                      </a:solidFill>
                      <a:latin typeface="IBM Plex Sans"/>
                      <a:sym typeface="IBM Plex Sans"/>
                    </a:rPr>
                    <a:t>   operational services</a:t>
                  </a:r>
                </a:p>
              </p:txBody>
            </p:sp>
            <p:pic>
              <p:nvPicPr>
                <p:cNvPr id="161" name="Picture 160">
                  <a:extLst>
                    <a:ext uri="{FF2B5EF4-FFF2-40B4-BE49-F238E27FC236}">
                      <a16:creationId xmlns:a16="http://schemas.microsoft.com/office/drawing/2014/main" id="{AC6D3D1F-4535-8744-BA25-21EF680BACDF}"/>
                    </a:ext>
                  </a:extLst>
                </p:cNvPr>
                <p:cNvPicPr>
                  <a:picLocks noChangeAspect="1"/>
                </p:cNvPicPr>
                <p:nvPr/>
              </p:nvPicPr>
              <p:blipFill rotWithShape="1">
                <a:blip r:embed="rId6"/>
                <a:srcRect l="10187" r="7093" b="11229"/>
                <a:stretch/>
              </p:blipFill>
              <p:spPr>
                <a:xfrm>
                  <a:off x="865713" y="3532888"/>
                  <a:ext cx="555131" cy="222532"/>
                </a:xfrm>
                <a:prstGeom prst="rect">
                  <a:avLst/>
                </a:prstGeom>
              </p:spPr>
            </p:pic>
          </p:grpSp>
        </p:grpSp>
        <p:sp>
          <p:nvSpPr>
            <p:cNvPr id="260" name="TextBox 259">
              <a:extLst>
                <a:ext uri="{FF2B5EF4-FFF2-40B4-BE49-F238E27FC236}">
                  <a16:creationId xmlns:a16="http://schemas.microsoft.com/office/drawing/2014/main" id="{590CDF0D-18EE-FC41-B4C6-24F6502FC64E}"/>
                </a:ext>
              </a:extLst>
            </p:cNvPr>
            <p:cNvSpPr txBox="1"/>
            <p:nvPr/>
          </p:nvSpPr>
          <p:spPr>
            <a:xfrm>
              <a:off x="6797052" y="2403281"/>
              <a:ext cx="726795" cy="215444"/>
            </a:xfrm>
            <a:prstGeom prst="rect">
              <a:avLst/>
            </a:prstGeom>
            <a:noFill/>
          </p:spPr>
          <p:txBody>
            <a:bodyPr wrap="square" lIns="0" tIns="0" rIns="0" bIns="0" rtlCol="0">
              <a:spAutoFit/>
            </a:bodyPr>
            <a:lstStyle/>
            <a:p>
              <a:pPr algn="ctr" defTabSz="914342">
                <a:defRPr/>
              </a:pPr>
              <a:r>
                <a:rPr lang="en-US" sz="700" dirty="0">
                  <a:solidFill>
                    <a:srgbClr val="000000"/>
                  </a:solidFill>
                  <a:latin typeface="IBM Plex Sans" panose="020B0503050203000203" pitchFamily="34" charset="77"/>
                  <a:sym typeface="IBM Plex Sans"/>
                </a:rPr>
                <a:t>App and Infrastructure</a:t>
              </a:r>
            </a:p>
          </p:txBody>
        </p:sp>
        <p:sp>
          <p:nvSpPr>
            <p:cNvPr id="261" name="TextBox 260">
              <a:extLst>
                <a:ext uri="{FF2B5EF4-FFF2-40B4-BE49-F238E27FC236}">
                  <a16:creationId xmlns:a16="http://schemas.microsoft.com/office/drawing/2014/main" id="{74AC388F-495A-614C-9E8C-4AD055947F92}"/>
                </a:ext>
              </a:extLst>
            </p:cNvPr>
            <p:cNvSpPr txBox="1"/>
            <p:nvPr/>
          </p:nvSpPr>
          <p:spPr>
            <a:xfrm>
              <a:off x="6270151" y="2445817"/>
              <a:ext cx="501740" cy="107722"/>
            </a:xfrm>
            <a:prstGeom prst="rect">
              <a:avLst/>
            </a:prstGeom>
            <a:noFill/>
          </p:spPr>
          <p:txBody>
            <a:bodyPr wrap="none" lIns="0" tIns="0" rIns="0" bIns="0" rtlCol="0">
              <a:spAutoFit/>
            </a:bodyPr>
            <a:lstStyle/>
            <a:p>
              <a:pPr algn="ctr" defTabSz="914342">
                <a:defRPr/>
              </a:pPr>
              <a:r>
                <a:rPr lang="en-US" sz="700" dirty="0">
                  <a:solidFill>
                    <a:srgbClr val="000000"/>
                  </a:solidFill>
                  <a:latin typeface="IBM Plex Sans" panose="020B0503050203000203" pitchFamily="34" charset="77"/>
                  <a:sym typeface="IBM Plex Sans"/>
                </a:rPr>
                <a:t>Multicluster </a:t>
              </a:r>
            </a:p>
          </p:txBody>
        </p:sp>
        <p:sp>
          <p:nvSpPr>
            <p:cNvPr id="262" name="TextBox 261">
              <a:extLst>
                <a:ext uri="{FF2B5EF4-FFF2-40B4-BE49-F238E27FC236}">
                  <a16:creationId xmlns:a16="http://schemas.microsoft.com/office/drawing/2014/main" id="{A5E5902A-188C-1143-A5ED-FD355EC74536}"/>
                </a:ext>
              </a:extLst>
            </p:cNvPr>
            <p:cNvSpPr txBox="1"/>
            <p:nvPr/>
          </p:nvSpPr>
          <p:spPr>
            <a:xfrm>
              <a:off x="6082155" y="3046799"/>
              <a:ext cx="1517710" cy="215444"/>
            </a:xfrm>
            <a:prstGeom prst="rect">
              <a:avLst/>
            </a:prstGeom>
            <a:noFill/>
          </p:spPr>
          <p:txBody>
            <a:bodyPr wrap="square" lIns="0" tIns="0" rIns="0" bIns="0" rtlCol="0">
              <a:spAutoFit/>
            </a:bodyPr>
            <a:lstStyle/>
            <a:p>
              <a:pPr algn="ctr" defTabSz="914297">
                <a:defRPr/>
              </a:pPr>
              <a:r>
                <a:rPr lang="en-US" sz="700" dirty="0">
                  <a:solidFill>
                    <a:srgbClr val="000000"/>
                  </a:solidFill>
                  <a:latin typeface="IBM Plex Sans" panose="020B0503050203000203" pitchFamily="34" charset="77"/>
                  <a:sym typeface="IBM Plex Sans"/>
                </a:rPr>
                <a:t>Security and Compliance</a:t>
              </a:r>
              <a:br>
                <a:rPr lang="en-US" sz="700" dirty="0">
                  <a:solidFill>
                    <a:srgbClr val="000000"/>
                  </a:solidFill>
                  <a:latin typeface="IBM Plex Sans" panose="020B0503050203000203" pitchFamily="34" charset="77"/>
                  <a:sym typeface="IBM Plex Sans"/>
                </a:rPr>
              </a:br>
              <a:r>
                <a:rPr lang="en-US" sz="700" dirty="0">
                  <a:solidFill>
                    <a:srgbClr val="000000"/>
                  </a:solidFill>
                  <a:latin typeface="IBM Plex Sans" panose="020B0503050203000203" pitchFamily="34" charset="77"/>
                  <a:sym typeface="IBM Plex Sans"/>
                </a:rPr>
                <a:t>Management</a:t>
              </a:r>
            </a:p>
          </p:txBody>
        </p:sp>
        <p:pic>
          <p:nvPicPr>
            <p:cNvPr id="263" name="Picture 262">
              <a:extLst>
                <a:ext uri="{FF2B5EF4-FFF2-40B4-BE49-F238E27FC236}">
                  <a16:creationId xmlns:a16="http://schemas.microsoft.com/office/drawing/2014/main" id="{7E4B7F98-3427-0347-BA09-9C250C6B8C01}"/>
                </a:ext>
              </a:extLst>
            </p:cNvPr>
            <p:cNvPicPr>
              <a:picLocks/>
            </p:cNvPicPr>
            <p:nvPr/>
          </p:nvPicPr>
          <p:blipFill>
            <a:blip r:embed="rId19"/>
            <a:stretch>
              <a:fillRect/>
            </a:stretch>
          </p:blipFill>
          <p:spPr>
            <a:xfrm>
              <a:off x="6982125" y="2102701"/>
              <a:ext cx="333014" cy="310073"/>
            </a:xfrm>
            <a:prstGeom prst="rect">
              <a:avLst/>
            </a:prstGeom>
          </p:spPr>
        </p:pic>
        <p:pic>
          <p:nvPicPr>
            <p:cNvPr id="264" name="Picture 263">
              <a:extLst>
                <a:ext uri="{FF2B5EF4-FFF2-40B4-BE49-F238E27FC236}">
                  <a16:creationId xmlns:a16="http://schemas.microsoft.com/office/drawing/2014/main" id="{FF86BCC9-FEA3-2945-899B-F19D545B6021}"/>
                </a:ext>
              </a:extLst>
            </p:cNvPr>
            <p:cNvPicPr>
              <a:picLocks/>
            </p:cNvPicPr>
            <p:nvPr/>
          </p:nvPicPr>
          <p:blipFill>
            <a:blip r:embed="rId20"/>
            <a:stretch>
              <a:fillRect/>
            </a:stretch>
          </p:blipFill>
          <p:spPr>
            <a:xfrm>
              <a:off x="6610593" y="2683217"/>
              <a:ext cx="382354" cy="356014"/>
            </a:xfrm>
            <a:prstGeom prst="rect">
              <a:avLst/>
            </a:prstGeom>
          </p:spPr>
        </p:pic>
        <p:pic>
          <p:nvPicPr>
            <p:cNvPr id="265" name="Picture 264">
              <a:extLst>
                <a:ext uri="{FF2B5EF4-FFF2-40B4-BE49-F238E27FC236}">
                  <a16:creationId xmlns:a16="http://schemas.microsoft.com/office/drawing/2014/main" id="{511817D8-63EF-ED43-BD2F-E140AF7C265A}"/>
                </a:ext>
              </a:extLst>
            </p:cNvPr>
            <p:cNvPicPr>
              <a:picLocks/>
            </p:cNvPicPr>
            <p:nvPr/>
          </p:nvPicPr>
          <p:blipFill>
            <a:blip r:embed="rId21"/>
            <a:stretch>
              <a:fillRect/>
            </a:stretch>
          </p:blipFill>
          <p:spPr>
            <a:xfrm>
              <a:off x="6362971" y="2103136"/>
              <a:ext cx="336330" cy="313161"/>
            </a:xfrm>
            <a:prstGeom prst="rect">
              <a:avLst/>
            </a:prstGeom>
          </p:spPr>
        </p:pic>
      </p:grpSp>
      <p:sp>
        <p:nvSpPr>
          <p:cNvPr id="266" name="TextBox 265">
            <a:extLst>
              <a:ext uri="{FF2B5EF4-FFF2-40B4-BE49-F238E27FC236}">
                <a16:creationId xmlns:a16="http://schemas.microsoft.com/office/drawing/2014/main" id="{19FB2B2E-B566-7142-99CB-8E48DE3F6C23}"/>
              </a:ext>
            </a:extLst>
          </p:cNvPr>
          <p:cNvSpPr txBox="1"/>
          <p:nvPr/>
        </p:nvSpPr>
        <p:spPr>
          <a:xfrm>
            <a:off x="8308394" y="3249207"/>
            <a:ext cx="630888" cy="215444"/>
          </a:xfrm>
          <a:prstGeom prst="rect">
            <a:avLst/>
          </a:prstGeom>
          <a:noFill/>
        </p:spPr>
        <p:txBody>
          <a:bodyPr wrap="square" lIns="0" tIns="0" rIns="0" bIns="0" rtlCol="0">
            <a:spAutoFit/>
          </a:bodyPr>
          <a:lstStyle/>
          <a:p>
            <a:pPr algn="ctr" defTabSz="914342">
              <a:defRPr/>
            </a:pPr>
            <a:r>
              <a:rPr lang="en-US" sz="700" dirty="0">
                <a:solidFill>
                  <a:srgbClr val="000000"/>
                </a:solidFill>
                <a:latin typeface="IBM Plex Sans" panose="020B0503050203000203" pitchFamily="34" charset="77"/>
                <a:sym typeface="IBM Plex Sans"/>
              </a:rPr>
              <a:t>Incident Response</a:t>
            </a:r>
          </a:p>
        </p:txBody>
      </p:sp>
      <p:sp>
        <p:nvSpPr>
          <p:cNvPr id="267" name="TextBox 266">
            <a:extLst>
              <a:ext uri="{FF2B5EF4-FFF2-40B4-BE49-F238E27FC236}">
                <a16:creationId xmlns:a16="http://schemas.microsoft.com/office/drawing/2014/main" id="{B3EB7CF6-9C4E-944B-98E3-04ED1ED48D68}"/>
              </a:ext>
            </a:extLst>
          </p:cNvPr>
          <p:cNvSpPr txBox="1"/>
          <p:nvPr/>
        </p:nvSpPr>
        <p:spPr>
          <a:xfrm>
            <a:off x="7712951" y="3232002"/>
            <a:ext cx="604625" cy="323165"/>
          </a:xfrm>
          <a:prstGeom prst="rect">
            <a:avLst/>
          </a:prstGeom>
          <a:noFill/>
        </p:spPr>
        <p:txBody>
          <a:bodyPr wrap="square" lIns="0" tIns="0" rIns="0" bIns="0" rtlCol="0">
            <a:spAutoFit/>
          </a:bodyPr>
          <a:lstStyle/>
          <a:p>
            <a:pPr algn="ctr" defTabSz="914342">
              <a:defRPr/>
            </a:pPr>
            <a:r>
              <a:rPr lang="en-US" sz="700" dirty="0">
                <a:solidFill>
                  <a:srgbClr val="000000"/>
                </a:solidFill>
                <a:latin typeface="IBM Plex Sans" panose="020B0503050203000203" pitchFamily="34" charset="77"/>
                <a:sym typeface="IBM Plex Sans"/>
              </a:rPr>
              <a:t>Federated </a:t>
            </a:r>
          </a:p>
          <a:p>
            <a:pPr algn="ctr" defTabSz="914342">
              <a:defRPr/>
            </a:pPr>
            <a:r>
              <a:rPr lang="en-US" sz="700" dirty="0">
                <a:solidFill>
                  <a:srgbClr val="000000"/>
                </a:solidFill>
                <a:latin typeface="IBM Plex Sans" panose="020B0503050203000203" pitchFamily="34" charset="77"/>
                <a:sym typeface="IBM Plex Sans"/>
              </a:rPr>
              <a:t>Search and Investigation</a:t>
            </a:r>
          </a:p>
        </p:txBody>
      </p:sp>
      <p:sp>
        <p:nvSpPr>
          <p:cNvPr id="268" name="TextBox 267">
            <a:extLst>
              <a:ext uri="{FF2B5EF4-FFF2-40B4-BE49-F238E27FC236}">
                <a16:creationId xmlns:a16="http://schemas.microsoft.com/office/drawing/2014/main" id="{CAFE8C64-DEB0-8B48-AEA4-10962A407729}"/>
              </a:ext>
            </a:extLst>
          </p:cNvPr>
          <p:cNvSpPr txBox="1"/>
          <p:nvPr/>
        </p:nvSpPr>
        <p:spPr>
          <a:xfrm>
            <a:off x="7866809" y="3923415"/>
            <a:ext cx="999352" cy="215444"/>
          </a:xfrm>
          <a:prstGeom prst="rect">
            <a:avLst/>
          </a:prstGeom>
          <a:noFill/>
        </p:spPr>
        <p:txBody>
          <a:bodyPr wrap="square" lIns="0" tIns="0" rIns="0" bIns="0" rtlCol="0">
            <a:spAutoFit/>
          </a:bodyPr>
          <a:lstStyle/>
          <a:p>
            <a:pPr algn="ctr" defTabSz="914342">
              <a:defRPr/>
            </a:pPr>
            <a:r>
              <a:rPr lang="en-US" sz="700" dirty="0">
                <a:solidFill>
                  <a:srgbClr val="000000"/>
                </a:solidFill>
                <a:latin typeface="IBM Plex Sans" panose="020B0503050203000203" pitchFamily="34" charset="77"/>
                <a:sym typeface="IBM Plex Sans"/>
              </a:rPr>
              <a:t>Security Orchestration and Automation</a:t>
            </a:r>
          </a:p>
        </p:txBody>
      </p:sp>
      <p:pic>
        <p:nvPicPr>
          <p:cNvPr id="97" name="Graphic 96">
            <a:extLst>
              <a:ext uri="{FF2B5EF4-FFF2-40B4-BE49-F238E27FC236}">
                <a16:creationId xmlns:a16="http://schemas.microsoft.com/office/drawing/2014/main" id="{F5D9AD45-FF9D-5E43-A04E-054A0A63E8AC}"/>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8209662" y="3577737"/>
            <a:ext cx="313649" cy="313649"/>
          </a:xfrm>
          <a:prstGeom prst="rect">
            <a:avLst/>
          </a:prstGeom>
        </p:spPr>
      </p:pic>
      <p:pic>
        <p:nvPicPr>
          <p:cNvPr id="98" name="Graphic 97">
            <a:extLst>
              <a:ext uri="{FF2B5EF4-FFF2-40B4-BE49-F238E27FC236}">
                <a16:creationId xmlns:a16="http://schemas.microsoft.com/office/drawing/2014/main" id="{EA412C98-0889-8E4A-9A9A-F11B3F6F3940}"/>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7845205" y="2882403"/>
            <a:ext cx="304518" cy="304518"/>
          </a:xfrm>
          <a:prstGeom prst="rect">
            <a:avLst/>
          </a:prstGeom>
        </p:spPr>
      </p:pic>
      <p:pic>
        <p:nvPicPr>
          <p:cNvPr id="99" name="Graphic 98">
            <a:extLst>
              <a:ext uri="{FF2B5EF4-FFF2-40B4-BE49-F238E27FC236}">
                <a16:creationId xmlns:a16="http://schemas.microsoft.com/office/drawing/2014/main" id="{0507FC6C-4F44-0042-AE23-A596B110455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07676" y="2930697"/>
            <a:ext cx="256225" cy="256225"/>
          </a:xfrm>
          <a:prstGeom prst="rect">
            <a:avLst/>
          </a:prstGeom>
        </p:spPr>
      </p:pic>
      <p:sp>
        <p:nvSpPr>
          <p:cNvPr id="8" name="TextBox 7">
            <a:extLst>
              <a:ext uri="{FF2B5EF4-FFF2-40B4-BE49-F238E27FC236}">
                <a16:creationId xmlns:a16="http://schemas.microsoft.com/office/drawing/2014/main" id="{C622FC63-AA00-473A-ADE2-037FD9D8E328}"/>
              </a:ext>
            </a:extLst>
          </p:cNvPr>
          <p:cNvSpPr txBox="1"/>
          <p:nvPr/>
        </p:nvSpPr>
        <p:spPr>
          <a:xfrm>
            <a:off x="2724921" y="5065089"/>
            <a:ext cx="453970" cy="246221"/>
          </a:xfrm>
          <a:prstGeom prst="rect">
            <a:avLst/>
          </a:prstGeom>
          <a:noFill/>
        </p:spPr>
        <p:txBody>
          <a:bodyPr wrap="none" rtlCol="0">
            <a:spAutoFit/>
          </a:bodyPr>
          <a:lstStyle/>
          <a:p>
            <a:pPr defTabSz="685809">
              <a:defRPr/>
            </a:pPr>
            <a:r>
              <a:rPr lang="en-US" sz="1000" dirty="0">
                <a:solidFill>
                  <a:srgbClr val="FFFFFF"/>
                </a:solidFill>
                <a:latin typeface="IBM Plex Sans"/>
                <a:sym typeface="IBM Plex Sans"/>
              </a:rPr>
              <a:t>AWS</a:t>
            </a:r>
          </a:p>
        </p:txBody>
      </p:sp>
      <p:sp>
        <p:nvSpPr>
          <p:cNvPr id="100" name="TextBox 99">
            <a:extLst>
              <a:ext uri="{FF2B5EF4-FFF2-40B4-BE49-F238E27FC236}">
                <a16:creationId xmlns:a16="http://schemas.microsoft.com/office/drawing/2014/main" id="{6D2AC519-2C07-470C-B2DA-9898D55C7E75}"/>
              </a:ext>
            </a:extLst>
          </p:cNvPr>
          <p:cNvSpPr txBox="1"/>
          <p:nvPr/>
        </p:nvSpPr>
        <p:spPr>
          <a:xfrm>
            <a:off x="3327598" y="5071788"/>
            <a:ext cx="723275" cy="246221"/>
          </a:xfrm>
          <a:prstGeom prst="rect">
            <a:avLst/>
          </a:prstGeom>
          <a:noFill/>
        </p:spPr>
        <p:txBody>
          <a:bodyPr wrap="none" rtlCol="0">
            <a:spAutoFit/>
          </a:bodyPr>
          <a:lstStyle/>
          <a:p>
            <a:pPr defTabSz="685809">
              <a:defRPr/>
            </a:pPr>
            <a:r>
              <a:rPr lang="en-US" sz="1000" dirty="0">
                <a:solidFill>
                  <a:srgbClr val="FFFFFF"/>
                </a:solidFill>
                <a:latin typeface="IBM Plex Sans"/>
                <a:sym typeface="IBM Plex Sans"/>
              </a:rPr>
              <a:t>MS Azure</a:t>
            </a:r>
          </a:p>
        </p:txBody>
      </p:sp>
      <p:sp>
        <p:nvSpPr>
          <p:cNvPr id="101" name="TextBox 100">
            <a:extLst>
              <a:ext uri="{FF2B5EF4-FFF2-40B4-BE49-F238E27FC236}">
                <a16:creationId xmlns:a16="http://schemas.microsoft.com/office/drawing/2014/main" id="{FB59439E-7DD0-4456-B7C4-6AB9416C9817}"/>
              </a:ext>
            </a:extLst>
          </p:cNvPr>
          <p:cNvSpPr txBox="1"/>
          <p:nvPr/>
        </p:nvSpPr>
        <p:spPr>
          <a:xfrm>
            <a:off x="4220835" y="5070867"/>
            <a:ext cx="955711" cy="246221"/>
          </a:xfrm>
          <a:prstGeom prst="rect">
            <a:avLst/>
          </a:prstGeom>
          <a:noFill/>
        </p:spPr>
        <p:txBody>
          <a:bodyPr wrap="none" rtlCol="0">
            <a:spAutoFit/>
          </a:bodyPr>
          <a:lstStyle/>
          <a:p>
            <a:pPr defTabSz="685809">
              <a:defRPr/>
            </a:pPr>
            <a:r>
              <a:rPr lang="en-US" sz="1000" dirty="0">
                <a:solidFill>
                  <a:srgbClr val="FFFFFF"/>
                </a:solidFill>
                <a:latin typeface="IBM Plex Sans"/>
                <a:sym typeface="IBM Plex Sans"/>
              </a:rPr>
              <a:t>Google Cloud</a:t>
            </a:r>
          </a:p>
        </p:txBody>
      </p:sp>
    </p:spTree>
    <p:extLst>
      <p:ext uri="{BB962C8B-B14F-4D97-AF65-F5344CB8AC3E}">
        <p14:creationId xmlns:p14="http://schemas.microsoft.com/office/powerpoint/2010/main" val="268761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89BBEC7-E349-C740-8A8A-FA19B7D1E92B}"/>
              </a:ext>
            </a:extLst>
          </p:cNvPr>
          <p:cNvGrpSpPr/>
          <p:nvPr/>
        </p:nvGrpSpPr>
        <p:grpSpPr>
          <a:xfrm>
            <a:off x="517240" y="3558227"/>
            <a:ext cx="2903785" cy="1449425"/>
            <a:chOff x="1847141" y="7943539"/>
            <a:chExt cx="6318664" cy="3124200"/>
          </a:xfrm>
        </p:grpSpPr>
        <p:pic>
          <p:nvPicPr>
            <p:cNvPr id="5" name="Picture 4">
              <a:extLst>
                <a:ext uri="{FF2B5EF4-FFF2-40B4-BE49-F238E27FC236}">
                  <a16:creationId xmlns:a16="http://schemas.microsoft.com/office/drawing/2014/main" id="{74D90FC9-794D-D245-B494-6D04B4DF6448}"/>
                </a:ext>
              </a:extLst>
            </p:cNvPr>
            <p:cNvPicPr>
              <a:picLocks noChangeAspect="1"/>
            </p:cNvPicPr>
            <p:nvPr/>
          </p:nvPicPr>
          <p:blipFill>
            <a:blip r:embed="rId3"/>
            <a:stretch>
              <a:fillRect/>
            </a:stretch>
          </p:blipFill>
          <p:spPr>
            <a:xfrm>
              <a:off x="1847141" y="7943539"/>
              <a:ext cx="6235700" cy="3124200"/>
            </a:xfrm>
            <a:prstGeom prst="rect">
              <a:avLst/>
            </a:prstGeom>
          </p:spPr>
        </p:pic>
        <p:sp>
          <p:nvSpPr>
            <p:cNvPr id="6" name="Rectangle 5">
              <a:extLst>
                <a:ext uri="{FF2B5EF4-FFF2-40B4-BE49-F238E27FC236}">
                  <a16:creationId xmlns:a16="http://schemas.microsoft.com/office/drawing/2014/main" id="{ED8B937E-215F-5040-A569-BD509E5657FD}"/>
                </a:ext>
              </a:extLst>
            </p:cNvPr>
            <p:cNvSpPr/>
            <p:nvPr/>
          </p:nvSpPr>
          <p:spPr>
            <a:xfrm>
              <a:off x="4125434" y="9457204"/>
              <a:ext cx="4040371" cy="480968"/>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lnSpc>
                  <a:spcPct val="80000"/>
                </a:lnSpc>
                <a:defRPr/>
              </a:pPr>
              <a:endParaRPr lang="en-US" sz="1500" kern="0" cap="all">
                <a:solidFill>
                  <a:srgbClr val="FFFFFF"/>
                </a:solidFill>
                <a:latin typeface="DIN Condensed"/>
                <a:sym typeface="DIN Condensed"/>
              </a:endParaRPr>
            </a:p>
          </p:txBody>
        </p:sp>
      </p:grpSp>
      <p:sp>
        <p:nvSpPr>
          <p:cNvPr id="300" name="Managed OpenShift"/>
          <p:cNvSpPr txBox="1">
            <a:spLocks noGrp="1"/>
          </p:cNvSpPr>
          <p:nvPr>
            <p:ph type="body" idx="13"/>
          </p:nvPr>
        </p:nvSpPr>
        <p:spPr>
          <a:xfrm>
            <a:off x="285750" y="1062336"/>
            <a:ext cx="7858125" cy="271164"/>
          </a:xfrm>
          <a:prstGeom prst="rect">
            <a:avLst/>
          </a:prstGeom>
        </p:spPr>
        <p:txBody>
          <a:bodyPr/>
          <a:lstStyle/>
          <a:p>
            <a:r>
              <a:rPr lang="en-US" dirty="0"/>
              <a:t>Cloud Paks on IBM Cloud</a:t>
            </a:r>
          </a:p>
        </p:txBody>
      </p:sp>
      <p:sp>
        <p:nvSpPr>
          <p:cNvPr id="40" name="Rectangle 39">
            <a:extLst>
              <a:ext uri="{FF2B5EF4-FFF2-40B4-BE49-F238E27FC236}">
                <a16:creationId xmlns:a16="http://schemas.microsoft.com/office/drawing/2014/main" id="{7A11B506-9928-7E48-B8A1-812834548104}"/>
              </a:ext>
            </a:extLst>
          </p:cNvPr>
          <p:cNvSpPr/>
          <p:nvPr/>
        </p:nvSpPr>
        <p:spPr>
          <a:xfrm>
            <a:off x="1791302" y="3467263"/>
            <a:ext cx="7020189" cy="2600135"/>
          </a:xfrm>
          <a:prstGeom prst="rect">
            <a:avLst/>
          </a:prstGeom>
        </p:spPr>
        <p:txBody>
          <a:bodyPr wrap="square">
            <a:spAutoFit/>
          </a:bodyPr>
          <a:lstStyle/>
          <a:p>
            <a:pPr marL="342904" indent="-342904" defTabSz="457206" eaLnBrk="0" fontAlgn="base" hangingPunct="0">
              <a:lnSpc>
                <a:spcPct val="150000"/>
              </a:lnSpc>
              <a:buFont typeface="Symbol" pitchFamily="2" charset="2"/>
              <a:buChar char=""/>
              <a:defRPr/>
            </a:pPr>
            <a:r>
              <a:rPr lang="en-US" sz="1100" dirty="0">
                <a:solidFill>
                  <a:srgbClr val="FFFFFF"/>
                </a:solidFill>
                <a:latin typeface="Arial" panose="020B0604020202020204" pitchFamily="34" charset="0"/>
                <a:ea typeface="Calibri" panose="020F0502020204030204" pitchFamily="34" charset="0"/>
                <a:cs typeface="Arial" panose="020B0604020202020204" pitchFamily="34" charset="0"/>
                <a:sym typeface="IBM Plex Sans"/>
              </a:rPr>
              <a:t>Build and modernize on a cloud platform explicitly architected for workload and data portability.</a:t>
            </a:r>
          </a:p>
          <a:p>
            <a:pPr marL="342904" indent="-342904" defTabSz="457206" eaLnBrk="0" fontAlgn="base" hangingPunct="0">
              <a:lnSpc>
                <a:spcPct val="150000"/>
              </a:lnSpc>
              <a:buFont typeface="Symbol" pitchFamily="2" charset="2"/>
              <a:buChar char=""/>
              <a:defRPr/>
            </a:pPr>
            <a:r>
              <a:rPr lang="en-US" sz="1100" dirty="0">
                <a:solidFill>
                  <a:srgbClr val="FFFFFF"/>
                </a:solidFill>
                <a:latin typeface="Arial" panose="020B0604020202020204" pitchFamily="34" charset="0"/>
                <a:ea typeface="Calibri" panose="020F0502020204030204" pitchFamily="34" charset="0"/>
                <a:cs typeface="Arial" panose="020B0604020202020204" pitchFamily="34" charset="0"/>
                <a:sym typeface="IBM Plex Sans"/>
              </a:rPr>
              <a:t>Move those securely with Bring Your Own Key, Level 4 FIPS, and built-in industry compliance including PCI, HIPAA, GDPR, SOC1 and SOC2.</a:t>
            </a:r>
          </a:p>
          <a:p>
            <a:pPr marL="342904" indent="-342904" defTabSz="457206" eaLnBrk="0" fontAlgn="base" hangingPunct="0">
              <a:lnSpc>
                <a:spcPct val="150000"/>
              </a:lnSpc>
              <a:buFont typeface="Symbol" pitchFamily="2" charset="2"/>
              <a:buChar char=""/>
              <a:defRPr/>
            </a:pPr>
            <a:r>
              <a:rPr lang="en-US" sz="1100" dirty="0">
                <a:solidFill>
                  <a:srgbClr val="FFFFFF"/>
                </a:solidFill>
                <a:latin typeface="Arial" panose="020B0604020202020204" pitchFamily="34" charset="0"/>
                <a:ea typeface="Times New Roman" panose="02020603050405020304" pitchFamily="18" charset="0"/>
                <a:cs typeface="Arial" panose="020B0604020202020204" pitchFamily="34" charset="0"/>
                <a:sym typeface="IBM Plex Sans"/>
              </a:rPr>
              <a:t>Leverage a managed OpenShift that directly integrates into the same Kubernetes service that maintains 25,000+ clusters and 250 billion on-demand forecasts daily at The Weather Company. </a:t>
            </a:r>
            <a:endParaRPr lang="en-US" sz="1100" dirty="0">
              <a:solidFill>
                <a:srgbClr val="FFFFFF"/>
              </a:solidFill>
              <a:latin typeface="Arial" panose="020B0604020202020204" pitchFamily="34" charset="0"/>
              <a:ea typeface="Calibri" panose="020F0502020204030204" pitchFamily="34" charset="0"/>
              <a:cs typeface="Arial" panose="020B0604020202020204" pitchFamily="34" charset="0"/>
              <a:sym typeface="IBM Plex Sans"/>
            </a:endParaRPr>
          </a:p>
          <a:p>
            <a:pPr marL="342904" indent="-342904" defTabSz="457206" eaLnBrk="0" fontAlgn="base" hangingPunct="0">
              <a:lnSpc>
                <a:spcPct val="150000"/>
              </a:lnSpc>
              <a:buFont typeface="Symbol" pitchFamily="2" charset="2"/>
              <a:buChar char=""/>
              <a:defRPr/>
            </a:pPr>
            <a:r>
              <a:rPr lang="en-US" sz="1100" dirty="0">
                <a:solidFill>
                  <a:srgbClr val="FFFFFF"/>
                </a:solidFill>
                <a:latin typeface="Arial" panose="020B0604020202020204" pitchFamily="34" charset="0"/>
                <a:ea typeface="Calibri" panose="020F0502020204030204" pitchFamily="34" charset="0"/>
                <a:cs typeface="Arial" panose="020B0604020202020204" pitchFamily="34" charset="0"/>
                <a:sym typeface="IBM Plex Sans"/>
              </a:rPr>
              <a:t>Enjoy push-button integrations with IBM and Red Hat middleware and cloud services through IBM Cloud Schematics and IBM Cloud Content Catalog.</a:t>
            </a:r>
          </a:p>
          <a:p>
            <a:pPr marL="342904" indent="-342904" defTabSz="457206" eaLnBrk="0" fontAlgn="base" hangingPunct="0">
              <a:lnSpc>
                <a:spcPct val="150000"/>
              </a:lnSpc>
              <a:buFont typeface="Symbol" pitchFamily="2" charset="2"/>
              <a:buChar char=""/>
              <a:defRPr/>
            </a:pPr>
            <a:r>
              <a:rPr lang="en-US" sz="1100" dirty="0">
                <a:solidFill>
                  <a:srgbClr val="FFFFFF"/>
                </a:solidFill>
                <a:latin typeface="Arial" panose="020B0604020202020204" pitchFamily="34" charset="0"/>
                <a:ea typeface="Calibri" panose="020F0502020204030204" pitchFamily="34" charset="0"/>
                <a:cs typeface="Arial" panose="020B0604020202020204" pitchFamily="34" charset="0"/>
                <a:sym typeface="IBM Plex Sans"/>
              </a:rPr>
              <a:t>Compute isolation choices including bare metal worker nodes.</a:t>
            </a:r>
          </a:p>
          <a:p>
            <a:pPr marL="342904" indent="-342904" defTabSz="457206" eaLnBrk="0" fontAlgn="base" hangingPunct="0">
              <a:lnSpc>
                <a:spcPct val="150000"/>
              </a:lnSpc>
              <a:buFont typeface="Symbol" pitchFamily="2" charset="2"/>
              <a:buChar char=""/>
              <a:defRPr/>
            </a:pPr>
            <a:r>
              <a:rPr lang="en-US" sz="1100" dirty="0">
                <a:solidFill>
                  <a:srgbClr val="FFFFFF"/>
                </a:solidFill>
                <a:latin typeface="Arial" panose="020B0604020202020204" pitchFamily="34" charset="0"/>
                <a:ea typeface="Calibri" panose="020F0502020204030204" pitchFamily="34" charset="0"/>
                <a:cs typeface="Arial" panose="020B0604020202020204" pitchFamily="34" charset="0"/>
                <a:sym typeface="IBM Plex Sans"/>
              </a:rPr>
              <a:t>Managed OpenShift offering with HA masters, multizone clusters, and 99.99% SLA.</a:t>
            </a:r>
          </a:p>
          <a:p>
            <a:pPr marL="342904" indent="-342904" defTabSz="457206" eaLnBrk="0" fontAlgn="base" hangingPunct="0">
              <a:lnSpc>
                <a:spcPct val="150000"/>
              </a:lnSpc>
              <a:buFont typeface="Symbol" pitchFamily="2" charset="2"/>
              <a:buChar char=""/>
              <a:defRPr/>
            </a:pPr>
            <a:endParaRPr lang="en-US" sz="1100" dirty="0">
              <a:solidFill>
                <a:srgbClr val="FFFFFF"/>
              </a:solidFill>
              <a:latin typeface="Arial" panose="020B0604020202020204" pitchFamily="34" charset="0"/>
              <a:ea typeface="Calibri" panose="020F0502020204030204" pitchFamily="34" charset="0"/>
              <a:cs typeface="Arial" panose="020B0604020202020204" pitchFamily="34" charset="0"/>
              <a:sym typeface="IBM Plex Sans"/>
            </a:endParaRPr>
          </a:p>
        </p:txBody>
      </p:sp>
      <p:sp>
        <p:nvSpPr>
          <p:cNvPr id="41" name="Rectangle 40">
            <a:extLst>
              <a:ext uri="{FF2B5EF4-FFF2-40B4-BE49-F238E27FC236}">
                <a16:creationId xmlns:a16="http://schemas.microsoft.com/office/drawing/2014/main" id="{98A50943-42B4-7241-9EF9-C83A8CA683A5}"/>
              </a:ext>
            </a:extLst>
          </p:cNvPr>
          <p:cNvSpPr/>
          <p:nvPr/>
        </p:nvSpPr>
        <p:spPr>
          <a:xfrm>
            <a:off x="332509" y="3399219"/>
            <a:ext cx="8550716" cy="2481915"/>
          </a:xfrm>
          <a:prstGeom prst="rect">
            <a:avLst/>
          </a:prstGeom>
          <a:ln w="19050">
            <a:solidFill>
              <a:schemeClr val="accent2"/>
            </a:solidFill>
          </a:ln>
        </p:spPr>
        <p:txBody>
          <a:bodyPr wrap="square" lIns="0" tIns="0" rIns="0" bIns="0" rtlCol="0" anchor="ctr">
            <a:noAutofit/>
          </a:bodyPr>
          <a:lstStyle/>
          <a:p>
            <a:pPr algn="ctr" defTabSz="685809">
              <a:defRPr/>
            </a:pPr>
            <a:endParaRPr lang="en-US" sz="1200" dirty="0" err="1">
              <a:solidFill>
                <a:srgbClr val="FFFFFF"/>
              </a:solidFill>
              <a:latin typeface="Arial"/>
              <a:cs typeface="Arial"/>
              <a:sym typeface="IBM Plex Sans"/>
            </a:endParaRPr>
          </a:p>
        </p:txBody>
      </p:sp>
      <p:sp>
        <p:nvSpPr>
          <p:cNvPr id="45" name="Trapezoid 44">
            <a:extLst>
              <a:ext uri="{FF2B5EF4-FFF2-40B4-BE49-F238E27FC236}">
                <a16:creationId xmlns:a16="http://schemas.microsoft.com/office/drawing/2014/main" id="{8AA7AA86-AAD7-7B42-B24E-748502AE622E}"/>
              </a:ext>
            </a:extLst>
          </p:cNvPr>
          <p:cNvSpPr/>
          <p:nvPr/>
        </p:nvSpPr>
        <p:spPr>
          <a:xfrm>
            <a:off x="332509" y="3091954"/>
            <a:ext cx="8550716" cy="207794"/>
          </a:xfrm>
          <a:prstGeom prst="trapezoid">
            <a:avLst>
              <a:gd name="adj" fmla="val 245038"/>
            </a:avLst>
          </a:prstGeom>
          <a:gradFill>
            <a:gsLst>
              <a:gs pos="0">
                <a:srgbClr val="000000"/>
              </a:gs>
              <a:gs pos="10000">
                <a:srgbClr val="000000"/>
              </a:gs>
              <a:gs pos="91000">
                <a:schemeClr val="accent2"/>
              </a:gs>
              <a:gs pos="100000">
                <a:srgbClr val="00B0F0"/>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defTabSz="914411" hangingPunct="0">
              <a:defRPr/>
            </a:pPr>
            <a:endParaRPr lang="en-US" sz="1300" kern="0" dirty="0">
              <a:solidFill>
                <a:srgbClr val="000000"/>
              </a:solidFill>
              <a:latin typeface="Calibri"/>
              <a:cs typeface="Calibri"/>
              <a:sym typeface="Calibri"/>
            </a:endParaRPr>
          </a:p>
        </p:txBody>
      </p:sp>
      <p:sp>
        <p:nvSpPr>
          <p:cNvPr id="46" name="Rectangle 45">
            <a:extLst>
              <a:ext uri="{FF2B5EF4-FFF2-40B4-BE49-F238E27FC236}">
                <a16:creationId xmlns:a16="http://schemas.microsoft.com/office/drawing/2014/main" id="{EE0284D3-48E2-274E-9549-11625D2D9D4E}"/>
              </a:ext>
            </a:extLst>
          </p:cNvPr>
          <p:cNvSpPr/>
          <p:nvPr/>
        </p:nvSpPr>
        <p:spPr>
          <a:xfrm>
            <a:off x="5428593" y="2382048"/>
            <a:ext cx="1683327" cy="672365"/>
          </a:xfrm>
          <a:prstGeom prst="rect">
            <a:avLst/>
          </a:prstGeom>
          <a:solidFill>
            <a:schemeClr val="accent3">
              <a:lumMod val="75000"/>
            </a:schemeClr>
          </a:solidFill>
        </p:spPr>
        <p:txBody>
          <a:bodyPr rot="0" spcFirstLastPara="0" vertOverflow="overflow" horzOverflow="overflow" vert="horz" wrap="square" lIns="68580" tIns="137160" rIns="68580" bIns="0" numCol="1" spcCol="0" rtlCol="0" fromWordArt="0" anchor="t" anchorCtr="0" forceAA="0" compatLnSpc="1">
            <a:prstTxWarp prst="textNoShape">
              <a:avLst/>
            </a:prstTxWarp>
            <a:noAutofit/>
          </a:bodyPr>
          <a:lstStyle/>
          <a:p>
            <a:pPr algn="ctr" defTabSz="685792">
              <a:defRPr/>
            </a:pPr>
            <a:r>
              <a:rPr lang="en-US" sz="1200" b="1" dirty="0">
                <a:solidFill>
                  <a:srgbClr val="FFFFFF"/>
                </a:solidFill>
                <a:latin typeface="IBM Plex Sans" panose="020B0503050203000203" pitchFamily="34" charset="77"/>
                <a:cs typeface="Arial"/>
                <a:sym typeface="IBM Plex Sans"/>
              </a:rPr>
              <a:t>IBM Cloud Pak for Automation</a:t>
            </a:r>
          </a:p>
        </p:txBody>
      </p:sp>
      <p:sp>
        <p:nvSpPr>
          <p:cNvPr id="47" name="Rectangle 46">
            <a:extLst>
              <a:ext uri="{FF2B5EF4-FFF2-40B4-BE49-F238E27FC236}">
                <a16:creationId xmlns:a16="http://schemas.microsoft.com/office/drawing/2014/main" id="{5781C52B-B674-4E4A-93A9-F2ED72781B28}"/>
              </a:ext>
            </a:extLst>
          </p:cNvPr>
          <p:cNvSpPr/>
          <p:nvPr/>
        </p:nvSpPr>
        <p:spPr>
          <a:xfrm>
            <a:off x="3660818" y="2368969"/>
            <a:ext cx="1683327" cy="684053"/>
          </a:xfrm>
          <a:prstGeom prst="rect">
            <a:avLst/>
          </a:prstGeom>
          <a:solidFill>
            <a:srgbClr val="003280"/>
          </a:solidFill>
        </p:spPr>
        <p:txBody>
          <a:bodyPr rot="0" spcFirstLastPara="0" vertOverflow="overflow" horzOverflow="overflow" vert="horz" wrap="square" lIns="68580" tIns="137160" rIns="68580" bIns="0" numCol="1" spcCol="0" rtlCol="0" fromWordArt="0" anchor="t" anchorCtr="0" forceAA="0" compatLnSpc="1">
            <a:prstTxWarp prst="textNoShape">
              <a:avLst/>
            </a:prstTxWarp>
            <a:noAutofit/>
          </a:bodyPr>
          <a:lstStyle/>
          <a:p>
            <a:pPr algn="ctr" defTabSz="685792">
              <a:defRPr/>
            </a:pPr>
            <a:r>
              <a:rPr lang="en-US" sz="1200" b="1" dirty="0">
                <a:solidFill>
                  <a:srgbClr val="FFFFFF"/>
                </a:solidFill>
                <a:latin typeface="IBM Plex Sans" panose="020B0503050203000203" pitchFamily="34" charset="77"/>
                <a:cs typeface="Arial"/>
                <a:sym typeface="IBM Plex Sans"/>
              </a:rPr>
              <a:t>IBM Cloud Pak for Integration</a:t>
            </a:r>
          </a:p>
        </p:txBody>
      </p:sp>
      <p:sp>
        <p:nvSpPr>
          <p:cNvPr id="48" name="Rectangle 47">
            <a:extLst>
              <a:ext uri="{FF2B5EF4-FFF2-40B4-BE49-F238E27FC236}">
                <a16:creationId xmlns:a16="http://schemas.microsoft.com/office/drawing/2014/main" id="{14E4FB42-B966-6942-B376-5E16447B9EBA}"/>
              </a:ext>
            </a:extLst>
          </p:cNvPr>
          <p:cNvSpPr/>
          <p:nvPr/>
        </p:nvSpPr>
        <p:spPr>
          <a:xfrm>
            <a:off x="7207295" y="2381563"/>
            <a:ext cx="1824517" cy="672365"/>
          </a:xfrm>
          <a:prstGeom prst="rect">
            <a:avLst/>
          </a:prstGeom>
          <a:solidFill>
            <a:schemeClr val="accent1"/>
          </a:solidFill>
        </p:spPr>
        <p:txBody>
          <a:bodyPr rot="0" spcFirstLastPara="0" vertOverflow="overflow" horzOverflow="overflow" vert="horz" wrap="square" lIns="68580" tIns="137160" rIns="68580" bIns="0" numCol="1" spcCol="0" rtlCol="0" fromWordArt="0" anchor="t" anchorCtr="0" forceAA="0" compatLnSpc="1">
            <a:prstTxWarp prst="textNoShape">
              <a:avLst/>
            </a:prstTxWarp>
            <a:noAutofit/>
          </a:bodyPr>
          <a:lstStyle/>
          <a:p>
            <a:pPr algn="ctr" defTabSz="685792">
              <a:defRPr/>
            </a:pPr>
            <a:r>
              <a:rPr lang="en-US" sz="1200" b="1" dirty="0">
                <a:solidFill>
                  <a:srgbClr val="FFFFFF"/>
                </a:solidFill>
                <a:latin typeface="IBM Plex Sans" panose="020B0503050203000203" pitchFamily="34" charset="77"/>
                <a:cs typeface="Arial"/>
                <a:sym typeface="IBM Plex Sans"/>
              </a:rPr>
              <a:t>IBM Cloud Pak for </a:t>
            </a:r>
            <a:r>
              <a:rPr lang="en-US" sz="1163" b="1" dirty="0">
                <a:solidFill>
                  <a:srgbClr val="FFFFFF"/>
                </a:solidFill>
                <a:latin typeface="IBM Plex Sans" panose="020B0503050203000203" pitchFamily="34" charset="77"/>
                <a:cs typeface="Arial"/>
                <a:sym typeface="IBM Plex Sans"/>
              </a:rPr>
              <a:t>Multicloud Management</a:t>
            </a:r>
          </a:p>
        </p:txBody>
      </p:sp>
      <p:sp>
        <p:nvSpPr>
          <p:cNvPr id="49" name="Rectangle 48">
            <a:extLst>
              <a:ext uri="{FF2B5EF4-FFF2-40B4-BE49-F238E27FC236}">
                <a16:creationId xmlns:a16="http://schemas.microsoft.com/office/drawing/2014/main" id="{2E1CF324-C79B-2B44-98E3-1FCBF0272F68}"/>
              </a:ext>
            </a:extLst>
          </p:cNvPr>
          <p:cNvSpPr/>
          <p:nvPr/>
        </p:nvSpPr>
        <p:spPr>
          <a:xfrm>
            <a:off x="107975" y="2382714"/>
            <a:ext cx="1683327" cy="671337"/>
          </a:xfrm>
          <a:prstGeom prst="rect">
            <a:avLst/>
          </a:prstGeom>
          <a:solidFill>
            <a:schemeClr val="accent5"/>
          </a:solidFill>
        </p:spPr>
        <p:txBody>
          <a:bodyPr rot="0" spcFirstLastPara="0" vertOverflow="overflow" horzOverflow="overflow" vert="horz" wrap="square" lIns="68580" tIns="137160" rIns="68580" bIns="0" numCol="1" spcCol="0" rtlCol="0" fromWordArt="0" anchor="t" anchorCtr="0" forceAA="0" compatLnSpc="1">
            <a:prstTxWarp prst="textNoShape">
              <a:avLst/>
            </a:prstTxWarp>
            <a:noAutofit/>
          </a:bodyPr>
          <a:lstStyle/>
          <a:p>
            <a:pPr algn="ctr" defTabSz="685792">
              <a:defRPr/>
            </a:pPr>
            <a:r>
              <a:rPr lang="en-US" sz="1200" b="1" dirty="0">
                <a:solidFill>
                  <a:srgbClr val="FFFFFF"/>
                </a:solidFill>
                <a:latin typeface="IBM Plex Sans" panose="020B0503050203000203" pitchFamily="34" charset="77"/>
                <a:cs typeface="Arial"/>
                <a:sym typeface="IBM Plex Sans"/>
              </a:rPr>
              <a:t>IBM Cloud Pak for Applications</a:t>
            </a:r>
          </a:p>
        </p:txBody>
      </p:sp>
      <p:sp>
        <p:nvSpPr>
          <p:cNvPr id="50" name="Rectangle 49">
            <a:extLst>
              <a:ext uri="{FF2B5EF4-FFF2-40B4-BE49-F238E27FC236}">
                <a16:creationId xmlns:a16="http://schemas.microsoft.com/office/drawing/2014/main" id="{4FD26115-1F2B-3B40-92EC-53A51E61B27C}"/>
              </a:ext>
            </a:extLst>
          </p:cNvPr>
          <p:cNvSpPr/>
          <p:nvPr/>
        </p:nvSpPr>
        <p:spPr>
          <a:xfrm>
            <a:off x="1882805" y="2369217"/>
            <a:ext cx="1683327" cy="683895"/>
          </a:xfrm>
          <a:prstGeom prst="rect">
            <a:avLst/>
          </a:prstGeom>
          <a:solidFill>
            <a:schemeClr val="bg1">
              <a:lumMod val="75000"/>
              <a:lumOff val="25000"/>
            </a:schemeClr>
          </a:solidFill>
        </p:spPr>
        <p:txBody>
          <a:bodyPr rot="0" spcFirstLastPara="0" vertOverflow="overflow" horzOverflow="overflow" vert="horz" wrap="square" lIns="68580" tIns="137160" rIns="68580" bIns="0" numCol="1" spcCol="0" rtlCol="0" fromWordArt="0" anchor="t" anchorCtr="0" forceAA="0" compatLnSpc="1">
            <a:prstTxWarp prst="textNoShape">
              <a:avLst/>
            </a:prstTxWarp>
            <a:noAutofit/>
          </a:bodyPr>
          <a:lstStyle/>
          <a:p>
            <a:pPr algn="ctr" defTabSz="685792">
              <a:defRPr/>
            </a:pPr>
            <a:r>
              <a:rPr lang="en-US" sz="1200" b="1" dirty="0">
                <a:solidFill>
                  <a:srgbClr val="FFFFFF"/>
                </a:solidFill>
                <a:latin typeface="IBM Plex Sans" panose="020B0503050203000203" pitchFamily="34" charset="77"/>
                <a:cs typeface="Arial"/>
                <a:sym typeface="IBM Plex Sans"/>
              </a:rPr>
              <a:t>IBM Cloud Pak for Data</a:t>
            </a:r>
          </a:p>
        </p:txBody>
      </p:sp>
      <p:sp>
        <p:nvSpPr>
          <p:cNvPr id="51" name="Rectangle 50">
            <a:extLst>
              <a:ext uri="{FF2B5EF4-FFF2-40B4-BE49-F238E27FC236}">
                <a16:creationId xmlns:a16="http://schemas.microsoft.com/office/drawing/2014/main" id="{40D3C8C5-35BC-934A-BDCD-045C1D989F54}"/>
              </a:ext>
            </a:extLst>
          </p:cNvPr>
          <p:cNvSpPr/>
          <p:nvPr/>
        </p:nvSpPr>
        <p:spPr>
          <a:xfrm>
            <a:off x="0" y="1688992"/>
            <a:ext cx="9144000" cy="338554"/>
          </a:xfrm>
          <a:prstGeom prst="rect">
            <a:avLst/>
          </a:prstGeom>
        </p:spPr>
        <p:txBody>
          <a:bodyPr wrap="square">
            <a:spAutoFit/>
          </a:bodyPr>
          <a:lstStyle/>
          <a:p>
            <a:pPr algn="ctr" defTabSz="685809">
              <a:defRPr/>
            </a:pPr>
            <a:r>
              <a:rPr lang="en-US" sz="1600" i="1" dirty="0">
                <a:solidFill>
                  <a:srgbClr val="FFFFFF"/>
                </a:solidFill>
                <a:latin typeface="IBM Plex Sans" panose="020B0503050203000203" pitchFamily="34" charset="77"/>
                <a:ea typeface="ＭＳ Ｐゴシック" charset="0"/>
                <a:sym typeface="IBM Plex Sans"/>
              </a:rPr>
              <a:t>Integrated with IBM’s public cloud, leveraging RedHat OpenShift on IBM Cloud</a:t>
            </a:r>
            <a:endParaRPr lang="en-US" sz="1600" dirty="0">
              <a:solidFill>
                <a:srgbClr val="FFFFFF"/>
              </a:solidFill>
              <a:latin typeface="Calibri" panose="020F0502020204030204" pitchFamily="34" charset="0"/>
              <a:ea typeface="Calibri" panose="020F0502020204030204" pitchFamily="34" charset="0"/>
              <a:cs typeface="Times New Roman" panose="02020603050405020304" pitchFamily="18" charset="0"/>
              <a:sym typeface="IBM Plex Sans"/>
            </a:endParaRPr>
          </a:p>
        </p:txBody>
      </p:sp>
      <p:sp>
        <p:nvSpPr>
          <p:cNvPr id="21" name="Rectangle 20">
            <a:extLst>
              <a:ext uri="{FF2B5EF4-FFF2-40B4-BE49-F238E27FC236}">
                <a16:creationId xmlns:a16="http://schemas.microsoft.com/office/drawing/2014/main" id="{FF4668CB-7B31-1F43-B626-49C338C7313C}"/>
              </a:ext>
            </a:extLst>
          </p:cNvPr>
          <p:cNvSpPr/>
          <p:nvPr/>
        </p:nvSpPr>
        <p:spPr>
          <a:xfrm>
            <a:off x="152886" y="4625028"/>
            <a:ext cx="1888608" cy="253916"/>
          </a:xfrm>
          <a:prstGeom prst="rect">
            <a:avLst/>
          </a:prstGeom>
        </p:spPr>
        <p:txBody>
          <a:bodyPr wrap="square">
            <a:spAutoFit/>
          </a:bodyPr>
          <a:lstStyle/>
          <a:p>
            <a:pPr algn="ctr" defTabSz="685809">
              <a:defRPr/>
            </a:pPr>
            <a:r>
              <a:rPr lang="en-US" sz="1050" i="1" dirty="0">
                <a:solidFill>
                  <a:srgbClr val="FFFFFF"/>
                </a:solidFill>
                <a:latin typeface="IBM Plex Sans" panose="020B0503050203000203" pitchFamily="34" charset="77"/>
                <a:ea typeface="ＭＳ Ｐゴシック" charset="0"/>
                <a:sym typeface="IBM Plex Sans"/>
              </a:rPr>
              <a:t>IBM public cloud</a:t>
            </a:r>
            <a:endParaRPr lang="en-US" sz="1050" dirty="0">
              <a:solidFill>
                <a:srgbClr val="FFFFFF"/>
              </a:solidFill>
              <a:latin typeface="Calibri" panose="020F0502020204030204" pitchFamily="34" charset="0"/>
              <a:ea typeface="Calibri" panose="020F0502020204030204" pitchFamily="34" charset="0"/>
              <a:cs typeface="Times New Roman" panose="02020603050405020304" pitchFamily="18" charset="0"/>
              <a:sym typeface="IBM Plex Sans"/>
            </a:endParaRPr>
          </a:p>
        </p:txBody>
      </p:sp>
    </p:spTree>
    <p:extLst>
      <p:ext uri="{BB962C8B-B14F-4D97-AF65-F5344CB8AC3E}">
        <p14:creationId xmlns:p14="http://schemas.microsoft.com/office/powerpoint/2010/main" val="9373973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What is IBM Cloud Satellite?"/>
          <p:cNvSpPr txBox="1">
            <a:spLocks noGrp="1"/>
          </p:cNvSpPr>
          <p:nvPr>
            <p:ph type="title"/>
          </p:nvPr>
        </p:nvSpPr>
        <p:spPr>
          <a:xfrm>
            <a:off x="578666" y="685800"/>
            <a:ext cx="8124581" cy="679766"/>
          </a:xfrm>
          <a:prstGeom prst="rect">
            <a:avLst/>
          </a:prstGeom>
        </p:spPr>
        <p:txBody>
          <a:bodyPr/>
          <a:lstStyle>
            <a:lvl1pPr defTabSz="619125">
              <a:defRPr sz="8400"/>
            </a:lvl1pPr>
          </a:lstStyle>
          <a:p>
            <a:r>
              <a:rPr sz="4000" dirty="0"/>
              <a:t>What is IBM Cloud Satellite?</a:t>
            </a:r>
          </a:p>
        </p:txBody>
      </p:sp>
      <p:sp>
        <p:nvSpPr>
          <p:cNvPr id="209" name="IBM Cloud services anywhere a client needs them, delivered as-a-service from a single pane of glass controlled through the public cloud.…"/>
          <p:cNvSpPr txBox="1">
            <a:spLocks noGrp="1"/>
          </p:cNvSpPr>
          <p:nvPr>
            <p:ph type="body" sz="half" idx="1"/>
          </p:nvPr>
        </p:nvSpPr>
        <p:spPr>
          <a:xfrm>
            <a:off x="578666" y="2397649"/>
            <a:ext cx="3248899" cy="3331902"/>
          </a:xfrm>
          <a:prstGeom prst="rect">
            <a:avLst/>
          </a:prstGeom>
        </p:spPr>
        <p:txBody>
          <a:bodyPr/>
          <a:lstStyle/>
          <a:p>
            <a:pPr algn="l"/>
            <a:r>
              <a:rPr sz="1200" dirty="0"/>
              <a:t>IBM Cloud services </a:t>
            </a:r>
            <a:r>
              <a:rPr sz="1200" dirty="0">
                <a:solidFill>
                  <a:schemeClr val="accent1">
                    <a:lumOff val="13529"/>
                  </a:schemeClr>
                </a:solidFill>
              </a:rPr>
              <a:t>anywhere</a:t>
            </a:r>
            <a:r>
              <a:rPr sz="1200" dirty="0"/>
              <a:t> a client needs them, delivered as-a-service from a </a:t>
            </a:r>
            <a:r>
              <a:rPr sz="1200" dirty="0">
                <a:solidFill>
                  <a:schemeClr val="accent1">
                    <a:lumOff val="13529"/>
                  </a:schemeClr>
                </a:solidFill>
              </a:rPr>
              <a:t>single pane of glass</a:t>
            </a:r>
            <a:r>
              <a:rPr sz="1200" dirty="0"/>
              <a:t> controlled through the public cloud.</a:t>
            </a:r>
          </a:p>
          <a:p>
            <a:pPr algn="l"/>
            <a:endParaRPr sz="1200" dirty="0"/>
          </a:p>
          <a:p>
            <a:pPr algn="l">
              <a:defRPr sz="3000">
                <a:solidFill>
                  <a:schemeClr val="accent1">
                    <a:lumOff val="13529"/>
                  </a:schemeClr>
                </a:solidFill>
              </a:defRPr>
            </a:pPr>
            <a:r>
              <a:rPr sz="1600" dirty="0"/>
              <a:t>Benefits</a:t>
            </a:r>
          </a:p>
          <a:p>
            <a:pPr marL="148828" indent="-148828" algn="l">
              <a:buClr>
                <a:schemeClr val="accent1">
                  <a:lumOff val="13529"/>
                </a:schemeClr>
              </a:buClr>
              <a:buSzPct val="125000"/>
              <a:buChar char="•"/>
              <a:defRPr sz="3000"/>
            </a:pPr>
            <a:r>
              <a:rPr sz="1600" dirty="0"/>
              <a:t>Achieve consistency &amp; app performance across distributed cloud environments</a:t>
            </a:r>
          </a:p>
          <a:p>
            <a:pPr marL="148828" indent="-148828" algn="l">
              <a:buClr>
                <a:schemeClr val="accent1">
                  <a:lumOff val="13529"/>
                </a:schemeClr>
              </a:buClr>
              <a:buSzPct val="125000"/>
              <a:buChar char="•"/>
              <a:defRPr sz="3000"/>
            </a:pPr>
            <a:r>
              <a:rPr sz="1600" dirty="0"/>
              <a:t>Enables IBM Cloud-managed services at client locations</a:t>
            </a:r>
          </a:p>
          <a:p>
            <a:pPr marL="148828" indent="-148828" algn="l">
              <a:buClr>
                <a:schemeClr val="accent1">
                  <a:lumOff val="13529"/>
                </a:schemeClr>
              </a:buClr>
              <a:buSzPct val="125000"/>
              <a:buChar char="•"/>
              <a:defRPr sz="3000"/>
            </a:pPr>
            <a:r>
              <a:rPr sz="1600" dirty="0"/>
              <a:t>End to end security where data &amp; workload reside</a:t>
            </a:r>
          </a:p>
          <a:p>
            <a:pPr marL="148828" indent="-148828" algn="l">
              <a:buClr>
                <a:schemeClr val="accent1">
                  <a:lumOff val="13529"/>
                </a:schemeClr>
              </a:buClr>
              <a:buSzPct val="125000"/>
              <a:buChar char="•"/>
              <a:defRPr sz="3000"/>
            </a:pPr>
            <a:r>
              <a:rPr sz="1600" dirty="0"/>
              <a:t>Reduces management cost</a:t>
            </a:r>
          </a:p>
        </p:txBody>
      </p:sp>
      <p:sp>
        <p:nvSpPr>
          <p:cNvPr id="210" name="IBM Public Cloud Extended to Customer Infrastructure"/>
          <p:cNvSpPr txBox="1"/>
          <p:nvPr/>
        </p:nvSpPr>
        <p:spPr>
          <a:xfrm>
            <a:off x="1089415" y="1600200"/>
            <a:ext cx="6965169" cy="403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normAutofit/>
          </a:bodyPr>
          <a:lstStyle>
            <a:lvl1pPr defTabSz="511809">
              <a:defRPr sz="5952" i="1">
                <a:solidFill>
                  <a:schemeClr val="accent1">
                    <a:lumOff val="13529"/>
                  </a:schemeClr>
                </a:solidFill>
                <a:latin typeface="IBM Plex Sans"/>
                <a:ea typeface="IBM Plex Sans"/>
                <a:cs typeface="IBM Plex Sans"/>
                <a:sym typeface="IBM Plex Sans"/>
              </a:defRPr>
            </a:lvl1pPr>
          </a:lstStyle>
          <a:p>
            <a:r>
              <a:rPr sz="2232" dirty="0">
                <a:solidFill>
                  <a:srgbClr val="69A6FF"/>
                </a:solidFill>
              </a:rPr>
              <a:t>IBM Public Cloud Extended to Customer Infrastructure</a:t>
            </a:r>
          </a:p>
        </p:txBody>
      </p:sp>
      <p:pic>
        <p:nvPicPr>
          <p:cNvPr id="211" name="satellite image-2.png" descr="satellite image-2.png"/>
          <p:cNvPicPr>
            <a:picLocks noChangeAspect="1"/>
          </p:cNvPicPr>
          <p:nvPr/>
        </p:nvPicPr>
        <p:blipFill>
          <a:blip r:embed="rId2"/>
          <a:stretch>
            <a:fillRect/>
          </a:stretch>
        </p:blipFill>
        <p:spPr>
          <a:xfrm>
            <a:off x="3656850" y="2397650"/>
            <a:ext cx="5115254" cy="3404841"/>
          </a:xfrm>
          <a:prstGeom prst="rect">
            <a:avLst/>
          </a:prstGeom>
          <a:ln w="12700">
            <a:miter lim="400000"/>
          </a:ln>
        </p:spPr>
      </p:pic>
    </p:spTree>
    <p:extLst>
      <p:ext uri="{BB962C8B-B14F-4D97-AF65-F5344CB8AC3E}">
        <p14:creationId xmlns:p14="http://schemas.microsoft.com/office/powerpoint/2010/main" val="305045844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ounded Rectangle"/>
          <p:cNvSpPr/>
          <p:nvPr/>
        </p:nvSpPr>
        <p:spPr>
          <a:xfrm>
            <a:off x="313410" y="4114626"/>
            <a:ext cx="8629050" cy="1776136"/>
          </a:xfrm>
          <a:prstGeom prst="roundRect">
            <a:avLst>
              <a:gd name="adj" fmla="val 7125"/>
            </a:avLst>
          </a:prstGeom>
          <a:solidFill>
            <a:schemeClr val="accent1">
              <a:alpha val="0"/>
            </a:schemeClr>
          </a:solidFill>
          <a:ln w="12700">
            <a:solidFill>
              <a:srgbClr val="FFFFFF"/>
            </a:solidFill>
            <a:miter lim="400000"/>
          </a:ln>
        </p:spPr>
        <p:txBody>
          <a:bodyPr lIns="19050" tIns="19050" rIns="19050" bIns="19050"/>
          <a:lstStyle/>
          <a:p>
            <a:pPr algn="ctr" defTabSz="685800">
              <a:defRPr sz="4400">
                <a:latin typeface="IBM Plex Sans"/>
                <a:ea typeface="IBM Plex Sans"/>
                <a:cs typeface="IBM Plex Sans"/>
                <a:sym typeface="IBM Plex Sans"/>
              </a:defRPr>
            </a:pPr>
            <a:endParaRPr sz="1650" dirty="0">
              <a:solidFill>
                <a:srgbClr val="FFFFFF"/>
              </a:solidFill>
              <a:latin typeface="IBM Plex Sans"/>
              <a:sym typeface="IBM Plex Sans"/>
            </a:endParaRPr>
          </a:p>
        </p:txBody>
      </p:sp>
      <p:sp>
        <p:nvSpPr>
          <p:cNvPr id="253" name="Armada Managed"/>
          <p:cNvSpPr txBox="1"/>
          <p:nvPr/>
        </p:nvSpPr>
        <p:spPr>
          <a:xfrm>
            <a:off x="1572714" y="4159096"/>
            <a:ext cx="5967400"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spAutoFit/>
          </a:bodyPr>
          <a:lstStyle>
            <a:lvl1pPr>
              <a:defRPr sz="3600">
                <a:latin typeface="IBM Plex Sans"/>
                <a:ea typeface="IBM Plex Sans"/>
                <a:cs typeface="IBM Plex Sans"/>
                <a:sym typeface="IBM Plex Sans"/>
              </a:defRPr>
            </a:lvl1pPr>
          </a:lstStyle>
          <a:p>
            <a:pPr algn="ctr" defTabSz="685800"/>
            <a:r>
              <a:rPr lang="en-US" sz="1600" b="1" dirty="0">
                <a:solidFill>
                  <a:srgbClr val="FFFFFF"/>
                </a:solidFill>
              </a:rPr>
              <a:t>Satellite</a:t>
            </a:r>
            <a:r>
              <a:rPr sz="1600" b="1" dirty="0">
                <a:solidFill>
                  <a:srgbClr val="FFFFFF"/>
                </a:solidFill>
              </a:rPr>
              <a:t> Managed</a:t>
            </a:r>
            <a:r>
              <a:rPr lang="en-US" sz="1600" b="1" dirty="0">
                <a:solidFill>
                  <a:srgbClr val="FFFFFF"/>
                </a:solidFill>
              </a:rPr>
              <a:t> Hosts</a:t>
            </a:r>
            <a:endParaRPr sz="1600" b="1" dirty="0">
              <a:solidFill>
                <a:srgbClr val="FFFFFF"/>
              </a:solidFill>
            </a:endParaRPr>
          </a:p>
        </p:txBody>
      </p:sp>
      <p:sp>
        <p:nvSpPr>
          <p:cNvPr id="257" name="Rounded Rectangle"/>
          <p:cNvSpPr/>
          <p:nvPr/>
        </p:nvSpPr>
        <p:spPr>
          <a:xfrm>
            <a:off x="375139" y="3596270"/>
            <a:ext cx="8624390" cy="463538"/>
          </a:xfrm>
          <a:prstGeom prst="roundRect">
            <a:avLst>
              <a:gd name="adj" fmla="val 3694"/>
            </a:avLst>
          </a:prstGeom>
          <a:solidFill>
            <a:schemeClr val="accent1"/>
          </a:solidFill>
          <a:ln w="12700">
            <a:miter lim="400000"/>
          </a:ln>
        </p:spPr>
        <p:txBody>
          <a:bodyPr lIns="19050" tIns="19050" rIns="19050" bIns="19050" anchor="ctr"/>
          <a:lstStyle/>
          <a:p>
            <a:pPr algn="ctr" defTabSz="685800">
              <a:defRPr sz="2400">
                <a:latin typeface="IBM Plex Sans"/>
                <a:ea typeface="IBM Plex Sans"/>
                <a:cs typeface="IBM Plex Sans"/>
                <a:sym typeface="IBM Plex Sans"/>
              </a:defRPr>
            </a:pPr>
            <a:endParaRPr sz="900">
              <a:solidFill>
                <a:srgbClr val="FFFFFF"/>
              </a:solidFill>
              <a:latin typeface="IBM Plex Sans"/>
              <a:sym typeface="IBM Plex Sans"/>
            </a:endParaRPr>
          </a:p>
        </p:txBody>
      </p:sp>
      <p:sp>
        <p:nvSpPr>
          <p:cNvPr id="258" name="Armada"/>
          <p:cNvSpPr txBox="1"/>
          <p:nvPr/>
        </p:nvSpPr>
        <p:spPr>
          <a:xfrm>
            <a:off x="1633495" y="3692197"/>
            <a:ext cx="5988881" cy="271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lstStyle>
            <a:lvl1pPr>
              <a:defRPr sz="3600">
                <a:latin typeface="IBM Plex Sans"/>
                <a:ea typeface="IBM Plex Sans"/>
                <a:cs typeface="IBM Plex Sans"/>
                <a:sym typeface="IBM Plex Sans"/>
              </a:defRPr>
            </a:lvl1pPr>
          </a:lstStyle>
          <a:p>
            <a:pPr algn="ctr" defTabSz="685800"/>
            <a:r>
              <a:rPr lang="en-US" sz="1800" b="1" dirty="0">
                <a:solidFill>
                  <a:srgbClr val="FFFFFF"/>
                </a:solidFill>
              </a:rPr>
              <a:t>Satellite</a:t>
            </a:r>
            <a:endParaRPr sz="1800" b="1" dirty="0">
              <a:solidFill>
                <a:srgbClr val="FFFFFF"/>
              </a:solidFill>
            </a:endParaRPr>
          </a:p>
        </p:txBody>
      </p:sp>
      <p:sp>
        <p:nvSpPr>
          <p:cNvPr id="269" name="Rounded Rectangle"/>
          <p:cNvSpPr/>
          <p:nvPr/>
        </p:nvSpPr>
        <p:spPr>
          <a:xfrm>
            <a:off x="375140" y="2970983"/>
            <a:ext cx="8624389" cy="542455"/>
          </a:xfrm>
          <a:prstGeom prst="roundRect">
            <a:avLst>
              <a:gd name="adj" fmla="val 4257"/>
            </a:avLst>
          </a:prstGeom>
          <a:solidFill>
            <a:schemeClr val="accent1">
              <a:hueOff val="118245"/>
              <a:lumOff val="-11372"/>
            </a:schemeClr>
          </a:solidFill>
          <a:ln w="12700">
            <a:miter lim="400000"/>
          </a:ln>
        </p:spPr>
        <p:txBody>
          <a:bodyPr lIns="19050" tIns="19050" rIns="19050" bIns="19050" anchor="b"/>
          <a:lstStyle/>
          <a:p>
            <a:pPr algn="ctr" defTabSz="685800">
              <a:defRPr sz="2100">
                <a:latin typeface="IBM Plex Sans"/>
                <a:ea typeface="IBM Plex Sans"/>
                <a:cs typeface="IBM Plex Sans"/>
                <a:sym typeface="IBM Plex Sans"/>
              </a:defRPr>
            </a:pPr>
            <a:endParaRPr sz="788">
              <a:solidFill>
                <a:srgbClr val="FFFFFF"/>
              </a:solidFill>
              <a:latin typeface="IBM Plex Sans"/>
              <a:sym typeface="IBM Plex Sans"/>
            </a:endParaRPr>
          </a:p>
        </p:txBody>
      </p:sp>
      <p:sp>
        <p:nvSpPr>
          <p:cNvPr id="270" name="IBM Public Cloud Services"/>
          <p:cNvSpPr txBox="1"/>
          <p:nvPr/>
        </p:nvSpPr>
        <p:spPr>
          <a:xfrm>
            <a:off x="2096219" y="3161478"/>
            <a:ext cx="2691392" cy="2539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b">
            <a:spAutoFit/>
          </a:bodyPr>
          <a:lstStyle>
            <a:lvl1pPr>
              <a:defRPr sz="3200">
                <a:latin typeface="IBM Plex Sans"/>
                <a:ea typeface="IBM Plex Sans"/>
                <a:cs typeface="IBM Plex Sans"/>
                <a:sym typeface="IBM Plex Sans"/>
              </a:defRPr>
            </a:lvl1pPr>
          </a:lstStyle>
          <a:p>
            <a:pPr algn="ctr" defTabSz="685800"/>
            <a:r>
              <a:rPr sz="1400" dirty="0">
                <a:solidFill>
                  <a:srgbClr val="FFFFFF"/>
                </a:solidFill>
              </a:rPr>
              <a:t>IBM Public Cloud Services</a:t>
            </a:r>
          </a:p>
        </p:txBody>
      </p:sp>
      <p:grpSp>
        <p:nvGrpSpPr>
          <p:cNvPr id="286" name="Group 10"/>
          <p:cNvGrpSpPr/>
          <p:nvPr/>
        </p:nvGrpSpPr>
        <p:grpSpPr>
          <a:xfrm>
            <a:off x="4572000" y="2923850"/>
            <a:ext cx="1474322" cy="542457"/>
            <a:chOff x="0" y="0"/>
            <a:chExt cx="3931524" cy="1446550"/>
          </a:xfrm>
        </p:grpSpPr>
        <p:pic>
          <p:nvPicPr>
            <p:cNvPr id="282" name="Picture 3" descr="Picture 3"/>
            <p:cNvPicPr>
              <a:picLocks noChangeAspect="1"/>
            </p:cNvPicPr>
            <p:nvPr/>
          </p:nvPicPr>
          <p:blipFill>
            <a:blip r:embed="rId3"/>
            <a:stretch>
              <a:fillRect/>
            </a:stretch>
          </p:blipFill>
          <p:spPr>
            <a:xfrm>
              <a:off x="0" y="582949"/>
              <a:ext cx="1041400" cy="863601"/>
            </a:xfrm>
            <a:prstGeom prst="rect">
              <a:avLst/>
            </a:prstGeom>
            <a:ln w="12700" cap="flat">
              <a:noFill/>
              <a:miter lim="400000"/>
            </a:ln>
            <a:effectLst/>
          </p:spPr>
        </p:pic>
        <p:pic>
          <p:nvPicPr>
            <p:cNvPr id="283" name="Picture 4" descr="Picture 4"/>
            <p:cNvPicPr>
              <a:picLocks noChangeAspect="1"/>
            </p:cNvPicPr>
            <p:nvPr/>
          </p:nvPicPr>
          <p:blipFill>
            <a:blip r:embed="rId4"/>
            <a:stretch>
              <a:fillRect/>
            </a:stretch>
          </p:blipFill>
          <p:spPr>
            <a:xfrm>
              <a:off x="1203758" y="748049"/>
              <a:ext cx="596901" cy="698501"/>
            </a:xfrm>
            <a:prstGeom prst="rect">
              <a:avLst/>
            </a:prstGeom>
            <a:ln w="12700" cap="flat">
              <a:noFill/>
              <a:miter lim="400000"/>
            </a:ln>
            <a:effectLst/>
          </p:spPr>
        </p:pic>
        <p:pic>
          <p:nvPicPr>
            <p:cNvPr id="284" name="Picture 5" descr="Picture 5"/>
            <p:cNvPicPr>
              <a:picLocks noChangeAspect="1"/>
            </p:cNvPicPr>
            <p:nvPr/>
          </p:nvPicPr>
          <p:blipFill>
            <a:blip r:embed="rId5"/>
            <a:stretch>
              <a:fillRect/>
            </a:stretch>
          </p:blipFill>
          <p:spPr>
            <a:xfrm>
              <a:off x="2087685" y="665499"/>
              <a:ext cx="685801" cy="698501"/>
            </a:xfrm>
            <a:prstGeom prst="rect">
              <a:avLst/>
            </a:prstGeom>
            <a:ln w="12700" cap="flat">
              <a:noFill/>
              <a:miter lim="400000"/>
            </a:ln>
            <a:effectLst/>
          </p:spPr>
        </p:pic>
        <p:sp>
          <p:nvSpPr>
            <p:cNvPr id="285" name="Rectangle 6"/>
            <p:cNvSpPr txBox="1"/>
            <p:nvPr/>
          </p:nvSpPr>
          <p:spPr>
            <a:xfrm>
              <a:off x="2707463" y="0"/>
              <a:ext cx="1224061" cy="14465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7145" tIns="17145" rIns="17145" bIns="17145" numCol="1" anchor="t">
              <a:spAutoFit/>
            </a:bodyPr>
            <a:lstStyle>
              <a:lvl1pPr>
                <a:defRPr sz="8800"/>
              </a:lvl1pPr>
            </a:lstStyle>
            <a:p>
              <a:pPr algn="ctr" defTabSz="685800"/>
              <a:r>
                <a:rPr sz="3300">
                  <a:solidFill>
                    <a:srgbClr val="FFFFFF"/>
                  </a:solidFill>
                  <a:latin typeface="IBM Plex Sans"/>
                </a:rPr>
                <a:t>…</a:t>
              </a:r>
            </a:p>
          </p:txBody>
        </p:sp>
      </p:grpSp>
      <p:pic>
        <p:nvPicPr>
          <p:cNvPr id="5" name="Picture 4">
            <a:extLst>
              <a:ext uri="{FF2B5EF4-FFF2-40B4-BE49-F238E27FC236}">
                <a16:creationId xmlns:a16="http://schemas.microsoft.com/office/drawing/2014/main" id="{776A48B4-A4E6-124D-9F0F-5F1609F0804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985930" y="4429733"/>
            <a:ext cx="1177036" cy="1177036"/>
          </a:xfrm>
          <a:prstGeom prst="rect">
            <a:avLst/>
          </a:prstGeom>
        </p:spPr>
      </p:pic>
      <p:pic>
        <p:nvPicPr>
          <p:cNvPr id="8" name="Picture 7">
            <a:extLst>
              <a:ext uri="{FF2B5EF4-FFF2-40B4-BE49-F238E27FC236}">
                <a16:creationId xmlns:a16="http://schemas.microsoft.com/office/drawing/2014/main" id="{BD8AB530-279A-1649-B76B-783283D0906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94222" y="4533353"/>
            <a:ext cx="1656178" cy="906757"/>
          </a:xfrm>
          <a:prstGeom prst="rect">
            <a:avLst/>
          </a:prstGeom>
        </p:spPr>
      </p:pic>
      <p:sp>
        <p:nvSpPr>
          <p:cNvPr id="9" name="Rounded Rectangle 8">
            <a:extLst>
              <a:ext uri="{FF2B5EF4-FFF2-40B4-BE49-F238E27FC236}">
                <a16:creationId xmlns:a16="http://schemas.microsoft.com/office/drawing/2014/main" id="{BE0AF623-1117-E24C-ADF0-343C0A388C2B}"/>
              </a:ext>
            </a:extLst>
          </p:cNvPr>
          <p:cNvSpPr/>
          <p:nvPr/>
        </p:nvSpPr>
        <p:spPr>
          <a:xfrm>
            <a:off x="1787010" y="2049056"/>
            <a:ext cx="1327517" cy="777263"/>
          </a:xfrm>
          <a:prstGeom prst="roundRect">
            <a:avLst/>
          </a:prstGeom>
          <a:solidFill>
            <a:schemeClr val="accent1">
              <a:lumMod val="40000"/>
              <a:lumOff val="60000"/>
            </a:schemeClr>
          </a:solidFill>
        </p:spPr>
        <p:txBody>
          <a:bodyPr wrap="square" lIns="0" tIns="0" rIns="0" bIns="0" rtlCol="0" anchor="ctr">
            <a:noAutofit/>
          </a:bodyPr>
          <a:lstStyle/>
          <a:p>
            <a:pPr algn="ctr" defTabSz="685800"/>
            <a:r>
              <a:rPr lang="en-US" sz="1200" dirty="0">
                <a:solidFill>
                  <a:srgbClr val="FFFFFF"/>
                </a:solidFill>
                <a:latin typeface="IBM Plex Sans" panose="020B0503050203000203" pitchFamily="34" charset="0"/>
                <a:cs typeface="Arial"/>
              </a:rPr>
              <a:t>Cloud Pak</a:t>
            </a:r>
          </a:p>
        </p:txBody>
      </p:sp>
      <p:sp>
        <p:nvSpPr>
          <p:cNvPr id="50" name="Rounded Rectangle 49">
            <a:extLst>
              <a:ext uri="{FF2B5EF4-FFF2-40B4-BE49-F238E27FC236}">
                <a16:creationId xmlns:a16="http://schemas.microsoft.com/office/drawing/2014/main" id="{D48CC7F6-3EBA-8243-8A1E-F7836876673B}"/>
              </a:ext>
            </a:extLst>
          </p:cNvPr>
          <p:cNvSpPr/>
          <p:nvPr/>
        </p:nvSpPr>
        <p:spPr>
          <a:xfrm>
            <a:off x="3635009" y="2044829"/>
            <a:ext cx="1327517" cy="777263"/>
          </a:xfrm>
          <a:prstGeom prst="roundRect">
            <a:avLst/>
          </a:prstGeom>
          <a:solidFill>
            <a:schemeClr val="accent1">
              <a:lumMod val="40000"/>
              <a:lumOff val="60000"/>
            </a:schemeClr>
          </a:solidFill>
        </p:spPr>
        <p:txBody>
          <a:bodyPr wrap="square" lIns="0" tIns="0" rIns="0" bIns="0" rtlCol="0" anchor="ctr">
            <a:noAutofit/>
          </a:bodyPr>
          <a:lstStyle/>
          <a:p>
            <a:pPr algn="ctr" defTabSz="685800"/>
            <a:r>
              <a:rPr lang="en-US" sz="1200" dirty="0">
                <a:solidFill>
                  <a:srgbClr val="FFFFFF"/>
                </a:solidFill>
                <a:latin typeface="IBM Plex Sans" panose="020B0503050203000203" pitchFamily="34" charset="0"/>
                <a:cs typeface="Arial"/>
              </a:rPr>
              <a:t>Cloud Pak</a:t>
            </a:r>
          </a:p>
        </p:txBody>
      </p:sp>
      <p:sp>
        <p:nvSpPr>
          <p:cNvPr id="10" name="TextBox 9">
            <a:extLst>
              <a:ext uri="{FF2B5EF4-FFF2-40B4-BE49-F238E27FC236}">
                <a16:creationId xmlns:a16="http://schemas.microsoft.com/office/drawing/2014/main" id="{C3C3FD85-C802-A840-AA3A-D36ABFE0FCEC}"/>
              </a:ext>
            </a:extLst>
          </p:cNvPr>
          <p:cNvSpPr txBox="1"/>
          <p:nvPr/>
        </p:nvSpPr>
        <p:spPr>
          <a:xfrm>
            <a:off x="3138164" y="2047273"/>
            <a:ext cx="473206" cy="523220"/>
          </a:xfrm>
          <a:prstGeom prst="rect">
            <a:avLst/>
          </a:prstGeom>
          <a:noFill/>
        </p:spPr>
        <p:txBody>
          <a:bodyPr wrap="none" rtlCol="0" anchor="ctr">
            <a:spAutoFit/>
          </a:bodyPr>
          <a:lstStyle/>
          <a:p>
            <a:pPr defTabSz="685800"/>
            <a:r>
              <a:rPr lang="en-US" sz="2800" dirty="0">
                <a:solidFill>
                  <a:srgbClr val="FFFFFF"/>
                </a:solidFill>
                <a:latin typeface="IBM Plex Sans"/>
              </a:rPr>
              <a:t>…</a:t>
            </a:r>
          </a:p>
        </p:txBody>
      </p:sp>
      <p:sp>
        <p:nvSpPr>
          <p:cNvPr id="52" name="Rounded Rectangle 51">
            <a:extLst>
              <a:ext uri="{FF2B5EF4-FFF2-40B4-BE49-F238E27FC236}">
                <a16:creationId xmlns:a16="http://schemas.microsoft.com/office/drawing/2014/main" id="{390B1A45-95DF-7548-AABC-613025805766}"/>
              </a:ext>
            </a:extLst>
          </p:cNvPr>
          <p:cNvSpPr/>
          <p:nvPr/>
        </p:nvSpPr>
        <p:spPr>
          <a:xfrm>
            <a:off x="5225163" y="2038535"/>
            <a:ext cx="1327517" cy="777263"/>
          </a:xfrm>
          <a:prstGeom prst="roundRect">
            <a:avLst/>
          </a:prstGeom>
          <a:solidFill>
            <a:srgbClr val="00B050"/>
          </a:solidFill>
        </p:spPr>
        <p:txBody>
          <a:bodyPr wrap="square" lIns="0" tIns="0" rIns="0" bIns="0" rtlCol="0" anchor="ctr">
            <a:noAutofit/>
          </a:bodyPr>
          <a:lstStyle/>
          <a:p>
            <a:pPr algn="ctr" defTabSz="685800"/>
            <a:r>
              <a:rPr lang="en-US" sz="1200" dirty="0">
                <a:solidFill>
                  <a:srgbClr val="FFFFFF"/>
                </a:solidFill>
                <a:latin typeface="IBM Plex Sans" panose="020B0503050203000203" pitchFamily="34" charset="0"/>
                <a:cs typeface="Arial"/>
              </a:rPr>
              <a:t>Client Applications</a:t>
            </a:r>
          </a:p>
        </p:txBody>
      </p:sp>
      <p:sp>
        <p:nvSpPr>
          <p:cNvPr id="53" name="Rounded Rectangle 52">
            <a:extLst>
              <a:ext uri="{FF2B5EF4-FFF2-40B4-BE49-F238E27FC236}">
                <a16:creationId xmlns:a16="http://schemas.microsoft.com/office/drawing/2014/main" id="{B2F7D0A6-CEAA-EF47-9F0E-01BB70AFA2D4}"/>
              </a:ext>
            </a:extLst>
          </p:cNvPr>
          <p:cNvSpPr/>
          <p:nvPr/>
        </p:nvSpPr>
        <p:spPr>
          <a:xfrm>
            <a:off x="6958617" y="2038534"/>
            <a:ext cx="1327517" cy="777263"/>
          </a:xfrm>
          <a:prstGeom prst="roundRect">
            <a:avLst/>
          </a:prstGeom>
          <a:solidFill>
            <a:srgbClr val="00B050"/>
          </a:solidFill>
        </p:spPr>
        <p:txBody>
          <a:bodyPr wrap="square" lIns="0" tIns="0" rIns="0" bIns="0" rtlCol="0" anchor="ctr">
            <a:noAutofit/>
          </a:bodyPr>
          <a:lstStyle/>
          <a:p>
            <a:pPr algn="ctr" defTabSz="685800"/>
            <a:r>
              <a:rPr lang="en-US" sz="1200" dirty="0">
                <a:solidFill>
                  <a:srgbClr val="FFFFFF"/>
                </a:solidFill>
                <a:latin typeface="IBM Plex Sans" panose="020B0503050203000203" pitchFamily="34" charset="0"/>
                <a:cs typeface="Arial"/>
              </a:rPr>
              <a:t>Client Applications</a:t>
            </a:r>
          </a:p>
        </p:txBody>
      </p:sp>
      <p:sp>
        <p:nvSpPr>
          <p:cNvPr id="54" name="TextBox 53">
            <a:extLst>
              <a:ext uri="{FF2B5EF4-FFF2-40B4-BE49-F238E27FC236}">
                <a16:creationId xmlns:a16="http://schemas.microsoft.com/office/drawing/2014/main" id="{66E22725-74F8-B14B-AAF5-38D2AA411831}"/>
              </a:ext>
            </a:extLst>
          </p:cNvPr>
          <p:cNvSpPr txBox="1"/>
          <p:nvPr/>
        </p:nvSpPr>
        <p:spPr>
          <a:xfrm>
            <a:off x="6519045" y="2086182"/>
            <a:ext cx="473206" cy="523220"/>
          </a:xfrm>
          <a:prstGeom prst="rect">
            <a:avLst/>
          </a:prstGeom>
          <a:noFill/>
        </p:spPr>
        <p:txBody>
          <a:bodyPr wrap="none" rtlCol="0" anchor="ctr">
            <a:spAutoFit/>
          </a:bodyPr>
          <a:lstStyle/>
          <a:p>
            <a:pPr defTabSz="685800"/>
            <a:r>
              <a:rPr lang="en-US" sz="2800" dirty="0">
                <a:solidFill>
                  <a:srgbClr val="FFFFFF"/>
                </a:solidFill>
                <a:latin typeface="IBM Plex Sans"/>
              </a:rPr>
              <a:t>…</a:t>
            </a:r>
          </a:p>
        </p:txBody>
      </p:sp>
      <p:pic>
        <p:nvPicPr>
          <p:cNvPr id="2" name="Picture 1">
            <a:extLst>
              <a:ext uri="{FF2B5EF4-FFF2-40B4-BE49-F238E27FC236}">
                <a16:creationId xmlns:a16="http://schemas.microsoft.com/office/drawing/2014/main" id="{6B23310B-E68E-E242-918E-2F3B25455F85}"/>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6309746" y="4588050"/>
            <a:ext cx="1143946" cy="690468"/>
          </a:xfrm>
          <a:prstGeom prst="rect">
            <a:avLst/>
          </a:prstGeom>
        </p:spPr>
      </p:pic>
      <p:pic>
        <p:nvPicPr>
          <p:cNvPr id="3" name="Picture 2">
            <a:extLst>
              <a:ext uri="{FF2B5EF4-FFF2-40B4-BE49-F238E27FC236}">
                <a16:creationId xmlns:a16="http://schemas.microsoft.com/office/drawing/2014/main" id="{449267F0-8F41-8B45-BD01-E8427E7FA473}"/>
              </a:ext>
            </a:extLst>
          </p:cNvPr>
          <p:cNvPicPr>
            <a:picLocks noChangeAspect="1"/>
          </p:cNvPicPr>
          <p:nvPr/>
        </p:nvPicPr>
        <p:blipFill>
          <a:blip r:embed="rId9"/>
          <a:stretch>
            <a:fillRect/>
          </a:stretch>
        </p:blipFill>
        <p:spPr>
          <a:xfrm>
            <a:off x="2262281" y="4556535"/>
            <a:ext cx="1611768" cy="859610"/>
          </a:xfrm>
          <a:prstGeom prst="rect">
            <a:avLst/>
          </a:prstGeom>
        </p:spPr>
      </p:pic>
      <p:sp>
        <p:nvSpPr>
          <p:cNvPr id="27" name="Title 1">
            <a:extLst>
              <a:ext uri="{FF2B5EF4-FFF2-40B4-BE49-F238E27FC236}">
                <a16:creationId xmlns:a16="http://schemas.microsoft.com/office/drawing/2014/main" id="{5160C5EC-C2B0-8847-B784-861D0DC81745}"/>
              </a:ext>
            </a:extLst>
          </p:cNvPr>
          <p:cNvSpPr txBox="1">
            <a:spLocks/>
          </p:cNvSpPr>
          <p:nvPr/>
        </p:nvSpPr>
        <p:spPr>
          <a:xfrm>
            <a:off x="256033" y="715096"/>
            <a:ext cx="8686427" cy="895024"/>
          </a:xfrm>
          <a:prstGeom prst="rect">
            <a:avLst/>
          </a:prstGeom>
        </p:spPr>
        <p:txBody>
          <a:bodyPr vert="horz" lIns="0" tIns="0" rIns="0" bIns="0" rtlCol="0" anchor="t" anchorCtr="0">
            <a:noAutofit/>
          </a:bodyPr>
          <a:lstStyle>
            <a:lvl1pPr marL="117475" indent="-117475" algn="l" defTabSz="457200" rtl="0" eaLnBrk="1" latinLnBrk="0" hangingPunct="1">
              <a:lnSpc>
                <a:spcPct val="90000"/>
              </a:lnSpc>
              <a:spcBef>
                <a:spcPct val="0"/>
              </a:spcBef>
              <a:buNone/>
              <a:tabLst/>
              <a:defRPr sz="2400" b="0" i="0" kern="1200">
                <a:solidFill>
                  <a:schemeClr val="bg2"/>
                </a:solidFill>
                <a:latin typeface="+mj-lt"/>
                <a:ea typeface="IBM Plex Sans" panose="020B0503050203000203" pitchFamily="34" charset="0"/>
                <a:cs typeface="Arial" charset="0"/>
              </a:defRPr>
            </a:lvl1pPr>
          </a:lstStyle>
          <a:p>
            <a:r>
              <a:rPr lang="en-US" dirty="0">
                <a:solidFill>
                  <a:srgbClr val="FFFFFF"/>
                </a:solidFill>
                <a:latin typeface="IBM Plex Sans"/>
                <a:cs typeface="Arial"/>
              </a:rPr>
              <a:t>IBM Cloud Services, Cloud </a:t>
            </a:r>
            <a:r>
              <a:rPr lang="en-US" dirty="0" err="1">
                <a:solidFill>
                  <a:srgbClr val="FFFFFF"/>
                </a:solidFill>
                <a:latin typeface="IBM Plex Sans"/>
                <a:cs typeface="Arial"/>
              </a:rPr>
              <a:t>Paks</a:t>
            </a:r>
            <a:r>
              <a:rPr lang="en-US" dirty="0">
                <a:solidFill>
                  <a:srgbClr val="FFFFFF"/>
                </a:solidFill>
                <a:latin typeface="IBM Plex Sans"/>
                <a:cs typeface="Arial"/>
              </a:rPr>
              <a:t>, &amp; Client Workloads on </a:t>
            </a:r>
          </a:p>
          <a:p>
            <a:r>
              <a:rPr lang="en-US" dirty="0">
                <a:solidFill>
                  <a:srgbClr val="FFFFFF"/>
                </a:solidFill>
                <a:latin typeface="IBM Plex Sans"/>
                <a:cs typeface="Arial"/>
              </a:rPr>
              <a:t>Client Defined Infrastructure</a:t>
            </a:r>
            <a:endParaRPr lang="en-US" dirty="0">
              <a:solidFill>
                <a:srgbClr val="FFFFFF"/>
              </a:solidFill>
              <a:latin typeface="IBM Plex Sans"/>
            </a:endParaRPr>
          </a:p>
        </p:txBody>
      </p:sp>
      <p:sp>
        <p:nvSpPr>
          <p:cNvPr id="11" name="TextBox 10">
            <a:extLst>
              <a:ext uri="{FF2B5EF4-FFF2-40B4-BE49-F238E27FC236}">
                <a16:creationId xmlns:a16="http://schemas.microsoft.com/office/drawing/2014/main" id="{112030E4-7226-304F-9B70-D64B2E7E5ED0}"/>
              </a:ext>
            </a:extLst>
          </p:cNvPr>
          <p:cNvSpPr txBox="1"/>
          <p:nvPr/>
        </p:nvSpPr>
        <p:spPr>
          <a:xfrm>
            <a:off x="889007" y="5502400"/>
            <a:ext cx="898003" cy="276999"/>
          </a:xfrm>
          <a:prstGeom prst="rect">
            <a:avLst/>
          </a:prstGeom>
          <a:noFill/>
        </p:spPr>
        <p:txBody>
          <a:bodyPr wrap="none" rtlCol="0">
            <a:spAutoFit/>
          </a:bodyPr>
          <a:lstStyle/>
          <a:p>
            <a:pPr defTabSz="685800"/>
            <a:r>
              <a:rPr lang="en-US" sz="1200" b="1" dirty="0">
                <a:solidFill>
                  <a:srgbClr val="FFFFFF"/>
                </a:solidFill>
                <a:latin typeface="IBM Plex Sans"/>
              </a:rPr>
              <a:t>BYO Infra</a:t>
            </a:r>
          </a:p>
        </p:txBody>
      </p:sp>
      <p:sp>
        <p:nvSpPr>
          <p:cNvPr id="29" name="TextBox 28">
            <a:extLst>
              <a:ext uri="{FF2B5EF4-FFF2-40B4-BE49-F238E27FC236}">
                <a16:creationId xmlns:a16="http://schemas.microsoft.com/office/drawing/2014/main" id="{576B479F-B507-0741-B6A8-ADAC80B57FEA}"/>
              </a:ext>
            </a:extLst>
          </p:cNvPr>
          <p:cNvSpPr txBox="1"/>
          <p:nvPr/>
        </p:nvSpPr>
        <p:spPr>
          <a:xfrm>
            <a:off x="2409875" y="5502399"/>
            <a:ext cx="1188146" cy="276999"/>
          </a:xfrm>
          <a:prstGeom prst="rect">
            <a:avLst/>
          </a:prstGeom>
          <a:noFill/>
        </p:spPr>
        <p:txBody>
          <a:bodyPr wrap="none" rtlCol="0">
            <a:spAutoFit/>
          </a:bodyPr>
          <a:lstStyle/>
          <a:p>
            <a:pPr defTabSz="685800"/>
            <a:r>
              <a:rPr lang="en-US" sz="1200" b="1" dirty="0">
                <a:solidFill>
                  <a:srgbClr val="FFFFFF"/>
                </a:solidFill>
                <a:latin typeface="IBM Plex Sans"/>
              </a:rPr>
              <a:t>IBM GTS IaaS</a:t>
            </a:r>
          </a:p>
        </p:txBody>
      </p:sp>
      <p:sp>
        <p:nvSpPr>
          <p:cNvPr id="30" name="TextBox 29">
            <a:extLst>
              <a:ext uri="{FF2B5EF4-FFF2-40B4-BE49-F238E27FC236}">
                <a16:creationId xmlns:a16="http://schemas.microsoft.com/office/drawing/2014/main" id="{4C7AC50B-D94F-8E49-BD3D-A30C2A727D42}"/>
              </a:ext>
            </a:extLst>
          </p:cNvPr>
          <p:cNvSpPr txBox="1"/>
          <p:nvPr/>
        </p:nvSpPr>
        <p:spPr>
          <a:xfrm>
            <a:off x="4105178" y="5484122"/>
            <a:ext cx="933269" cy="276999"/>
          </a:xfrm>
          <a:prstGeom prst="rect">
            <a:avLst/>
          </a:prstGeom>
          <a:noFill/>
        </p:spPr>
        <p:txBody>
          <a:bodyPr wrap="none" rtlCol="0">
            <a:spAutoFit/>
          </a:bodyPr>
          <a:lstStyle/>
          <a:p>
            <a:pPr defTabSz="685800"/>
            <a:r>
              <a:rPr lang="en-US" sz="1200" b="1" dirty="0">
                <a:solidFill>
                  <a:srgbClr val="FFFFFF"/>
                </a:solidFill>
                <a:latin typeface="IBM Plex Sans"/>
              </a:rPr>
              <a:t>IBM Cloud</a:t>
            </a:r>
          </a:p>
        </p:txBody>
      </p:sp>
      <p:sp>
        <p:nvSpPr>
          <p:cNvPr id="31" name="TextBox 30">
            <a:extLst>
              <a:ext uri="{FF2B5EF4-FFF2-40B4-BE49-F238E27FC236}">
                <a16:creationId xmlns:a16="http://schemas.microsoft.com/office/drawing/2014/main" id="{75E60844-D374-D347-B18D-D005D3C12863}"/>
              </a:ext>
            </a:extLst>
          </p:cNvPr>
          <p:cNvSpPr txBox="1"/>
          <p:nvPr/>
        </p:nvSpPr>
        <p:spPr>
          <a:xfrm>
            <a:off x="5102196" y="5429098"/>
            <a:ext cx="1210588" cy="461665"/>
          </a:xfrm>
          <a:prstGeom prst="rect">
            <a:avLst/>
          </a:prstGeom>
          <a:noFill/>
        </p:spPr>
        <p:txBody>
          <a:bodyPr wrap="none" rtlCol="0">
            <a:spAutoFit/>
          </a:bodyPr>
          <a:lstStyle/>
          <a:p>
            <a:pPr algn="ctr" defTabSz="685800"/>
            <a:r>
              <a:rPr lang="en-US" sz="1200" b="1" dirty="0">
                <a:solidFill>
                  <a:srgbClr val="FFFFFF"/>
                </a:solidFill>
                <a:latin typeface="IBM Plex Sans"/>
              </a:rPr>
              <a:t>IBM CloudPak</a:t>
            </a:r>
            <a:br>
              <a:rPr lang="en-US" sz="1200" b="1" dirty="0">
                <a:solidFill>
                  <a:srgbClr val="FFFFFF"/>
                </a:solidFill>
                <a:latin typeface="IBM Plex Sans"/>
              </a:rPr>
            </a:br>
            <a:r>
              <a:rPr lang="en-US" sz="1200" b="1" dirty="0">
                <a:solidFill>
                  <a:srgbClr val="FFFFFF"/>
                </a:solidFill>
                <a:latin typeface="IBM Plex Sans"/>
              </a:rPr>
              <a:t>System</a:t>
            </a:r>
          </a:p>
        </p:txBody>
      </p:sp>
      <p:sp>
        <p:nvSpPr>
          <p:cNvPr id="33" name="TextBox 32">
            <a:extLst>
              <a:ext uri="{FF2B5EF4-FFF2-40B4-BE49-F238E27FC236}">
                <a16:creationId xmlns:a16="http://schemas.microsoft.com/office/drawing/2014/main" id="{34E2DBC0-3A4C-0445-839A-B069E1C24848}"/>
              </a:ext>
            </a:extLst>
          </p:cNvPr>
          <p:cNvSpPr txBox="1"/>
          <p:nvPr/>
        </p:nvSpPr>
        <p:spPr>
          <a:xfrm>
            <a:off x="6540186" y="5440110"/>
            <a:ext cx="553357" cy="276999"/>
          </a:xfrm>
          <a:prstGeom prst="rect">
            <a:avLst/>
          </a:prstGeom>
          <a:noFill/>
        </p:spPr>
        <p:txBody>
          <a:bodyPr wrap="none" rtlCol="0">
            <a:spAutoFit/>
          </a:bodyPr>
          <a:lstStyle/>
          <a:p>
            <a:pPr algn="ctr" defTabSz="685800"/>
            <a:r>
              <a:rPr lang="en-US" sz="1200" b="1" dirty="0">
                <a:solidFill>
                  <a:srgbClr val="FFFFFF"/>
                </a:solidFill>
                <a:latin typeface="IBM Plex Sans"/>
              </a:rPr>
              <a:t>Edge</a:t>
            </a:r>
          </a:p>
        </p:txBody>
      </p:sp>
      <p:pic>
        <p:nvPicPr>
          <p:cNvPr id="6" name="Picture 5">
            <a:extLst>
              <a:ext uri="{FF2B5EF4-FFF2-40B4-BE49-F238E27FC236}">
                <a16:creationId xmlns:a16="http://schemas.microsoft.com/office/drawing/2014/main" id="{0B08A34A-87BE-FC42-B549-F8ED0461FC8C}"/>
              </a:ext>
            </a:extLst>
          </p:cNvPr>
          <p:cNvPicPr>
            <a:picLocks noChangeAspect="1"/>
          </p:cNvPicPr>
          <p:nvPr/>
        </p:nvPicPr>
        <p:blipFill>
          <a:blip r:embed="rId10"/>
          <a:stretch>
            <a:fillRect/>
          </a:stretch>
        </p:blipFill>
        <p:spPr>
          <a:xfrm>
            <a:off x="5298991" y="4374655"/>
            <a:ext cx="736600" cy="1181100"/>
          </a:xfrm>
          <a:prstGeom prst="rect">
            <a:avLst/>
          </a:prstGeom>
        </p:spPr>
      </p:pic>
      <p:pic>
        <p:nvPicPr>
          <p:cNvPr id="32" name="Picture 2" descr="Picture 2">
            <a:extLst>
              <a:ext uri="{FF2B5EF4-FFF2-40B4-BE49-F238E27FC236}">
                <a16:creationId xmlns:a16="http://schemas.microsoft.com/office/drawing/2014/main" id="{C3197266-8175-B14B-BD45-B4555F0B700D}"/>
              </a:ext>
            </a:extLst>
          </p:cNvPr>
          <p:cNvPicPr>
            <a:picLocks noChangeAspect="1"/>
          </p:cNvPicPr>
          <p:nvPr/>
        </p:nvPicPr>
        <p:blipFill>
          <a:blip r:embed="rId11"/>
          <a:stretch>
            <a:fillRect/>
          </a:stretch>
        </p:blipFill>
        <p:spPr>
          <a:xfrm>
            <a:off x="7600327" y="4685060"/>
            <a:ext cx="1162225" cy="496448"/>
          </a:xfrm>
          <a:prstGeom prst="rect">
            <a:avLst/>
          </a:prstGeom>
          <a:ln w="12700">
            <a:miter lim="400000"/>
          </a:ln>
        </p:spPr>
      </p:pic>
      <p:sp>
        <p:nvSpPr>
          <p:cNvPr id="34" name="TextBox 33">
            <a:extLst>
              <a:ext uri="{FF2B5EF4-FFF2-40B4-BE49-F238E27FC236}">
                <a16:creationId xmlns:a16="http://schemas.microsoft.com/office/drawing/2014/main" id="{71FACFD4-0424-334C-9104-037153AFB0DB}"/>
              </a:ext>
            </a:extLst>
          </p:cNvPr>
          <p:cNvSpPr txBox="1"/>
          <p:nvPr/>
        </p:nvSpPr>
        <p:spPr>
          <a:xfrm>
            <a:off x="7612213" y="5414200"/>
            <a:ext cx="1138453" cy="276999"/>
          </a:xfrm>
          <a:prstGeom prst="rect">
            <a:avLst/>
          </a:prstGeom>
          <a:noFill/>
        </p:spPr>
        <p:txBody>
          <a:bodyPr wrap="none" rtlCol="0">
            <a:spAutoFit/>
          </a:bodyPr>
          <a:lstStyle/>
          <a:p>
            <a:pPr algn="ctr" defTabSz="685800"/>
            <a:r>
              <a:rPr lang="en-US" sz="1200" b="1" dirty="0">
                <a:solidFill>
                  <a:srgbClr val="FFFFFF"/>
                </a:solidFill>
                <a:latin typeface="IBM Plex Sans"/>
              </a:rPr>
              <a:t>Hyperscalers</a:t>
            </a:r>
          </a:p>
        </p:txBody>
      </p:sp>
    </p:spTree>
    <p:extLst>
      <p:ext uri="{BB962C8B-B14F-4D97-AF65-F5344CB8AC3E}">
        <p14:creationId xmlns:p14="http://schemas.microsoft.com/office/powerpoint/2010/main" val="173558955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What Market Space is Satellite Part of?"/>
          <p:cNvSpPr txBox="1">
            <a:spLocks noGrp="1"/>
          </p:cNvSpPr>
          <p:nvPr>
            <p:ph type="title"/>
          </p:nvPr>
        </p:nvSpPr>
        <p:spPr>
          <a:xfrm>
            <a:off x="277671" y="533400"/>
            <a:ext cx="8237823" cy="558704"/>
          </a:xfrm>
          <a:prstGeom prst="rect">
            <a:avLst/>
          </a:prstGeom>
        </p:spPr>
        <p:txBody>
          <a:bodyPr>
            <a:noAutofit/>
          </a:bodyPr>
          <a:lstStyle>
            <a:lvl1pPr defTabSz="586104">
              <a:defRPr sz="7951"/>
            </a:lvl1pPr>
          </a:lstStyle>
          <a:p>
            <a:r>
              <a:rPr sz="3600" dirty="0"/>
              <a:t>What Market Space is Satellite Part of?</a:t>
            </a:r>
          </a:p>
        </p:txBody>
      </p:sp>
      <p:sp>
        <p:nvSpPr>
          <p:cNvPr id="264" name="Gartner defines the space as Distributed Cloud…"/>
          <p:cNvSpPr txBox="1">
            <a:spLocks noGrp="1"/>
          </p:cNvSpPr>
          <p:nvPr>
            <p:ph type="body" sz="quarter" idx="12"/>
          </p:nvPr>
        </p:nvSpPr>
        <p:spPr>
          <a:xfrm>
            <a:off x="281783" y="1678278"/>
            <a:ext cx="4114800" cy="3875963"/>
          </a:xfrm>
          <a:prstGeom prst="rect">
            <a:avLst/>
          </a:prstGeom>
        </p:spPr>
        <p:txBody>
          <a:bodyPr>
            <a:noAutofit/>
          </a:bodyPr>
          <a:lstStyle/>
          <a:p>
            <a:r>
              <a:rPr sz="2400" dirty="0"/>
              <a:t>Gartner defines the space as </a:t>
            </a:r>
            <a:r>
              <a:rPr lang="en-US" sz="2400" dirty="0"/>
              <a:t>"</a:t>
            </a:r>
            <a:r>
              <a:rPr sz="2400" dirty="0"/>
              <a:t>Distributed Cloud</a:t>
            </a:r>
            <a:r>
              <a:rPr lang="en-US" sz="2400" dirty="0"/>
              <a:t>"</a:t>
            </a:r>
            <a:endParaRPr sz="2400" dirty="0"/>
          </a:p>
          <a:p>
            <a:pPr lvl="1">
              <a:defRPr sz="3300" i="1"/>
            </a:pPr>
            <a:r>
              <a:rPr sz="1050" dirty="0"/>
              <a:t>“Distributed cloud is the answer to the question “What is the future of cloud computing?” It refers to the distribution of public cloud services to different physical locations while the operation, governance and evolution of the services remain the responsibility of the public cloud provider.”</a:t>
            </a:r>
          </a:p>
          <a:p>
            <a:pPr lvl="1">
              <a:defRPr sz="3300" i="1"/>
            </a:pPr>
            <a:endParaRPr sz="800" dirty="0"/>
          </a:p>
          <a:p>
            <a:r>
              <a:rPr sz="2400" dirty="0"/>
              <a:t>IDC defines the space as </a:t>
            </a:r>
            <a:r>
              <a:rPr lang="en-US" sz="2400" dirty="0"/>
              <a:t>"</a:t>
            </a:r>
            <a:r>
              <a:rPr sz="2400" dirty="0"/>
              <a:t>Local Cloud as a Service</a:t>
            </a:r>
            <a:r>
              <a:rPr lang="en-US" sz="2400" dirty="0"/>
              <a:t>"</a:t>
            </a:r>
            <a:endParaRPr sz="2400" dirty="0"/>
          </a:p>
          <a:p>
            <a:pPr lvl="1"/>
            <a:r>
              <a:rPr sz="1200" i="1" dirty="0"/>
              <a:t>“Use of public cloud stacks for customer premises/dedicated infrastructure is expected to grow rapidly in the next 5 years, and will account for about 19% of all core shipments in 2023”</a:t>
            </a:r>
          </a:p>
          <a:p>
            <a:pPr lvl="1"/>
            <a:endParaRPr sz="1200" i="1" dirty="0"/>
          </a:p>
        </p:txBody>
      </p:sp>
      <p:pic>
        <p:nvPicPr>
          <p:cNvPr id="265" name="Image" descr="Image"/>
          <p:cNvPicPr>
            <a:picLocks noChangeAspect="1"/>
          </p:cNvPicPr>
          <p:nvPr/>
        </p:nvPicPr>
        <p:blipFill>
          <a:blip r:embed="rId2"/>
          <a:stretch>
            <a:fillRect/>
          </a:stretch>
        </p:blipFill>
        <p:spPr>
          <a:xfrm>
            <a:off x="5282205" y="2767254"/>
            <a:ext cx="3580012" cy="2169066"/>
          </a:xfrm>
          <a:prstGeom prst="rect">
            <a:avLst/>
          </a:prstGeom>
          <a:ln w="12700">
            <a:miter lim="400000"/>
          </a:ln>
        </p:spPr>
      </p:pic>
      <p:pic>
        <p:nvPicPr>
          <p:cNvPr id="266" name="Image" descr="Image"/>
          <p:cNvPicPr>
            <a:picLocks noChangeAspect="1"/>
          </p:cNvPicPr>
          <p:nvPr/>
        </p:nvPicPr>
        <p:blipFill>
          <a:blip r:embed="rId3"/>
          <a:stretch>
            <a:fillRect/>
          </a:stretch>
        </p:blipFill>
        <p:spPr>
          <a:xfrm>
            <a:off x="5378919" y="1778774"/>
            <a:ext cx="3483298" cy="909295"/>
          </a:xfrm>
          <a:prstGeom prst="rect">
            <a:avLst/>
          </a:prstGeom>
          <a:ln w="12700">
            <a:miter lim="400000"/>
          </a:ln>
        </p:spPr>
      </p:pic>
      <p:sp>
        <p:nvSpPr>
          <p:cNvPr id="3" name="TextBox 2">
            <a:extLst>
              <a:ext uri="{FF2B5EF4-FFF2-40B4-BE49-F238E27FC236}">
                <a16:creationId xmlns:a16="http://schemas.microsoft.com/office/drawing/2014/main" id="{0682D9EF-5569-6743-801B-EFF729AF48FC}"/>
              </a:ext>
            </a:extLst>
          </p:cNvPr>
          <p:cNvSpPr txBox="1"/>
          <p:nvPr/>
        </p:nvSpPr>
        <p:spPr>
          <a:xfrm>
            <a:off x="5378920" y="5015507"/>
            <a:ext cx="3201517" cy="615553"/>
          </a:xfrm>
          <a:prstGeom prst="rect">
            <a:avLst/>
          </a:prstGeom>
          <a:noFill/>
        </p:spPr>
        <p:txBody>
          <a:bodyPr wrap="none" rtlCol="0">
            <a:spAutoFit/>
          </a:bodyPr>
          <a:lstStyle/>
          <a:p>
            <a:pPr defTabSz="685800"/>
            <a:r>
              <a:rPr lang="en-US" sz="1400" dirty="0">
                <a:solidFill>
                  <a:srgbClr val="FFFFFF"/>
                </a:solidFill>
                <a:latin typeface="IBM Plex Sans"/>
              </a:rPr>
              <a:t>Core Competitors to Satellite</a:t>
            </a:r>
            <a:br>
              <a:rPr lang="en-US" sz="1400" dirty="0">
                <a:solidFill>
                  <a:srgbClr val="FFFFFF"/>
                </a:solidFill>
                <a:latin typeface="IBM Plex Sans"/>
              </a:rPr>
            </a:br>
            <a:r>
              <a:rPr lang="en-US" sz="1000" dirty="0">
                <a:solidFill>
                  <a:srgbClr val="FFFFFF"/>
                </a:solidFill>
                <a:latin typeface="IBM Plex Sans"/>
              </a:rPr>
              <a:t>Azure Arc, Google Anthos, AWS Outpost/Wavelength</a:t>
            </a:r>
          </a:p>
          <a:p>
            <a:pPr defTabSz="685800"/>
            <a:endParaRPr lang="en-US" sz="1000" dirty="0">
              <a:solidFill>
                <a:srgbClr val="000000"/>
              </a:solidFill>
              <a:latin typeface="IBM Plex Sans"/>
            </a:endParaRPr>
          </a:p>
        </p:txBody>
      </p:sp>
    </p:spTree>
    <p:extLst>
      <p:ext uri="{BB962C8B-B14F-4D97-AF65-F5344CB8AC3E}">
        <p14:creationId xmlns:p14="http://schemas.microsoft.com/office/powerpoint/2010/main" val="1892624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9440" y="585673"/>
            <a:ext cx="1164590" cy="422909"/>
          </a:xfrm>
          <a:prstGeom prst="rect">
            <a:avLst/>
          </a:prstGeom>
        </p:spPr>
        <p:txBody>
          <a:bodyPr vert="horz" wrap="square" lIns="0" tIns="13335" rIns="0" bIns="0" rtlCol="0">
            <a:spAutoFit/>
          </a:bodyPr>
          <a:lstStyle/>
          <a:p>
            <a:pPr marL="12700">
              <a:lnSpc>
                <a:spcPct val="100000"/>
              </a:lnSpc>
              <a:spcBef>
                <a:spcPts val="105"/>
              </a:spcBef>
            </a:pPr>
            <a:r>
              <a:rPr sz="2600" b="1">
                <a:solidFill>
                  <a:srgbClr val="006FC0"/>
                </a:solidFill>
                <a:latin typeface="Arial"/>
                <a:cs typeface="Arial"/>
              </a:rPr>
              <a:t>Outl</a:t>
            </a:r>
            <a:r>
              <a:rPr sz="2600" b="1" spc="-15">
                <a:solidFill>
                  <a:srgbClr val="006FC0"/>
                </a:solidFill>
                <a:latin typeface="Arial"/>
                <a:cs typeface="Arial"/>
              </a:rPr>
              <a:t>i</a:t>
            </a:r>
            <a:r>
              <a:rPr sz="2600" b="1">
                <a:solidFill>
                  <a:srgbClr val="006FC0"/>
                </a:solidFill>
                <a:latin typeface="Arial"/>
                <a:cs typeface="Arial"/>
              </a:rPr>
              <a:t>ne</a:t>
            </a:r>
            <a:endParaRPr sz="2600">
              <a:latin typeface="Arial"/>
              <a:cs typeface="Arial"/>
            </a:endParaRPr>
          </a:p>
        </p:txBody>
      </p:sp>
      <p:sp>
        <p:nvSpPr>
          <p:cNvPr id="3" name="object 3"/>
          <p:cNvSpPr txBox="1"/>
          <p:nvPr/>
        </p:nvSpPr>
        <p:spPr>
          <a:xfrm>
            <a:off x="254000" y="1591817"/>
            <a:ext cx="4074032" cy="2782813"/>
          </a:xfrm>
          <a:prstGeom prst="rect">
            <a:avLst/>
          </a:prstGeom>
        </p:spPr>
        <p:txBody>
          <a:bodyPr vert="horz" wrap="square" lIns="0" tIns="12700" rIns="0" bIns="0" rtlCol="0">
            <a:spAutoFit/>
          </a:bodyPr>
          <a:lstStyle/>
          <a:p>
            <a:pPr marL="189230" indent="-177165">
              <a:lnSpc>
                <a:spcPct val="100000"/>
              </a:lnSpc>
              <a:spcBef>
                <a:spcPts val="100"/>
              </a:spcBef>
              <a:buFont typeface="Arial Unicode MS"/>
              <a:buChar char="▪"/>
              <a:tabLst>
                <a:tab pos="189865" algn="l"/>
              </a:tabLst>
            </a:pPr>
            <a:r>
              <a:rPr lang="en-US" sz="2400" b="1" spc="-5" dirty="0">
                <a:latin typeface="Arial"/>
                <a:cs typeface="Arial"/>
              </a:rPr>
              <a:t>IBM Cloud </a:t>
            </a:r>
            <a:r>
              <a:rPr sz="2400" b="1" dirty="0">
                <a:latin typeface="Arial"/>
                <a:cs typeface="Arial"/>
              </a:rPr>
              <a:t>Overview</a:t>
            </a:r>
            <a:endParaRPr sz="2400" dirty="0">
              <a:latin typeface="Arial"/>
              <a:cs typeface="Arial"/>
            </a:endParaRPr>
          </a:p>
          <a:p>
            <a:pPr>
              <a:lnSpc>
                <a:spcPct val="100000"/>
              </a:lnSpc>
              <a:spcBef>
                <a:spcPts val="5"/>
              </a:spcBef>
              <a:buFont typeface="Arial Unicode MS"/>
              <a:buChar char="▪"/>
            </a:pPr>
            <a:endParaRPr sz="3000" dirty="0">
              <a:latin typeface="Arial"/>
              <a:cs typeface="Arial"/>
            </a:endParaRPr>
          </a:p>
          <a:p>
            <a:pPr marL="189230" indent="-177165">
              <a:lnSpc>
                <a:spcPct val="100000"/>
              </a:lnSpc>
              <a:buFont typeface="Arial Unicode MS"/>
              <a:buChar char="▪"/>
              <a:tabLst>
                <a:tab pos="189865" algn="l"/>
              </a:tabLst>
            </a:pPr>
            <a:r>
              <a:rPr sz="2400" b="1" dirty="0">
                <a:latin typeface="Arial"/>
                <a:cs typeface="Arial"/>
              </a:rPr>
              <a:t>Watson </a:t>
            </a:r>
            <a:r>
              <a:rPr lang="en-US" sz="2400" b="1" spc="-5" dirty="0">
                <a:latin typeface="Arial"/>
                <a:cs typeface="Arial"/>
              </a:rPr>
              <a:t>Services</a:t>
            </a:r>
            <a:r>
              <a:rPr sz="2400" b="1" spc="-90" dirty="0">
                <a:latin typeface="Arial"/>
                <a:cs typeface="Arial"/>
              </a:rPr>
              <a:t> </a:t>
            </a:r>
            <a:r>
              <a:rPr sz="2400" b="1" dirty="0">
                <a:latin typeface="Arial"/>
                <a:cs typeface="Arial"/>
              </a:rPr>
              <a:t>Overview</a:t>
            </a:r>
            <a:endParaRPr sz="2400" dirty="0">
              <a:latin typeface="Arial"/>
              <a:cs typeface="Arial"/>
            </a:endParaRPr>
          </a:p>
          <a:p>
            <a:pPr>
              <a:lnSpc>
                <a:spcPct val="100000"/>
              </a:lnSpc>
              <a:spcBef>
                <a:spcPts val="5"/>
              </a:spcBef>
              <a:buFont typeface="Arial Unicode MS"/>
              <a:buChar char="▪"/>
            </a:pPr>
            <a:endParaRPr sz="3000" dirty="0">
              <a:latin typeface="Arial"/>
              <a:cs typeface="Arial"/>
            </a:endParaRPr>
          </a:p>
          <a:p>
            <a:pPr marL="273050" indent="-260985">
              <a:lnSpc>
                <a:spcPct val="100000"/>
              </a:lnSpc>
              <a:spcBef>
                <a:spcPts val="5"/>
              </a:spcBef>
              <a:buFont typeface="Arial Unicode MS"/>
              <a:buChar char="▪"/>
              <a:tabLst>
                <a:tab pos="273685" algn="l"/>
              </a:tabLst>
            </a:pPr>
            <a:r>
              <a:rPr lang="en-US" sz="2400" b="1" dirty="0">
                <a:latin typeface="Arial"/>
                <a:cs typeface="Arial"/>
              </a:rPr>
              <a:t>Watson Studio</a:t>
            </a:r>
            <a:r>
              <a:rPr sz="2400" b="1" spc="-15" dirty="0">
                <a:latin typeface="Arial"/>
                <a:cs typeface="Arial"/>
              </a:rPr>
              <a:t> </a:t>
            </a:r>
            <a:r>
              <a:rPr sz="2400" b="1" dirty="0">
                <a:latin typeface="Arial"/>
                <a:cs typeface="Arial"/>
              </a:rPr>
              <a:t>Overview</a:t>
            </a:r>
            <a:endParaRPr lang="en-US" sz="2400" b="1" dirty="0">
              <a:latin typeface="Arial"/>
              <a:cs typeface="Arial"/>
            </a:endParaRPr>
          </a:p>
          <a:p>
            <a:pPr marL="273050" indent="-260985">
              <a:lnSpc>
                <a:spcPct val="100000"/>
              </a:lnSpc>
              <a:spcBef>
                <a:spcPts val="5"/>
              </a:spcBef>
              <a:buFont typeface="Arial Unicode MS"/>
              <a:buChar char="▪"/>
              <a:tabLst>
                <a:tab pos="273685" algn="l"/>
              </a:tabLst>
            </a:pPr>
            <a:endParaRPr lang="en-US" sz="2400" b="1" dirty="0">
              <a:latin typeface="Arial"/>
              <a:cs typeface="Arial"/>
            </a:endParaRPr>
          </a:p>
          <a:p>
            <a:pPr marL="273050" indent="-260985">
              <a:spcBef>
                <a:spcPts val="5"/>
              </a:spcBef>
              <a:buFont typeface="Arial Unicode MS"/>
              <a:buChar char="▪"/>
              <a:tabLst>
                <a:tab pos="273685" algn="l"/>
              </a:tabLst>
            </a:pPr>
            <a:r>
              <a:rPr lang="en-US" sz="2400" b="1" dirty="0">
                <a:latin typeface="Arial"/>
                <a:cs typeface="Arial"/>
              </a:rPr>
              <a:t>Labs</a:t>
            </a:r>
            <a:endParaRPr lang="en-US" sz="2400" dirty="0">
              <a:latin typeface="Arial"/>
              <a:cs typeface="Arial"/>
            </a:endParaRPr>
          </a:p>
        </p:txBody>
      </p:sp>
      <p:sp>
        <p:nvSpPr>
          <p:cNvPr id="4" name="object 4"/>
          <p:cNvSpPr/>
          <p:nvPr/>
        </p:nvSpPr>
        <p:spPr>
          <a:xfrm>
            <a:off x="4299098" y="2462669"/>
            <a:ext cx="1018203" cy="39953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328159" y="2468879"/>
            <a:ext cx="955548" cy="3459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328159" y="2468879"/>
            <a:ext cx="955675" cy="346075"/>
          </a:xfrm>
          <a:custGeom>
            <a:avLst/>
            <a:gdLst/>
            <a:ahLst/>
            <a:cxnLst/>
            <a:rect l="l" t="t" r="r" b="b"/>
            <a:pathLst>
              <a:path w="955675" h="346075">
                <a:moveTo>
                  <a:pt x="0" y="172974"/>
                </a:moveTo>
                <a:lnTo>
                  <a:pt x="172974" y="0"/>
                </a:lnTo>
                <a:lnTo>
                  <a:pt x="172974" y="86487"/>
                </a:lnTo>
                <a:lnTo>
                  <a:pt x="955548" y="86487"/>
                </a:lnTo>
                <a:lnTo>
                  <a:pt x="955548" y="259461"/>
                </a:lnTo>
                <a:lnTo>
                  <a:pt x="172974" y="259461"/>
                </a:lnTo>
                <a:lnTo>
                  <a:pt x="172974" y="345948"/>
                </a:lnTo>
                <a:lnTo>
                  <a:pt x="0" y="172974"/>
                </a:lnTo>
                <a:close/>
              </a:path>
            </a:pathLst>
          </a:custGeom>
          <a:ln w="9144">
            <a:solidFill>
              <a:srgbClr val="007BAC"/>
            </a:solidFill>
          </a:ln>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a:t>25</a:t>
            </a:fld>
            <a:endParaRPr spc="-5"/>
          </a:p>
        </p:txBody>
      </p:sp>
      <p:sp>
        <p:nvSpPr>
          <p:cNvPr id="9" name="object 9"/>
          <p:cNvSpPr txBox="1">
            <a:spLocks noGrp="1"/>
          </p:cNvSpPr>
          <p:nvPr>
            <p:ph type="ftr" sz="quarter" idx="5"/>
          </p:nvPr>
        </p:nvSpPr>
        <p:spPr>
          <a:xfrm>
            <a:off x="7638415" y="6429583"/>
            <a:ext cx="1261745" cy="153670"/>
          </a:xfrm>
          <a:prstGeom prst="rect">
            <a:avLst/>
          </a:prstGeom>
        </p:spPr>
        <p:txBody>
          <a:bodyPr vert="horz" wrap="square" lIns="0" tIns="1905" rIns="0" bIns="0" rtlCol="0">
            <a:spAutoFit/>
          </a:bodyPr>
          <a:lstStyle/>
          <a:p>
            <a:pPr marL="12700">
              <a:lnSpc>
                <a:spcPct val="100000"/>
              </a:lnSpc>
              <a:spcBef>
                <a:spcPts val="15"/>
              </a:spcBef>
            </a:pPr>
            <a:r>
              <a:t>© 2020 IBM</a:t>
            </a:r>
            <a:r>
              <a:rPr spc="-100"/>
              <a:t> </a:t>
            </a:r>
            <a:r>
              <a:t>Corporation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0D75-C5DF-489A-A689-CD74760A0E59}"/>
              </a:ext>
            </a:extLst>
          </p:cNvPr>
          <p:cNvSpPr>
            <a:spLocks noGrp="1"/>
          </p:cNvSpPr>
          <p:nvPr>
            <p:ph type="title"/>
          </p:nvPr>
        </p:nvSpPr>
        <p:spPr>
          <a:xfrm>
            <a:off x="254619" y="610594"/>
            <a:ext cx="8545512" cy="460104"/>
          </a:xfrm>
        </p:spPr>
        <p:txBody>
          <a:bodyPr>
            <a:normAutofit/>
          </a:bodyPr>
          <a:lstStyle/>
          <a:p>
            <a:pPr algn="l"/>
            <a:r>
              <a:rPr lang="en-US" sz="2800" b="1">
                <a:solidFill>
                  <a:srgbClr val="0070C0"/>
                </a:solidFill>
                <a:latin typeface="+mn-lt"/>
              </a:rPr>
              <a:t>IBM Watson AI Services</a:t>
            </a:r>
          </a:p>
        </p:txBody>
      </p:sp>
      <p:pic>
        <p:nvPicPr>
          <p:cNvPr id="4" name="Picture 3">
            <a:extLst>
              <a:ext uri="{FF2B5EF4-FFF2-40B4-BE49-F238E27FC236}">
                <a16:creationId xmlns:a16="http://schemas.microsoft.com/office/drawing/2014/main" id="{5B193EAE-D7C8-47A0-8E43-2C89043EAD0F}"/>
              </a:ext>
            </a:extLst>
          </p:cNvPr>
          <p:cNvPicPr>
            <a:picLocks noChangeAspect="1"/>
          </p:cNvPicPr>
          <p:nvPr/>
        </p:nvPicPr>
        <p:blipFill>
          <a:blip r:embed="rId3"/>
          <a:stretch>
            <a:fillRect/>
          </a:stretch>
        </p:blipFill>
        <p:spPr>
          <a:xfrm>
            <a:off x="619126" y="4523681"/>
            <a:ext cx="4522517" cy="204556"/>
          </a:xfrm>
          <a:prstGeom prst="rect">
            <a:avLst/>
          </a:prstGeom>
        </p:spPr>
      </p:pic>
      <p:sp>
        <p:nvSpPr>
          <p:cNvPr id="5" name="Rectangle 4">
            <a:extLst>
              <a:ext uri="{FF2B5EF4-FFF2-40B4-BE49-F238E27FC236}">
                <a16:creationId xmlns:a16="http://schemas.microsoft.com/office/drawing/2014/main" id="{6EF684FF-1691-4494-844A-45607E294309}"/>
              </a:ext>
            </a:extLst>
          </p:cNvPr>
          <p:cNvSpPr/>
          <p:nvPr/>
        </p:nvSpPr>
        <p:spPr>
          <a:xfrm>
            <a:off x="619125" y="2414756"/>
            <a:ext cx="4522516" cy="2076498"/>
          </a:xfrm>
          <a:prstGeom prst="rect">
            <a:avLst/>
          </a:prstGeom>
          <a:solidFill>
            <a:srgbClr val="0070C0"/>
          </a:solidFill>
          <a:effectLst>
            <a:glow rad="101600">
              <a:schemeClr val="accent2">
                <a:lumMod val="50000"/>
                <a:alpha val="91000"/>
              </a:schemeClr>
            </a:glow>
          </a:effectLst>
        </p:spPr>
        <p:txBody>
          <a:bodyPr wrap="square" lIns="0" tIns="0" rIns="0" bIns="0" rtlCol="0" anchor="ctr">
            <a:noAutofit/>
          </a:bodyPr>
          <a:lstStyle/>
          <a:p>
            <a:pPr algn="ctr" defTabSz="685783" fontAlgn="auto">
              <a:spcBef>
                <a:spcPts val="0"/>
              </a:spcBef>
              <a:spcAft>
                <a:spcPts val="0"/>
              </a:spcAft>
              <a:defRPr/>
            </a:pPr>
            <a:endParaRPr lang="en-US" sz="900">
              <a:solidFill>
                <a:srgbClr val="000000"/>
              </a:solidFill>
              <a:latin typeface="Arial"/>
              <a:cs typeface="Arial"/>
            </a:endParaRPr>
          </a:p>
        </p:txBody>
      </p:sp>
      <p:grpSp>
        <p:nvGrpSpPr>
          <p:cNvPr id="6" name="Group 5">
            <a:extLst>
              <a:ext uri="{FF2B5EF4-FFF2-40B4-BE49-F238E27FC236}">
                <a16:creationId xmlns:a16="http://schemas.microsoft.com/office/drawing/2014/main" id="{C7AE744D-01D6-456E-B3D6-B08C5B54B314}"/>
              </a:ext>
            </a:extLst>
          </p:cNvPr>
          <p:cNvGrpSpPr/>
          <p:nvPr/>
        </p:nvGrpSpPr>
        <p:grpSpPr>
          <a:xfrm>
            <a:off x="706263" y="3365979"/>
            <a:ext cx="4370802" cy="981038"/>
            <a:chOff x="396384" y="1920951"/>
            <a:chExt cx="4568746" cy="1396230"/>
          </a:xfrm>
        </p:grpSpPr>
        <p:cxnSp>
          <p:nvCxnSpPr>
            <p:cNvPr id="7" name="Straight Connector 6">
              <a:extLst>
                <a:ext uri="{FF2B5EF4-FFF2-40B4-BE49-F238E27FC236}">
                  <a16:creationId xmlns:a16="http://schemas.microsoft.com/office/drawing/2014/main" id="{D383FFEB-DD1F-4AA4-A807-EA6A077C33AA}"/>
                </a:ext>
              </a:extLst>
            </p:cNvPr>
            <p:cNvCxnSpPr>
              <a:cxnSpLocks/>
            </p:cNvCxnSpPr>
            <p:nvPr/>
          </p:nvCxnSpPr>
          <p:spPr>
            <a:xfrm>
              <a:off x="397372" y="2131579"/>
              <a:ext cx="4522516" cy="0"/>
            </a:xfrm>
            <a:prstGeom prst="line">
              <a:avLst/>
            </a:prstGeom>
            <a:noFill/>
            <a:ln w="12700" cap="flat">
              <a:solidFill>
                <a:schemeClr val="bg2">
                  <a:lumMod val="20000"/>
                  <a:lumOff val="80000"/>
                </a:schemeClr>
              </a:solidFill>
              <a:prstDash val="solid"/>
              <a:round/>
            </a:ln>
            <a:effectLst/>
            <a:sp3d/>
          </p:spPr>
          <p:style>
            <a:lnRef idx="0">
              <a:scrgbClr r="0" g="0" b="0"/>
            </a:lnRef>
            <a:fillRef idx="0">
              <a:scrgbClr r="0" g="0" b="0"/>
            </a:fillRef>
            <a:effectRef idx="0">
              <a:scrgbClr r="0" g="0" b="0"/>
            </a:effectRef>
            <a:fontRef idx="none"/>
          </p:style>
        </p:cxnSp>
        <p:cxnSp>
          <p:nvCxnSpPr>
            <p:cNvPr id="8" name="Straight Connector 7">
              <a:extLst>
                <a:ext uri="{FF2B5EF4-FFF2-40B4-BE49-F238E27FC236}">
                  <a16:creationId xmlns:a16="http://schemas.microsoft.com/office/drawing/2014/main" id="{BC862115-788E-484B-A94E-64C4BEF1159F}"/>
                </a:ext>
              </a:extLst>
            </p:cNvPr>
            <p:cNvCxnSpPr>
              <a:cxnSpLocks/>
            </p:cNvCxnSpPr>
            <p:nvPr/>
          </p:nvCxnSpPr>
          <p:spPr>
            <a:xfrm>
              <a:off x="397372" y="2616072"/>
              <a:ext cx="4522516" cy="0"/>
            </a:xfrm>
            <a:prstGeom prst="line">
              <a:avLst/>
            </a:prstGeom>
            <a:noFill/>
            <a:ln w="12700" cap="flat">
              <a:solidFill>
                <a:schemeClr val="bg2">
                  <a:lumMod val="20000"/>
                  <a:lumOff val="80000"/>
                </a:schemeClr>
              </a:solidFill>
              <a:prstDash val="solid"/>
              <a:round/>
            </a:ln>
            <a:effectLst/>
            <a:sp3d/>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7A1549E6-C59C-4BBF-8632-FE60852B7F04}"/>
                </a:ext>
              </a:extLst>
            </p:cNvPr>
            <p:cNvCxnSpPr>
              <a:cxnSpLocks/>
            </p:cNvCxnSpPr>
            <p:nvPr/>
          </p:nvCxnSpPr>
          <p:spPr>
            <a:xfrm>
              <a:off x="396384" y="3108177"/>
              <a:ext cx="4522516" cy="0"/>
            </a:xfrm>
            <a:prstGeom prst="line">
              <a:avLst/>
            </a:prstGeom>
            <a:noFill/>
            <a:ln w="12700" cap="flat">
              <a:solidFill>
                <a:schemeClr val="bg2">
                  <a:lumMod val="20000"/>
                  <a:lumOff val="80000"/>
                </a:schemeClr>
              </a:solidFill>
              <a:prstDash val="solid"/>
              <a:round/>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728273A-C00B-42CA-8409-020FD1DE54AD}"/>
                </a:ext>
              </a:extLst>
            </p:cNvPr>
            <p:cNvCxnSpPr>
              <a:cxnSpLocks/>
              <a:stCxn id="16" idx="2"/>
            </p:cNvCxnSpPr>
            <p:nvPr/>
          </p:nvCxnSpPr>
          <p:spPr>
            <a:xfrm flipV="1">
              <a:off x="4385372" y="1929829"/>
              <a:ext cx="3253" cy="1387352"/>
            </a:xfrm>
            <a:prstGeom prst="line">
              <a:avLst/>
            </a:prstGeom>
            <a:noFill/>
            <a:ln w="12700" cap="flat">
              <a:solidFill>
                <a:schemeClr val="bg2">
                  <a:lumMod val="20000"/>
                  <a:lumOff val="80000"/>
                </a:schemeClr>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FCB5E078-DB3F-4CDD-9129-F4C6CDFC3D07}"/>
                </a:ext>
              </a:extLst>
            </p:cNvPr>
            <p:cNvCxnSpPr>
              <a:cxnSpLocks/>
              <a:stCxn id="21" idx="2"/>
            </p:cNvCxnSpPr>
            <p:nvPr/>
          </p:nvCxnSpPr>
          <p:spPr>
            <a:xfrm flipV="1">
              <a:off x="3236809" y="1920951"/>
              <a:ext cx="0" cy="1396230"/>
            </a:xfrm>
            <a:prstGeom prst="line">
              <a:avLst/>
            </a:prstGeom>
            <a:noFill/>
            <a:ln w="12700" cap="flat">
              <a:solidFill>
                <a:schemeClr val="bg2">
                  <a:lumMod val="20000"/>
                  <a:lumOff val="80000"/>
                </a:schemeClr>
              </a:solidFill>
              <a:prstDash val="solid"/>
              <a:round/>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72D2FCD7-1BDC-4846-B76F-FD6F1C61CE17}"/>
                </a:ext>
              </a:extLst>
            </p:cNvPr>
            <p:cNvCxnSpPr>
              <a:cxnSpLocks/>
            </p:cNvCxnSpPr>
            <p:nvPr/>
          </p:nvCxnSpPr>
          <p:spPr>
            <a:xfrm flipV="1">
              <a:off x="2088382" y="1927839"/>
              <a:ext cx="0" cy="1380798"/>
            </a:xfrm>
            <a:prstGeom prst="line">
              <a:avLst/>
            </a:prstGeom>
            <a:noFill/>
            <a:ln w="12700" cap="flat">
              <a:solidFill>
                <a:schemeClr val="bg2">
                  <a:lumMod val="20000"/>
                  <a:lumOff val="80000"/>
                </a:schemeClr>
              </a:solidFill>
              <a:prstDash val="solid"/>
              <a:round/>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63A29F4A-2164-4257-8EB6-5472EAA9553D}"/>
                </a:ext>
              </a:extLst>
            </p:cNvPr>
            <p:cNvCxnSpPr>
              <a:cxnSpLocks/>
            </p:cNvCxnSpPr>
            <p:nvPr/>
          </p:nvCxnSpPr>
          <p:spPr>
            <a:xfrm flipH="1" flipV="1">
              <a:off x="924730" y="1933827"/>
              <a:ext cx="0" cy="1383354"/>
            </a:xfrm>
            <a:prstGeom prst="line">
              <a:avLst/>
            </a:prstGeom>
            <a:noFill/>
            <a:ln w="12700" cap="flat">
              <a:solidFill>
                <a:schemeClr val="bg2">
                  <a:lumMod val="20000"/>
                  <a:lumOff val="80000"/>
                </a:schemeClr>
              </a:solidFill>
              <a:prstDash val="solid"/>
              <a:round/>
            </a:ln>
            <a:effectLst/>
            <a:sp3d/>
          </p:spPr>
          <p:style>
            <a:lnRef idx="0">
              <a:scrgbClr r="0" g="0" b="0"/>
            </a:lnRef>
            <a:fillRef idx="0">
              <a:scrgbClr r="0" g="0" b="0"/>
            </a:fillRef>
            <a:effectRef idx="0">
              <a:scrgbClr r="0" g="0" b="0"/>
            </a:effectRef>
            <a:fontRef idx="none"/>
          </p:style>
        </p:cxnSp>
        <p:sp>
          <p:nvSpPr>
            <p:cNvPr id="14" name="Rectangle 13">
              <a:extLst>
                <a:ext uri="{FF2B5EF4-FFF2-40B4-BE49-F238E27FC236}">
                  <a16:creationId xmlns:a16="http://schemas.microsoft.com/office/drawing/2014/main" id="{C7C5704B-277E-44B0-8436-CF2B351D9CE6}"/>
                </a:ext>
              </a:extLst>
            </p:cNvPr>
            <p:cNvSpPr/>
            <p:nvPr/>
          </p:nvSpPr>
          <p:spPr>
            <a:xfrm>
              <a:off x="2710838" y="2425680"/>
              <a:ext cx="1051941"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15" name="Rectangle 14">
              <a:extLst>
                <a:ext uri="{FF2B5EF4-FFF2-40B4-BE49-F238E27FC236}">
                  <a16:creationId xmlns:a16="http://schemas.microsoft.com/office/drawing/2014/main" id="{6223FFA3-40C6-4544-A2F1-B87ECFBAEFA3}"/>
                </a:ext>
              </a:extLst>
            </p:cNvPr>
            <p:cNvSpPr/>
            <p:nvPr/>
          </p:nvSpPr>
          <p:spPr>
            <a:xfrm>
              <a:off x="3859401" y="2425680"/>
              <a:ext cx="1051941"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16" name="Rectangle 15">
              <a:extLst>
                <a:ext uri="{FF2B5EF4-FFF2-40B4-BE49-F238E27FC236}">
                  <a16:creationId xmlns:a16="http://schemas.microsoft.com/office/drawing/2014/main" id="{DCCE5697-A88F-4DF5-A60D-4D850CB3356D}"/>
                </a:ext>
              </a:extLst>
            </p:cNvPr>
            <p:cNvSpPr/>
            <p:nvPr/>
          </p:nvSpPr>
          <p:spPr>
            <a:xfrm>
              <a:off x="3859401" y="2926035"/>
              <a:ext cx="1051941"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17" name="TextBox 16">
              <a:extLst>
                <a:ext uri="{FF2B5EF4-FFF2-40B4-BE49-F238E27FC236}">
                  <a16:creationId xmlns:a16="http://schemas.microsoft.com/office/drawing/2014/main" id="{BAA91FE7-DC56-488D-84ED-D0399DB954BC}"/>
                </a:ext>
              </a:extLst>
            </p:cNvPr>
            <p:cNvSpPr txBox="1"/>
            <p:nvPr/>
          </p:nvSpPr>
          <p:spPr>
            <a:xfrm>
              <a:off x="2797590" y="2470866"/>
              <a:ext cx="1021345" cy="3066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Behavioral Insights</a:t>
              </a:r>
            </a:p>
          </p:txBody>
        </p:sp>
        <p:sp>
          <p:nvSpPr>
            <p:cNvPr id="18" name="TextBox 17">
              <a:extLst>
                <a:ext uri="{FF2B5EF4-FFF2-40B4-BE49-F238E27FC236}">
                  <a16:creationId xmlns:a16="http://schemas.microsoft.com/office/drawing/2014/main" id="{B13FB676-5D17-458F-8209-7A002116DEEC}"/>
                </a:ext>
              </a:extLst>
            </p:cNvPr>
            <p:cNvSpPr txBox="1"/>
            <p:nvPr/>
          </p:nvSpPr>
          <p:spPr>
            <a:xfrm>
              <a:off x="3954639" y="2979916"/>
              <a:ext cx="996587" cy="3066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Customer Mgmt.</a:t>
              </a:r>
            </a:p>
          </p:txBody>
        </p:sp>
        <p:sp>
          <p:nvSpPr>
            <p:cNvPr id="19" name="Rectangle 18">
              <a:extLst>
                <a:ext uri="{FF2B5EF4-FFF2-40B4-BE49-F238E27FC236}">
                  <a16:creationId xmlns:a16="http://schemas.microsoft.com/office/drawing/2014/main" id="{FB36978E-AA0D-43DC-AC00-5B584AC1CF0D}"/>
                </a:ext>
              </a:extLst>
            </p:cNvPr>
            <p:cNvSpPr/>
            <p:nvPr/>
          </p:nvSpPr>
          <p:spPr>
            <a:xfrm>
              <a:off x="2710838" y="1936385"/>
              <a:ext cx="1051941"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20" name="Rectangle 19">
              <a:extLst>
                <a:ext uri="{FF2B5EF4-FFF2-40B4-BE49-F238E27FC236}">
                  <a16:creationId xmlns:a16="http://schemas.microsoft.com/office/drawing/2014/main" id="{98EE125A-46B9-4AED-B160-34A29E7BF130}"/>
                </a:ext>
              </a:extLst>
            </p:cNvPr>
            <p:cNvSpPr/>
            <p:nvPr/>
          </p:nvSpPr>
          <p:spPr>
            <a:xfrm>
              <a:off x="3859401" y="1936385"/>
              <a:ext cx="1051941"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21" name="Rectangle 20">
              <a:extLst>
                <a:ext uri="{FF2B5EF4-FFF2-40B4-BE49-F238E27FC236}">
                  <a16:creationId xmlns:a16="http://schemas.microsoft.com/office/drawing/2014/main" id="{0BC09D90-ADBD-4C71-9E58-7CE635CD08CD}"/>
                </a:ext>
              </a:extLst>
            </p:cNvPr>
            <p:cNvSpPr/>
            <p:nvPr/>
          </p:nvSpPr>
          <p:spPr>
            <a:xfrm>
              <a:off x="2710838" y="2926035"/>
              <a:ext cx="1051941"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22" name="TextBox 21">
              <a:extLst>
                <a:ext uri="{FF2B5EF4-FFF2-40B4-BE49-F238E27FC236}">
                  <a16:creationId xmlns:a16="http://schemas.microsoft.com/office/drawing/2014/main" id="{F05EB63B-B4B0-49E3-BFF6-0A657967B06E}"/>
                </a:ext>
              </a:extLst>
            </p:cNvPr>
            <p:cNvSpPr txBox="1"/>
            <p:nvPr/>
          </p:nvSpPr>
          <p:spPr>
            <a:xfrm>
              <a:off x="2789043" y="1978374"/>
              <a:ext cx="931449" cy="3066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Human Interaction</a:t>
              </a:r>
            </a:p>
          </p:txBody>
        </p:sp>
        <p:sp>
          <p:nvSpPr>
            <p:cNvPr id="23" name="TextBox 22">
              <a:extLst>
                <a:ext uri="{FF2B5EF4-FFF2-40B4-BE49-F238E27FC236}">
                  <a16:creationId xmlns:a16="http://schemas.microsoft.com/office/drawing/2014/main" id="{88632486-86FB-4D3C-84BF-12FB1DBBB46A}"/>
                </a:ext>
              </a:extLst>
            </p:cNvPr>
            <p:cNvSpPr txBox="1"/>
            <p:nvPr/>
          </p:nvSpPr>
          <p:spPr>
            <a:xfrm>
              <a:off x="3957735" y="1990536"/>
              <a:ext cx="1007395" cy="3066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Knowledge Work</a:t>
              </a:r>
            </a:p>
          </p:txBody>
        </p:sp>
        <p:sp>
          <p:nvSpPr>
            <p:cNvPr id="24" name="TextBox 23">
              <a:extLst>
                <a:ext uri="{FF2B5EF4-FFF2-40B4-BE49-F238E27FC236}">
                  <a16:creationId xmlns:a16="http://schemas.microsoft.com/office/drawing/2014/main" id="{A4EA407B-DBA6-4813-A653-E6600380FA90}"/>
                </a:ext>
              </a:extLst>
            </p:cNvPr>
            <p:cNvSpPr txBox="1"/>
            <p:nvPr/>
          </p:nvSpPr>
          <p:spPr>
            <a:xfrm>
              <a:off x="2797691" y="2971689"/>
              <a:ext cx="896166" cy="3066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Visual Recognition</a:t>
              </a:r>
            </a:p>
          </p:txBody>
        </p:sp>
        <p:sp>
          <p:nvSpPr>
            <p:cNvPr id="25" name="Rectangle 24">
              <a:extLst>
                <a:ext uri="{FF2B5EF4-FFF2-40B4-BE49-F238E27FC236}">
                  <a16:creationId xmlns:a16="http://schemas.microsoft.com/office/drawing/2014/main" id="{62FE4AB7-FD24-4CF4-B7D8-1F638DA9D126}"/>
                </a:ext>
              </a:extLst>
            </p:cNvPr>
            <p:cNvSpPr/>
            <p:nvPr/>
          </p:nvSpPr>
          <p:spPr>
            <a:xfrm>
              <a:off x="397372" y="2425680"/>
              <a:ext cx="1051943"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26" name="Rectangle 25">
              <a:extLst>
                <a:ext uri="{FF2B5EF4-FFF2-40B4-BE49-F238E27FC236}">
                  <a16:creationId xmlns:a16="http://schemas.microsoft.com/office/drawing/2014/main" id="{D6E5F509-EA1B-4A7D-A9A7-86C1BC6D94D1}"/>
                </a:ext>
              </a:extLst>
            </p:cNvPr>
            <p:cNvSpPr/>
            <p:nvPr/>
          </p:nvSpPr>
          <p:spPr>
            <a:xfrm>
              <a:off x="1554483" y="2425680"/>
              <a:ext cx="1051943"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27" name="Rectangle 26">
              <a:extLst>
                <a:ext uri="{FF2B5EF4-FFF2-40B4-BE49-F238E27FC236}">
                  <a16:creationId xmlns:a16="http://schemas.microsoft.com/office/drawing/2014/main" id="{6BF6A9C8-FC93-4EA9-B590-A8298C69CE06}"/>
                </a:ext>
              </a:extLst>
            </p:cNvPr>
            <p:cNvSpPr/>
            <p:nvPr/>
          </p:nvSpPr>
          <p:spPr>
            <a:xfrm>
              <a:off x="1554483" y="2926035"/>
              <a:ext cx="1051943"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28" name="TextBox 27">
              <a:extLst>
                <a:ext uri="{FF2B5EF4-FFF2-40B4-BE49-F238E27FC236}">
                  <a16:creationId xmlns:a16="http://schemas.microsoft.com/office/drawing/2014/main" id="{3DDF6A52-95C4-47C3-9EF3-6FBED59EF380}"/>
                </a:ext>
              </a:extLst>
            </p:cNvPr>
            <p:cNvSpPr txBox="1"/>
            <p:nvPr/>
          </p:nvSpPr>
          <p:spPr>
            <a:xfrm>
              <a:off x="1609119" y="2460598"/>
              <a:ext cx="992607" cy="3066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Compare &amp; Comply</a:t>
              </a:r>
            </a:p>
          </p:txBody>
        </p:sp>
        <p:sp>
          <p:nvSpPr>
            <p:cNvPr id="29" name="TextBox 28">
              <a:extLst>
                <a:ext uri="{FF2B5EF4-FFF2-40B4-BE49-F238E27FC236}">
                  <a16:creationId xmlns:a16="http://schemas.microsoft.com/office/drawing/2014/main" id="{7E57DAF5-633B-4DAB-BB75-EEBCFF960098}"/>
                </a:ext>
              </a:extLst>
            </p:cNvPr>
            <p:cNvSpPr txBox="1"/>
            <p:nvPr/>
          </p:nvSpPr>
          <p:spPr>
            <a:xfrm>
              <a:off x="610880" y="2476380"/>
              <a:ext cx="896852" cy="3066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Expert Assist</a:t>
              </a:r>
            </a:p>
          </p:txBody>
        </p:sp>
        <p:sp>
          <p:nvSpPr>
            <p:cNvPr id="30" name="TextBox 29">
              <a:extLst>
                <a:ext uri="{FF2B5EF4-FFF2-40B4-BE49-F238E27FC236}">
                  <a16:creationId xmlns:a16="http://schemas.microsoft.com/office/drawing/2014/main" id="{436CCFDA-4DC8-4823-891F-D10C0832D293}"/>
                </a:ext>
              </a:extLst>
            </p:cNvPr>
            <p:cNvSpPr txBox="1"/>
            <p:nvPr/>
          </p:nvSpPr>
          <p:spPr>
            <a:xfrm>
              <a:off x="1558471" y="2965237"/>
              <a:ext cx="1060647" cy="3066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Voice of the Customer </a:t>
              </a:r>
            </a:p>
          </p:txBody>
        </p:sp>
        <p:sp>
          <p:nvSpPr>
            <p:cNvPr id="31" name="Rectangle 30">
              <a:extLst>
                <a:ext uri="{FF2B5EF4-FFF2-40B4-BE49-F238E27FC236}">
                  <a16:creationId xmlns:a16="http://schemas.microsoft.com/office/drawing/2014/main" id="{9D0CD8A5-F1B7-486C-B9DE-01C37E40BF75}"/>
                </a:ext>
              </a:extLst>
            </p:cNvPr>
            <p:cNvSpPr/>
            <p:nvPr/>
          </p:nvSpPr>
          <p:spPr>
            <a:xfrm>
              <a:off x="397372" y="1936385"/>
              <a:ext cx="1051943"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32" name="Rectangle 31">
              <a:extLst>
                <a:ext uri="{FF2B5EF4-FFF2-40B4-BE49-F238E27FC236}">
                  <a16:creationId xmlns:a16="http://schemas.microsoft.com/office/drawing/2014/main" id="{58EA4F40-5CF7-4677-AECA-B0938983C38B}"/>
                </a:ext>
              </a:extLst>
            </p:cNvPr>
            <p:cNvSpPr/>
            <p:nvPr/>
          </p:nvSpPr>
          <p:spPr>
            <a:xfrm>
              <a:off x="1554483" y="1936385"/>
              <a:ext cx="1051943"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33" name="Rectangle 32">
              <a:extLst>
                <a:ext uri="{FF2B5EF4-FFF2-40B4-BE49-F238E27FC236}">
                  <a16:creationId xmlns:a16="http://schemas.microsoft.com/office/drawing/2014/main" id="{7B10F4E0-719A-4001-9494-EA098F55ADEB}"/>
                </a:ext>
              </a:extLst>
            </p:cNvPr>
            <p:cNvSpPr/>
            <p:nvPr/>
          </p:nvSpPr>
          <p:spPr>
            <a:xfrm>
              <a:off x="397372" y="2926035"/>
              <a:ext cx="1051943" cy="391146"/>
            </a:xfrm>
            <a:prstGeom prst="rect">
              <a:avLst/>
            </a:prstGeom>
            <a:solidFill>
              <a:schemeClr val="accent1">
                <a:lumMod val="60000"/>
                <a:lumOff val="40000"/>
              </a:schemeClr>
            </a:solidFill>
            <a:ln w="12700">
              <a:solidFill>
                <a:schemeClr val="bg2">
                  <a:lumMod val="20000"/>
                  <a:lumOff val="80000"/>
                </a:schemeClr>
              </a:solidFill>
            </a:ln>
          </p:spPr>
          <p:txBody>
            <a:bodyPr wrap="square" lIns="0" tIns="0" rIns="0" bIns="0" rtlCol="0" anchor="ctr">
              <a:noAutofit/>
            </a:bodyPr>
            <a:lstStyle/>
            <a:p>
              <a:pPr algn="ctr" defTabSz="685783" fontAlgn="auto">
                <a:spcBef>
                  <a:spcPts val="0"/>
                </a:spcBef>
                <a:spcAft>
                  <a:spcPts val="0"/>
                </a:spcAft>
                <a:defRPr/>
              </a:pPr>
              <a:endParaRPr lang="en-US" sz="600">
                <a:solidFill>
                  <a:srgbClr val="000000"/>
                </a:solidFill>
                <a:latin typeface="Arial"/>
                <a:cs typeface="Arial"/>
              </a:endParaRPr>
            </a:p>
          </p:txBody>
        </p:sp>
        <p:sp>
          <p:nvSpPr>
            <p:cNvPr id="34" name="TextBox 33">
              <a:extLst>
                <a:ext uri="{FF2B5EF4-FFF2-40B4-BE49-F238E27FC236}">
                  <a16:creationId xmlns:a16="http://schemas.microsoft.com/office/drawing/2014/main" id="{4DB97DDE-AE68-4FFD-9E29-A4CF6B37B3A1}"/>
                </a:ext>
              </a:extLst>
            </p:cNvPr>
            <p:cNvSpPr txBox="1"/>
            <p:nvPr/>
          </p:nvSpPr>
          <p:spPr>
            <a:xfrm>
              <a:off x="426351" y="1977171"/>
              <a:ext cx="1029301" cy="3066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Next-gen Call Center</a:t>
              </a:r>
            </a:p>
          </p:txBody>
        </p:sp>
        <p:sp>
          <p:nvSpPr>
            <p:cNvPr id="35" name="TextBox 34">
              <a:extLst>
                <a:ext uri="{FF2B5EF4-FFF2-40B4-BE49-F238E27FC236}">
                  <a16:creationId xmlns:a16="http://schemas.microsoft.com/office/drawing/2014/main" id="{13B9D924-5F51-4B98-9449-8BF22A9B43F4}"/>
                </a:ext>
              </a:extLst>
            </p:cNvPr>
            <p:cNvSpPr txBox="1"/>
            <p:nvPr/>
          </p:nvSpPr>
          <p:spPr>
            <a:xfrm>
              <a:off x="1638497" y="1984404"/>
              <a:ext cx="1007395" cy="3066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Case Management</a:t>
              </a:r>
            </a:p>
          </p:txBody>
        </p:sp>
        <p:sp>
          <p:nvSpPr>
            <p:cNvPr id="36" name="TextBox 35">
              <a:extLst>
                <a:ext uri="{FF2B5EF4-FFF2-40B4-BE49-F238E27FC236}">
                  <a16:creationId xmlns:a16="http://schemas.microsoft.com/office/drawing/2014/main" id="{A86EA4ED-442A-4E74-8CD9-97FEAC66D8E1}"/>
                </a:ext>
              </a:extLst>
            </p:cNvPr>
            <p:cNvSpPr txBox="1"/>
            <p:nvPr/>
          </p:nvSpPr>
          <p:spPr>
            <a:xfrm>
              <a:off x="426243" y="2962458"/>
              <a:ext cx="1029410" cy="3066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Customer Experience</a:t>
              </a:r>
            </a:p>
          </p:txBody>
        </p:sp>
      </p:grpSp>
      <p:sp>
        <p:nvSpPr>
          <p:cNvPr id="37" name="TextBox 36">
            <a:extLst>
              <a:ext uri="{FF2B5EF4-FFF2-40B4-BE49-F238E27FC236}">
                <a16:creationId xmlns:a16="http://schemas.microsoft.com/office/drawing/2014/main" id="{B1895569-686F-428F-8C58-34F566011EE3}"/>
              </a:ext>
            </a:extLst>
          </p:cNvPr>
          <p:cNvSpPr txBox="1"/>
          <p:nvPr/>
        </p:nvSpPr>
        <p:spPr>
          <a:xfrm>
            <a:off x="5723993" y="2471260"/>
            <a:ext cx="2718607" cy="261610"/>
          </a:xfrm>
          <a:prstGeom prst="rect">
            <a:avLst/>
          </a:prstGeom>
          <a:noFill/>
        </p:spPr>
        <p:txBody>
          <a:bodyPr wrap="square" rtlCol="0">
            <a:spAutoFit/>
          </a:bodyPr>
          <a:lstStyle/>
          <a:p>
            <a:pPr defTabSz="455462" fontAlgn="auto">
              <a:spcBef>
                <a:spcPts val="0"/>
              </a:spcBef>
              <a:spcAft>
                <a:spcPts val="0"/>
              </a:spcAft>
              <a:defRPr/>
            </a:pPr>
            <a:r>
              <a:rPr lang="en-US" sz="1100" b="1">
                <a:latin typeface="IBM Plex Sans"/>
                <a:ea typeface=""/>
                <a:cs typeface=""/>
              </a:rPr>
              <a:t>Predict and shape future outcomes</a:t>
            </a:r>
          </a:p>
        </p:txBody>
      </p:sp>
      <p:sp>
        <p:nvSpPr>
          <p:cNvPr id="38" name="TextBox 37">
            <a:extLst>
              <a:ext uri="{FF2B5EF4-FFF2-40B4-BE49-F238E27FC236}">
                <a16:creationId xmlns:a16="http://schemas.microsoft.com/office/drawing/2014/main" id="{49D8E446-01D8-435D-9CD2-443B410B67C9}"/>
              </a:ext>
            </a:extLst>
          </p:cNvPr>
          <p:cNvSpPr txBox="1"/>
          <p:nvPr/>
        </p:nvSpPr>
        <p:spPr>
          <a:xfrm>
            <a:off x="5723993" y="3032071"/>
            <a:ext cx="2852578" cy="261610"/>
          </a:xfrm>
          <a:prstGeom prst="rect">
            <a:avLst/>
          </a:prstGeom>
          <a:noFill/>
        </p:spPr>
        <p:txBody>
          <a:bodyPr wrap="square" rtlCol="0">
            <a:spAutoFit/>
          </a:bodyPr>
          <a:lstStyle/>
          <a:p>
            <a:pPr defTabSz="455462" fontAlgn="auto">
              <a:spcBef>
                <a:spcPts val="0"/>
              </a:spcBef>
              <a:spcAft>
                <a:spcPts val="0"/>
              </a:spcAft>
              <a:defRPr/>
            </a:pPr>
            <a:r>
              <a:rPr lang="en-US" sz="1100" b="1">
                <a:latin typeface="IBM Plex Sans"/>
                <a:ea typeface=""/>
                <a:cs typeface=""/>
              </a:rPr>
              <a:t>Optimize labor to higher value work</a:t>
            </a:r>
          </a:p>
        </p:txBody>
      </p:sp>
      <p:sp>
        <p:nvSpPr>
          <p:cNvPr id="39" name="TextBox 38">
            <a:extLst>
              <a:ext uri="{FF2B5EF4-FFF2-40B4-BE49-F238E27FC236}">
                <a16:creationId xmlns:a16="http://schemas.microsoft.com/office/drawing/2014/main" id="{69B26D21-AF0B-49A7-B73A-1C17CBC64ABD}"/>
              </a:ext>
            </a:extLst>
          </p:cNvPr>
          <p:cNvSpPr txBox="1"/>
          <p:nvPr/>
        </p:nvSpPr>
        <p:spPr>
          <a:xfrm>
            <a:off x="5723992" y="4135108"/>
            <a:ext cx="2784840" cy="261610"/>
          </a:xfrm>
          <a:prstGeom prst="rect">
            <a:avLst/>
          </a:prstGeom>
          <a:noFill/>
        </p:spPr>
        <p:txBody>
          <a:bodyPr wrap="square" rtlCol="0">
            <a:spAutoFit/>
          </a:bodyPr>
          <a:lstStyle/>
          <a:p>
            <a:pPr defTabSz="455462" fontAlgn="auto">
              <a:spcBef>
                <a:spcPts val="0"/>
              </a:spcBef>
              <a:spcAft>
                <a:spcPts val="0"/>
              </a:spcAft>
              <a:defRPr/>
            </a:pPr>
            <a:r>
              <a:rPr lang="en-US" sz="1100" b="1">
                <a:latin typeface="IBM Plex Sans"/>
                <a:ea typeface=""/>
                <a:cs typeface=""/>
              </a:rPr>
              <a:t>Reimagine new business models</a:t>
            </a:r>
          </a:p>
        </p:txBody>
      </p:sp>
      <p:sp>
        <p:nvSpPr>
          <p:cNvPr id="40" name="Rectangle 39">
            <a:extLst>
              <a:ext uri="{FF2B5EF4-FFF2-40B4-BE49-F238E27FC236}">
                <a16:creationId xmlns:a16="http://schemas.microsoft.com/office/drawing/2014/main" id="{32981ED0-F045-405A-8DD8-CF9D735D4A3F}"/>
              </a:ext>
            </a:extLst>
          </p:cNvPr>
          <p:cNvSpPr/>
          <p:nvPr/>
        </p:nvSpPr>
        <p:spPr>
          <a:xfrm>
            <a:off x="5542540" y="2392159"/>
            <a:ext cx="144821" cy="390601"/>
          </a:xfrm>
          <a:prstGeom prst="rect">
            <a:avLst/>
          </a:prstGeom>
          <a:solidFill>
            <a:schemeClr val="accent1">
              <a:lumMod val="50000"/>
            </a:schemeClr>
          </a:solidFill>
        </p:spPr>
        <p:txBody>
          <a:bodyPr wrap="square" lIns="0" tIns="0" rIns="0" bIns="0" rtlCol="0" anchor="ctr">
            <a:noAutofit/>
          </a:bodyPr>
          <a:lstStyle/>
          <a:p>
            <a:pPr algn="ctr" defTabSz="685783" fontAlgn="auto">
              <a:spcBef>
                <a:spcPts val="0"/>
              </a:spcBef>
              <a:spcAft>
                <a:spcPts val="0"/>
              </a:spcAft>
              <a:defRPr/>
            </a:pPr>
            <a:endParaRPr lang="en-US" sz="900">
              <a:latin typeface="Arial"/>
              <a:cs typeface="Arial"/>
            </a:endParaRPr>
          </a:p>
        </p:txBody>
      </p:sp>
      <p:sp>
        <p:nvSpPr>
          <p:cNvPr id="41" name="Rectangle 40">
            <a:extLst>
              <a:ext uri="{FF2B5EF4-FFF2-40B4-BE49-F238E27FC236}">
                <a16:creationId xmlns:a16="http://schemas.microsoft.com/office/drawing/2014/main" id="{C2B9E495-3FE2-4CDD-8F31-9099C8AB2F64}"/>
              </a:ext>
            </a:extLst>
          </p:cNvPr>
          <p:cNvSpPr/>
          <p:nvPr/>
        </p:nvSpPr>
        <p:spPr>
          <a:xfrm>
            <a:off x="5542540" y="2960803"/>
            <a:ext cx="144821" cy="390601"/>
          </a:xfrm>
          <a:prstGeom prst="rect">
            <a:avLst/>
          </a:prstGeom>
          <a:solidFill>
            <a:schemeClr val="accent1">
              <a:lumMod val="50000"/>
            </a:schemeClr>
          </a:solidFill>
        </p:spPr>
        <p:txBody>
          <a:bodyPr wrap="square" lIns="0" tIns="0" rIns="0" bIns="0" rtlCol="0" anchor="ctr">
            <a:noAutofit/>
          </a:bodyPr>
          <a:lstStyle/>
          <a:p>
            <a:pPr algn="ctr" defTabSz="685783" fontAlgn="auto">
              <a:spcBef>
                <a:spcPts val="0"/>
              </a:spcBef>
              <a:spcAft>
                <a:spcPts val="0"/>
              </a:spcAft>
              <a:defRPr/>
            </a:pPr>
            <a:endParaRPr lang="en-US" sz="900">
              <a:latin typeface="Arial"/>
              <a:cs typeface="Arial"/>
            </a:endParaRPr>
          </a:p>
        </p:txBody>
      </p:sp>
      <p:sp>
        <p:nvSpPr>
          <p:cNvPr id="42" name="Rectangle 41">
            <a:extLst>
              <a:ext uri="{FF2B5EF4-FFF2-40B4-BE49-F238E27FC236}">
                <a16:creationId xmlns:a16="http://schemas.microsoft.com/office/drawing/2014/main" id="{88D2BD34-6ACC-4AC1-90D1-2F888D388A5C}"/>
              </a:ext>
            </a:extLst>
          </p:cNvPr>
          <p:cNvSpPr/>
          <p:nvPr/>
        </p:nvSpPr>
        <p:spPr>
          <a:xfrm>
            <a:off x="5542540" y="3541404"/>
            <a:ext cx="144821" cy="390601"/>
          </a:xfrm>
          <a:prstGeom prst="rect">
            <a:avLst/>
          </a:prstGeom>
          <a:solidFill>
            <a:schemeClr val="accent1">
              <a:lumMod val="50000"/>
            </a:schemeClr>
          </a:solidFill>
        </p:spPr>
        <p:txBody>
          <a:bodyPr wrap="square" lIns="0" tIns="0" rIns="0" bIns="0" rtlCol="0" anchor="ctr">
            <a:noAutofit/>
          </a:bodyPr>
          <a:lstStyle/>
          <a:p>
            <a:pPr algn="ctr" defTabSz="685783" fontAlgn="auto">
              <a:spcBef>
                <a:spcPts val="0"/>
              </a:spcBef>
              <a:spcAft>
                <a:spcPts val="0"/>
              </a:spcAft>
              <a:defRPr/>
            </a:pPr>
            <a:endParaRPr lang="en-US" sz="900">
              <a:latin typeface="Arial"/>
              <a:cs typeface="Arial"/>
            </a:endParaRPr>
          </a:p>
        </p:txBody>
      </p:sp>
      <p:sp>
        <p:nvSpPr>
          <p:cNvPr id="43" name="Rectangle 42">
            <a:extLst>
              <a:ext uri="{FF2B5EF4-FFF2-40B4-BE49-F238E27FC236}">
                <a16:creationId xmlns:a16="http://schemas.microsoft.com/office/drawing/2014/main" id="{D1422D2D-6A63-4295-AD7E-73910BE15286}"/>
              </a:ext>
            </a:extLst>
          </p:cNvPr>
          <p:cNvSpPr/>
          <p:nvPr/>
        </p:nvSpPr>
        <p:spPr>
          <a:xfrm>
            <a:off x="5542540" y="4075328"/>
            <a:ext cx="144821" cy="390601"/>
          </a:xfrm>
          <a:prstGeom prst="rect">
            <a:avLst/>
          </a:prstGeom>
          <a:solidFill>
            <a:schemeClr val="accent1">
              <a:lumMod val="50000"/>
            </a:schemeClr>
          </a:solidFill>
        </p:spPr>
        <p:txBody>
          <a:bodyPr wrap="square" lIns="0" tIns="0" rIns="0" bIns="0" rtlCol="0" anchor="ctr">
            <a:noAutofit/>
          </a:bodyPr>
          <a:lstStyle/>
          <a:p>
            <a:pPr algn="ctr" defTabSz="685783" fontAlgn="auto">
              <a:spcBef>
                <a:spcPts val="0"/>
              </a:spcBef>
              <a:spcAft>
                <a:spcPts val="0"/>
              </a:spcAft>
              <a:defRPr/>
            </a:pPr>
            <a:endParaRPr lang="en-US" sz="900">
              <a:latin typeface="Arial"/>
              <a:cs typeface="Arial"/>
            </a:endParaRPr>
          </a:p>
        </p:txBody>
      </p:sp>
      <p:sp>
        <p:nvSpPr>
          <p:cNvPr id="44" name="TextBox 43">
            <a:extLst>
              <a:ext uri="{FF2B5EF4-FFF2-40B4-BE49-F238E27FC236}">
                <a16:creationId xmlns:a16="http://schemas.microsoft.com/office/drawing/2014/main" id="{CE8C6BDF-6E33-4F87-A826-3570CD23316B}"/>
              </a:ext>
            </a:extLst>
          </p:cNvPr>
          <p:cNvSpPr txBox="1"/>
          <p:nvPr/>
        </p:nvSpPr>
        <p:spPr>
          <a:xfrm>
            <a:off x="5723992" y="3611959"/>
            <a:ext cx="3159915" cy="261610"/>
          </a:xfrm>
          <a:prstGeom prst="rect">
            <a:avLst/>
          </a:prstGeom>
          <a:noFill/>
        </p:spPr>
        <p:txBody>
          <a:bodyPr wrap="square" rtlCol="0">
            <a:spAutoFit/>
          </a:bodyPr>
          <a:lstStyle/>
          <a:p>
            <a:pPr defTabSz="455462" fontAlgn="auto">
              <a:spcBef>
                <a:spcPts val="0"/>
              </a:spcBef>
              <a:spcAft>
                <a:spcPts val="0"/>
              </a:spcAft>
              <a:defRPr/>
            </a:pPr>
            <a:r>
              <a:rPr lang="en-US" sz="1100" b="1">
                <a:latin typeface="IBM Plex Sans"/>
                <a:ea typeface=""/>
                <a:cs typeface=""/>
              </a:rPr>
              <a:t>Automate decision, processes &amp; experiences</a:t>
            </a:r>
          </a:p>
        </p:txBody>
      </p:sp>
      <p:sp>
        <p:nvSpPr>
          <p:cNvPr id="47" name="TextBox 46">
            <a:extLst>
              <a:ext uri="{FF2B5EF4-FFF2-40B4-BE49-F238E27FC236}">
                <a16:creationId xmlns:a16="http://schemas.microsoft.com/office/drawing/2014/main" id="{3F6069FD-8639-4982-9908-20C55159233D}"/>
              </a:ext>
            </a:extLst>
          </p:cNvPr>
          <p:cNvSpPr txBox="1"/>
          <p:nvPr/>
        </p:nvSpPr>
        <p:spPr>
          <a:xfrm>
            <a:off x="1365650" y="2490502"/>
            <a:ext cx="3584736" cy="338554"/>
          </a:xfrm>
          <a:prstGeom prst="rect">
            <a:avLst/>
          </a:prstGeom>
          <a:noFill/>
        </p:spPr>
        <p:txBody>
          <a:bodyPr wrap="square" rtlCol="0">
            <a:spAutoFit/>
          </a:bodyPr>
          <a:lstStyle/>
          <a:p>
            <a:pPr defTabSz="455462" fontAlgn="auto">
              <a:spcBef>
                <a:spcPts val="0"/>
              </a:spcBef>
              <a:spcAft>
                <a:spcPts val="0"/>
              </a:spcAft>
              <a:defRPr/>
            </a:pPr>
            <a:r>
              <a:rPr lang="en-US" sz="1600" b="1">
                <a:solidFill>
                  <a:srgbClr val="FFFFFF"/>
                </a:solidFill>
                <a:latin typeface="IBM Plex Sans" panose="020B0503050203000203" pitchFamily="34" charset="77"/>
                <a:cs typeface="Calibri"/>
              </a:rPr>
              <a:t>Watson Application Services</a:t>
            </a:r>
          </a:p>
        </p:txBody>
      </p:sp>
      <p:sp>
        <p:nvSpPr>
          <p:cNvPr id="48" name="TextBox 47">
            <a:extLst>
              <a:ext uri="{FF2B5EF4-FFF2-40B4-BE49-F238E27FC236}">
                <a16:creationId xmlns:a16="http://schemas.microsoft.com/office/drawing/2014/main" id="{1DC4A402-E685-4467-AFE2-B5E920ECF3AA}"/>
              </a:ext>
            </a:extLst>
          </p:cNvPr>
          <p:cNvSpPr txBox="1"/>
          <p:nvPr/>
        </p:nvSpPr>
        <p:spPr>
          <a:xfrm>
            <a:off x="689060" y="2871325"/>
            <a:ext cx="1067418"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fontAlgn="auto" hangingPunct="0">
              <a:spcBef>
                <a:spcPts val="0"/>
              </a:spcBef>
              <a:spcAft>
                <a:spcPts val="0"/>
              </a:spcAft>
              <a:defRPr/>
            </a:pPr>
            <a:r>
              <a:rPr lang="en-US" sz="1200" b="1">
                <a:solidFill>
                  <a:srgbClr val="FFFFFF"/>
                </a:solidFill>
                <a:latin typeface="IBM Plex Sans" panose="020B0503050203000203" pitchFamily="34" charset="77"/>
                <a:cs typeface="Calibri"/>
                <a:sym typeface="Calibri"/>
              </a:rPr>
              <a:t>Watson</a:t>
            </a:r>
          </a:p>
          <a:p>
            <a:pPr algn="ctr" defTabSz="685783" fontAlgn="auto" hangingPunct="0">
              <a:spcBef>
                <a:spcPts val="0"/>
              </a:spcBef>
              <a:spcAft>
                <a:spcPts val="0"/>
              </a:spcAft>
              <a:defRPr/>
            </a:pPr>
            <a:r>
              <a:rPr lang="en-US" sz="1200" b="1">
                <a:solidFill>
                  <a:srgbClr val="FFFFFF"/>
                </a:solidFill>
                <a:latin typeface="IBM Plex Sans" panose="020B0503050203000203" pitchFamily="34" charset="77"/>
                <a:cs typeface="Calibri"/>
                <a:sym typeface="Calibri"/>
              </a:rPr>
              <a:t>Assistant</a:t>
            </a:r>
          </a:p>
        </p:txBody>
      </p:sp>
      <p:sp>
        <p:nvSpPr>
          <p:cNvPr id="49" name="TextBox 48">
            <a:extLst>
              <a:ext uri="{FF2B5EF4-FFF2-40B4-BE49-F238E27FC236}">
                <a16:creationId xmlns:a16="http://schemas.microsoft.com/office/drawing/2014/main" id="{013797D9-DE40-411A-A7C4-EB85EB6693D0}"/>
              </a:ext>
            </a:extLst>
          </p:cNvPr>
          <p:cNvSpPr txBox="1"/>
          <p:nvPr/>
        </p:nvSpPr>
        <p:spPr>
          <a:xfrm>
            <a:off x="1786338" y="2871325"/>
            <a:ext cx="1067418"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fontAlgn="auto" hangingPunct="0">
              <a:spcBef>
                <a:spcPts val="0"/>
              </a:spcBef>
              <a:spcAft>
                <a:spcPts val="0"/>
              </a:spcAft>
              <a:defRPr/>
            </a:pPr>
            <a:r>
              <a:rPr lang="en-US" sz="1200" b="1">
                <a:solidFill>
                  <a:srgbClr val="FFFFFF"/>
                </a:solidFill>
                <a:latin typeface="IBM Plex Sans" panose="020B0503050203000203" pitchFamily="34" charset="77"/>
                <a:cs typeface="Calibri"/>
                <a:sym typeface="Calibri"/>
              </a:rPr>
              <a:t>Watson</a:t>
            </a:r>
          </a:p>
          <a:p>
            <a:pPr algn="ctr" defTabSz="685783" fontAlgn="auto" hangingPunct="0">
              <a:spcBef>
                <a:spcPts val="0"/>
              </a:spcBef>
              <a:spcAft>
                <a:spcPts val="0"/>
              </a:spcAft>
              <a:defRPr/>
            </a:pPr>
            <a:r>
              <a:rPr lang="en-US" sz="1200" b="1">
                <a:solidFill>
                  <a:srgbClr val="FFFFFF"/>
                </a:solidFill>
                <a:latin typeface="IBM Plex Sans" panose="020B0503050203000203" pitchFamily="34" charset="77"/>
                <a:cs typeface="Calibri"/>
                <a:sym typeface="Calibri"/>
              </a:rPr>
              <a:t>Discovery</a:t>
            </a:r>
          </a:p>
        </p:txBody>
      </p:sp>
      <p:sp>
        <p:nvSpPr>
          <p:cNvPr id="50" name="TextBox 49">
            <a:extLst>
              <a:ext uri="{FF2B5EF4-FFF2-40B4-BE49-F238E27FC236}">
                <a16:creationId xmlns:a16="http://schemas.microsoft.com/office/drawing/2014/main" id="{DDCD32D0-5099-4EDE-8869-AD780750DF7B}"/>
              </a:ext>
            </a:extLst>
          </p:cNvPr>
          <p:cNvSpPr txBox="1"/>
          <p:nvPr/>
        </p:nvSpPr>
        <p:spPr>
          <a:xfrm>
            <a:off x="3986316" y="2886713"/>
            <a:ext cx="1067418"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fontAlgn="auto" hangingPunct="0">
              <a:spcBef>
                <a:spcPts val="0"/>
              </a:spcBef>
              <a:spcAft>
                <a:spcPts val="0"/>
              </a:spcAft>
              <a:defRPr/>
            </a:pPr>
            <a:r>
              <a:rPr lang="en-US" sz="1200" b="1">
                <a:solidFill>
                  <a:srgbClr val="FFFFFF"/>
                </a:solidFill>
                <a:latin typeface="IBM Plex Sans" panose="020B0503050203000203" pitchFamily="34" charset="77"/>
                <a:cs typeface="Calibri"/>
                <a:sym typeface="Calibri"/>
              </a:rPr>
              <a:t>AI Digital Automaton</a:t>
            </a:r>
          </a:p>
        </p:txBody>
      </p:sp>
      <p:sp>
        <p:nvSpPr>
          <p:cNvPr id="51" name="TextBox 50">
            <a:extLst>
              <a:ext uri="{FF2B5EF4-FFF2-40B4-BE49-F238E27FC236}">
                <a16:creationId xmlns:a16="http://schemas.microsoft.com/office/drawing/2014/main" id="{6ED7CBE2-1383-4F27-ACAF-AC3A991CE535}"/>
              </a:ext>
            </a:extLst>
          </p:cNvPr>
          <p:cNvSpPr txBox="1"/>
          <p:nvPr/>
        </p:nvSpPr>
        <p:spPr>
          <a:xfrm>
            <a:off x="2892249" y="2871325"/>
            <a:ext cx="1067418" cy="461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685783" fontAlgn="auto" hangingPunct="0">
              <a:spcBef>
                <a:spcPts val="0"/>
              </a:spcBef>
              <a:spcAft>
                <a:spcPts val="0"/>
              </a:spcAft>
              <a:defRPr/>
            </a:pPr>
            <a:r>
              <a:rPr lang="en-US" sz="1200" b="1">
                <a:solidFill>
                  <a:srgbClr val="FFFFFF"/>
                </a:solidFill>
                <a:latin typeface="IBM Plex Sans" panose="020B0503050203000203" pitchFamily="34" charset="77"/>
                <a:cs typeface="Calibri"/>
                <a:sym typeface="Calibri"/>
              </a:rPr>
              <a:t>Watson</a:t>
            </a:r>
          </a:p>
          <a:p>
            <a:pPr algn="ctr" defTabSz="685783" fontAlgn="auto" hangingPunct="0">
              <a:spcBef>
                <a:spcPts val="0"/>
              </a:spcBef>
              <a:spcAft>
                <a:spcPts val="0"/>
              </a:spcAft>
              <a:defRPr/>
            </a:pPr>
            <a:r>
              <a:rPr lang="en-US" sz="1200" b="1">
                <a:solidFill>
                  <a:srgbClr val="FFFFFF"/>
                </a:solidFill>
                <a:latin typeface="IBM Plex Sans" panose="020B0503050203000203" pitchFamily="34" charset="77"/>
                <a:cs typeface="Calibri"/>
                <a:sym typeface="Calibri"/>
              </a:rPr>
              <a:t>Services</a:t>
            </a:r>
          </a:p>
        </p:txBody>
      </p:sp>
      <p:sp>
        <p:nvSpPr>
          <p:cNvPr id="52" name="TextBox 51">
            <a:extLst>
              <a:ext uri="{FF2B5EF4-FFF2-40B4-BE49-F238E27FC236}">
                <a16:creationId xmlns:a16="http://schemas.microsoft.com/office/drawing/2014/main" id="{C936066C-299A-4B8D-99D6-F85B825A9F10}"/>
              </a:ext>
            </a:extLst>
          </p:cNvPr>
          <p:cNvSpPr txBox="1"/>
          <p:nvPr/>
        </p:nvSpPr>
        <p:spPr>
          <a:xfrm>
            <a:off x="4056147" y="3756124"/>
            <a:ext cx="928745" cy="215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800">
                <a:solidFill>
                  <a:srgbClr val="000000"/>
                </a:solidFill>
                <a:latin typeface="Calibri"/>
                <a:cs typeface="Calibri"/>
                <a:sym typeface="Calibri"/>
              </a:rPr>
              <a:t>Robotic Automation</a:t>
            </a:r>
          </a:p>
        </p:txBody>
      </p:sp>
      <p:sp>
        <p:nvSpPr>
          <p:cNvPr id="53" name="Rectangle 52">
            <a:extLst>
              <a:ext uri="{FF2B5EF4-FFF2-40B4-BE49-F238E27FC236}">
                <a16:creationId xmlns:a16="http://schemas.microsoft.com/office/drawing/2014/main" id="{2BA13940-E1B2-4207-899F-B14B8981B439}"/>
              </a:ext>
            </a:extLst>
          </p:cNvPr>
          <p:cNvSpPr/>
          <p:nvPr/>
        </p:nvSpPr>
        <p:spPr>
          <a:xfrm>
            <a:off x="705839" y="4529656"/>
            <a:ext cx="462829" cy="200055"/>
          </a:xfrm>
          <a:prstGeom prst="rect">
            <a:avLst/>
          </a:prstGeom>
        </p:spPr>
        <p:txBody>
          <a:bodyPr wrap="square">
            <a:spAutoFit/>
          </a:bodyPr>
          <a:lstStyle/>
          <a:p>
            <a:pPr algn="ctr" defTabSz="685783" fontAlgn="auto" hangingPunct="0">
              <a:spcBef>
                <a:spcPts val="0"/>
              </a:spcBef>
              <a:spcAft>
                <a:spcPts val="0"/>
              </a:spcAft>
              <a:defRPr/>
            </a:pPr>
            <a:r>
              <a:rPr lang="en-US" sz="700">
                <a:solidFill>
                  <a:srgbClr val="FFFFFF"/>
                </a:solidFill>
                <a:latin typeface="IBM Plex Sans" panose="020B0503050203000203" pitchFamily="34" charset="77"/>
                <a:cs typeface="Calibri"/>
                <a:sym typeface="Calibri"/>
              </a:rPr>
              <a:t>Build</a:t>
            </a:r>
          </a:p>
        </p:txBody>
      </p:sp>
      <p:sp>
        <p:nvSpPr>
          <p:cNvPr id="54" name="Rectangle 53">
            <a:extLst>
              <a:ext uri="{FF2B5EF4-FFF2-40B4-BE49-F238E27FC236}">
                <a16:creationId xmlns:a16="http://schemas.microsoft.com/office/drawing/2014/main" id="{9B836A3A-CD86-442B-A676-C4219D122E13}"/>
              </a:ext>
            </a:extLst>
          </p:cNvPr>
          <p:cNvSpPr/>
          <p:nvPr/>
        </p:nvSpPr>
        <p:spPr>
          <a:xfrm>
            <a:off x="1990168" y="4529657"/>
            <a:ext cx="506990" cy="200055"/>
          </a:xfrm>
          <a:prstGeom prst="rect">
            <a:avLst/>
          </a:prstGeom>
        </p:spPr>
        <p:txBody>
          <a:bodyPr wrap="square">
            <a:spAutoFit/>
          </a:bodyPr>
          <a:lstStyle/>
          <a:p>
            <a:pPr algn="ctr" defTabSz="685783" fontAlgn="auto" hangingPunct="0">
              <a:spcBef>
                <a:spcPts val="0"/>
              </a:spcBef>
              <a:spcAft>
                <a:spcPts val="0"/>
              </a:spcAft>
              <a:defRPr/>
            </a:pPr>
            <a:r>
              <a:rPr lang="en-US" sz="700">
                <a:solidFill>
                  <a:srgbClr val="FFFFFF"/>
                </a:solidFill>
                <a:latin typeface="IBM Plex Sans" panose="020B0503050203000203" pitchFamily="34" charset="77"/>
                <a:cs typeface="Calibri"/>
                <a:sym typeface="Calibri"/>
              </a:rPr>
              <a:t>Deploy</a:t>
            </a:r>
          </a:p>
        </p:txBody>
      </p:sp>
      <p:sp>
        <p:nvSpPr>
          <p:cNvPr id="55" name="Rectangle 54">
            <a:extLst>
              <a:ext uri="{FF2B5EF4-FFF2-40B4-BE49-F238E27FC236}">
                <a16:creationId xmlns:a16="http://schemas.microsoft.com/office/drawing/2014/main" id="{DE8B8B79-9F75-41FE-BA0B-AC4FC9A13364}"/>
              </a:ext>
            </a:extLst>
          </p:cNvPr>
          <p:cNvSpPr/>
          <p:nvPr/>
        </p:nvSpPr>
        <p:spPr>
          <a:xfrm>
            <a:off x="4520025" y="4529657"/>
            <a:ext cx="596302" cy="200055"/>
          </a:xfrm>
          <a:prstGeom prst="rect">
            <a:avLst/>
          </a:prstGeom>
        </p:spPr>
        <p:txBody>
          <a:bodyPr wrap="square">
            <a:spAutoFit/>
          </a:bodyPr>
          <a:lstStyle/>
          <a:p>
            <a:pPr algn="ctr" defTabSz="685783" fontAlgn="auto" hangingPunct="0">
              <a:spcBef>
                <a:spcPts val="0"/>
              </a:spcBef>
              <a:spcAft>
                <a:spcPts val="0"/>
              </a:spcAft>
              <a:defRPr/>
            </a:pPr>
            <a:r>
              <a:rPr lang="en-US" sz="700">
                <a:solidFill>
                  <a:srgbClr val="FFFFFF"/>
                </a:solidFill>
                <a:latin typeface="IBM Plex Sans" panose="020B0503050203000203" pitchFamily="34" charset="77"/>
                <a:cs typeface="Calibri"/>
                <a:sym typeface="Calibri"/>
              </a:rPr>
              <a:t>Manage</a:t>
            </a:r>
          </a:p>
        </p:txBody>
      </p:sp>
      <p:sp>
        <p:nvSpPr>
          <p:cNvPr id="56" name="Rectangle 55">
            <a:extLst>
              <a:ext uri="{FF2B5EF4-FFF2-40B4-BE49-F238E27FC236}">
                <a16:creationId xmlns:a16="http://schemas.microsoft.com/office/drawing/2014/main" id="{411C3D0E-396A-4346-ABC9-5972873CC4E7}"/>
              </a:ext>
            </a:extLst>
          </p:cNvPr>
          <p:cNvSpPr/>
          <p:nvPr/>
        </p:nvSpPr>
        <p:spPr>
          <a:xfrm>
            <a:off x="3239235" y="4529656"/>
            <a:ext cx="596302" cy="200055"/>
          </a:xfrm>
          <a:prstGeom prst="rect">
            <a:avLst/>
          </a:prstGeom>
        </p:spPr>
        <p:txBody>
          <a:bodyPr wrap="square">
            <a:spAutoFit/>
          </a:bodyPr>
          <a:lstStyle/>
          <a:p>
            <a:pPr algn="ctr" defTabSz="685783" fontAlgn="auto" hangingPunct="0">
              <a:spcBef>
                <a:spcPts val="0"/>
              </a:spcBef>
              <a:spcAft>
                <a:spcPts val="0"/>
              </a:spcAft>
              <a:defRPr/>
            </a:pPr>
            <a:r>
              <a:rPr lang="en-US" sz="700">
                <a:solidFill>
                  <a:srgbClr val="FFFFFF"/>
                </a:solidFill>
                <a:latin typeface="IBM Plex Sans" panose="020B0503050203000203" pitchFamily="34" charset="77"/>
                <a:cs typeface="Calibri"/>
                <a:sym typeface="Calibri"/>
              </a:rPr>
              <a:t>Catalog</a:t>
            </a:r>
          </a:p>
        </p:txBody>
      </p:sp>
      <p:pic>
        <p:nvPicPr>
          <p:cNvPr id="58" name="Picture 57">
            <a:extLst>
              <a:ext uri="{FF2B5EF4-FFF2-40B4-BE49-F238E27FC236}">
                <a16:creationId xmlns:a16="http://schemas.microsoft.com/office/drawing/2014/main" id="{947E3295-73C3-4C72-90C8-B677F613CF6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43479" y="5498879"/>
            <a:ext cx="338185" cy="338185"/>
          </a:xfrm>
          <a:prstGeom prst="rect">
            <a:avLst/>
          </a:prstGeom>
        </p:spPr>
      </p:pic>
      <p:pic>
        <p:nvPicPr>
          <p:cNvPr id="59" name="Picture 58">
            <a:extLst>
              <a:ext uri="{FF2B5EF4-FFF2-40B4-BE49-F238E27FC236}">
                <a16:creationId xmlns:a16="http://schemas.microsoft.com/office/drawing/2014/main" id="{D08E6E3B-857A-41CF-9C60-676F9AA72C7A}"/>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flipV="1">
            <a:off x="6445293" y="5687138"/>
            <a:ext cx="304944" cy="276601"/>
          </a:xfrm>
          <a:prstGeom prst="rect">
            <a:avLst/>
          </a:prstGeom>
        </p:spPr>
      </p:pic>
      <p:sp>
        <p:nvSpPr>
          <p:cNvPr id="60" name="TextBox 41">
            <a:extLst>
              <a:ext uri="{FF2B5EF4-FFF2-40B4-BE49-F238E27FC236}">
                <a16:creationId xmlns:a16="http://schemas.microsoft.com/office/drawing/2014/main" id="{9E9C8F2D-85A2-4C72-A230-0E4ADF7C65B1}"/>
              </a:ext>
            </a:extLst>
          </p:cNvPr>
          <p:cNvSpPr txBox="1">
            <a:spLocks noChangeArrowheads="1"/>
          </p:cNvSpPr>
          <p:nvPr/>
        </p:nvSpPr>
        <p:spPr bwMode="auto">
          <a:xfrm>
            <a:off x="1287033" y="5497405"/>
            <a:ext cx="14504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r" defTabSz="685783" fontAlgn="auto">
              <a:spcBef>
                <a:spcPts val="0"/>
              </a:spcBef>
              <a:spcAft>
                <a:spcPts val="0"/>
              </a:spcAft>
              <a:defRPr/>
            </a:pPr>
            <a:r>
              <a:rPr lang="en-US" altLang="en-US" sz="1200">
                <a:solidFill>
                  <a:schemeClr val="tx1"/>
                </a:solidFill>
                <a:latin typeface="Helvetica Neue Light" charset="0"/>
                <a:ea typeface="Helvetica Neue Light" charset="0"/>
                <a:cs typeface="Helvetica Neue Light" charset="0"/>
              </a:rPr>
              <a:t>Watson Discovery</a:t>
            </a:r>
            <a:endParaRPr lang="en-US" altLang="en-US" sz="1200" b="1">
              <a:solidFill>
                <a:schemeClr val="tx1"/>
              </a:solidFill>
              <a:latin typeface="Helvetica Neue Light" charset="0"/>
              <a:ea typeface="Helvetica Neue Light" charset="0"/>
              <a:cs typeface="Helvetica Neue Light" charset="0"/>
            </a:endParaRPr>
          </a:p>
        </p:txBody>
      </p:sp>
      <p:sp>
        <p:nvSpPr>
          <p:cNvPr id="61" name="TextBox 41">
            <a:extLst>
              <a:ext uri="{FF2B5EF4-FFF2-40B4-BE49-F238E27FC236}">
                <a16:creationId xmlns:a16="http://schemas.microsoft.com/office/drawing/2014/main" id="{7F718B93-6538-4FEA-BCBE-A9DBF75AC98C}"/>
              </a:ext>
            </a:extLst>
          </p:cNvPr>
          <p:cNvSpPr txBox="1">
            <a:spLocks noChangeArrowheads="1"/>
          </p:cNvSpPr>
          <p:nvPr/>
        </p:nvSpPr>
        <p:spPr bwMode="auto">
          <a:xfrm>
            <a:off x="6572459" y="5624344"/>
            <a:ext cx="1328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fontAlgn="auto">
              <a:spcBef>
                <a:spcPts val="0"/>
              </a:spcBef>
              <a:spcAft>
                <a:spcPts val="0"/>
              </a:spcAft>
              <a:defRPr/>
            </a:pPr>
            <a:r>
              <a:rPr lang="en-US" altLang="en-US" sz="1200">
                <a:solidFill>
                  <a:schemeClr val="tx1"/>
                </a:solidFill>
                <a:latin typeface="IBM Plex Sans" charset="0"/>
                <a:ea typeface="IBM Plex Sans" charset="0"/>
                <a:cs typeface="IBM Plex Sans" charset="0"/>
              </a:rPr>
              <a:t>Knowledge Studio</a:t>
            </a:r>
            <a:endParaRPr lang="en-US" altLang="en-US" sz="1200" b="1">
              <a:solidFill>
                <a:schemeClr val="tx1"/>
              </a:solidFill>
              <a:latin typeface="IBM Plex Sans" charset="0"/>
              <a:ea typeface="IBM Plex Sans" charset="0"/>
              <a:cs typeface="IBM Plex Sans" charset="0"/>
            </a:endParaRPr>
          </a:p>
        </p:txBody>
      </p:sp>
      <p:sp>
        <p:nvSpPr>
          <p:cNvPr id="62" name="TextBox 41">
            <a:extLst>
              <a:ext uri="{FF2B5EF4-FFF2-40B4-BE49-F238E27FC236}">
                <a16:creationId xmlns:a16="http://schemas.microsoft.com/office/drawing/2014/main" id="{EE201A89-2F20-4011-B23D-D156943393DF}"/>
              </a:ext>
            </a:extLst>
          </p:cNvPr>
          <p:cNvSpPr txBox="1">
            <a:spLocks noChangeArrowheads="1"/>
          </p:cNvSpPr>
          <p:nvPr/>
        </p:nvSpPr>
        <p:spPr bwMode="auto">
          <a:xfrm>
            <a:off x="4855574" y="6019441"/>
            <a:ext cx="1008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fontAlgn="auto">
              <a:spcBef>
                <a:spcPts val="0"/>
              </a:spcBef>
              <a:spcAft>
                <a:spcPts val="0"/>
              </a:spcAft>
              <a:defRPr/>
            </a:pPr>
            <a:r>
              <a:rPr lang="en-US" altLang="en-US" sz="1200">
                <a:solidFill>
                  <a:schemeClr val="tx1"/>
                </a:solidFill>
                <a:latin typeface="IBM Plex Sans" charset="0"/>
                <a:ea typeface="IBM Plex Sans" charset="0"/>
                <a:cs typeface="IBM Plex Sans" charset="0"/>
              </a:rPr>
              <a:t>Language Translator</a:t>
            </a:r>
            <a:endParaRPr lang="en-US" altLang="en-US" sz="1200" b="1">
              <a:solidFill>
                <a:schemeClr val="tx1"/>
              </a:solidFill>
              <a:latin typeface="IBM Plex Sans" charset="0"/>
              <a:ea typeface="IBM Plex Sans" charset="0"/>
              <a:cs typeface="IBM Plex Sans" charset="0"/>
            </a:endParaRPr>
          </a:p>
        </p:txBody>
      </p:sp>
      <p:sp>
        <p:nvSpPr>
          <p:cNvPr id="63" name="TextBox 41">
            <a:extLst>
              <a:ext uri="{FF2B5EF4-FFF2-40B4-BE49-F238E27FC236}">
                <a16:creationId xmlns:a16="http://schemas.microsoft.com/office/drawing/2014/main" id="{634E3FBF-7498-487C-97BC-8AE86C759158}"/>
              </a:ext>
            </a:extLst>
          </p:cNvPr>
          <p:cNvSpPr txBox="1">
            <a:spLocks noChangeArrowheads="1"/>
          </p:cNvSpPr>
          <p:nvPr/>
        </p:nvSpPr>
        <p:spPr bwMode="auto">
          <a:xfrm>
            <a:off x="754149" y="5738626"/>
            <a:ext cx="1287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r" defTabSz="685783" fontAlgn="auto">
              <a:spcBef>
                <a:spcPts val="0"/>
              </a:spcBef>
              <a:spcAft>
                <a:spcPts val="0"/>
              </a:spcAft>
              <a:defRPr/>
            </a:pPr>
            <a:r>
              <a:rPr lang="en-US" altLang="en-US" sz="1200">
                <a:solidFill>
                  <a:schemeClr val="tx1"/>
                </a:solidFill>
                <a:latin typeface="IBM Plex Sans" charset="0"/>
                <a:ea typeface="IBM Plex Sans" charset="0"/>
                <a:cs typeface="IBM Plex Sans" charset="0"/>
              </a:rPr>
              <a:t>Natural Language</a:t>
            </a:r>
            <a:br>
              <a:rPr lang="en-US" altLang="en-US" sz="1200">
                <a:solidFill>
                  <a:schemeClr val="tx1"/>
                </a:solidFill>
                <a:latin typeface="IBM Plex Sans" charset="0"/>
                <a:ea typeface="IBM Plex Sans" charset="0"/>
                <a:cs typeface="IBM Plex Sans" charset="0"/>
              </a:rPr>
            </a:br>
            <a:r>
              <a:rPr lang="en-US" altLang="en-US" sz="1200">
                <a:solidFill>
                  <a:schemeClr val="tx1"/>
                </a:solidFill>
                <a:latin typeface="IBM Plex Sans" charset="0"/>
                <a:ea typeface="IBM Plex Sans" charset="0"/>
                <a:cs typeface="IBM Plex Sans" charset="0"/>
              </a:rPr>
              <a:t>Classifier</a:t>
            </a:r>
            <a:endParaRPr lang="en-US" altLang="en-US" sz="1200" b="1">
              <a:solidFill>
                <a:schemeClr val="tx1"/>
              </a:solidFill>
              <a:latin typeface="IBM Plex Sans" charset="0"/>
              <a:ea typeface="IBM Plex Sans" charset="0"/>
              <a:cs typeface="IBM Plex Sans" charset="0"/>
            </a:endParaRPr>
          </a:p>
        </p:txBody>
      </p:sp>
      <p:pic>
        <p:nvPicPr>
          <p:cNvPr id="64" name="Graphic 63">
            <a:extLst>
              <a:ext uri="{FF2B5EF4-FFF2-40B4-BE49-F238E27FC236}">
                <a16:creationId xmlns:a16="http://schemas.microsoft.com/office/drawing/2014/main" id="{417DB841-C119-4487-8998-FEDDCF3D11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2230" y="5879326"/>
            <a:ext cx="311129" cy="311129"/>
          </a:xfrm>
          <a:prstGeom prst="rect">
            <a:avLst/>
          </a:prstGeom>
        </p:spPr>
      </p:pic>
      <p:sp>
        <p:nvSpPr>
          <p:cNvPr id="65" name="TextBox 41">
            <a:extLst>
              <a:ext uri="{FF2B5EF4-FFF2-40B4-BE49-F238E27FC236}">
                <a16:creationId xmlns:a16="http://schemas.microsoft.com/office/drawing/2014/main" id="{DA5EED07-5E52-4E6B-A3B3-851A4AFAD87E}"/>
              </a:ext>
            </a:extLst>
          </p:cNvPr>
          <p:cNvSpPr txBox="1">
            <a:spLocks noChangeArrowheads="1"/>
          </p:cNvSpPr>
          <p:nvPr/>
        </p:nvSpPr>
        <p:spPr bwMode="auto">
          <a:xfrm>
            <a:off x="6781623" y="5022505"/>
            <a:ext cx="13394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defTabSz="685783" fontAlgn="auto">
              <a:spcBef>
                <a:spcPts val="0"/>
              </a:spcBef>
              <a:spcAft>
                <a:spcPts val="0"/>
              </a:spcAft>
              <a:defRPr/>
            </a:pPr>
            <a:r>
              <a:rPr lang="en-US" altLang="en-US" sz="1200">
                <a:solidFill>
                  <a:schemeClr val="tx1"/>
                </a:solidFill>
                <a:latin typeface="IBM Plex Sans" charset="0"/>
                <a:ea typeface="IBM Plex Sans" charset="0"/>
                <a:cs typeface="IBM Plex Sans" charset="0"/>
              </a:rPr>
              <a:t>Natural Language Understanding</a:t>
            </a:r>
            <a:endParaRPr lang="en-US" altLang="en-US" sz="1200" b="1">
              <a:solidFill>
                <a:schemeClr val="tx1"/>
              </a:solidFill>
              <a:latin typeface="IBM Plex Sans" charset="0"/>
              <a:ea typeface="IBM Plex Sans" charset="0"/>
              <a:cs typeface="IBM Plex Sans" charset="0"/>
            </a:endParaRPr>
          </a:p>
        </p:txBody>
      </p:sp>
      <p:pic>
        <p:nvPicPr>
          <p:cNvPr id="66" name="Graphic 65">
            <a:extLst>
              <a:ext uri="{FF2B5EF4-FFF2-40B4-BE49-F238E27FC236}">
                <a16:creationId xmlns:a16="http://schemas.microsoft.com/office/drawing/2014/main" id="{C0DCA22F-FA14-41AE-A332-36506BDBAA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50898" y="5150549"/>
            <a:ext cx="349630" cy="349630"/>
          </a:xfrm>
          <a:prstGeom prst="rect">
            <a:avLst/>
          </a:prstGeom>
        </p:spPr>
      </p:pic>
      <p:pic>
        <p:nvPicPr>
          <p:cNvPr id="67" name="Graphic 66">
            <a:extLst>
              <a:ext uri="{FF2B5EF4-FFF2-40B4-BE49-F238E27FC236}">
                <a16:creationId xmlns:a16="http://schemas.microsoft.com/office/drawing/2014/main" id="{11E472E3-9C53-4DE2-89E9-A32132F7EE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5855" y="6080617"/>
            <a:ext cx="329449" cy="329449"/>
          </a:xfrm>
          <a:prstGeom prst="rect">
            <a:avLst/>
          </a:prstGeom>
        </p:spPr>
      </p:pic>
      <p:sp>
        <p:nvSpPr>
          <p:cNvPr id="68" name="TextBox 41">
            <a:extLst>
              <a:ext uri="{FF2B5EF4-FFF2-40B4-BE49-F238E27FC236}">
                <a16:creationId xmlns:a16="http://schemas.microsoft.com/office/drawing/2014/main" id="{E0245D9A-D64A-489A-BF64-71651D171CB4}"/>
              </a:ext>
            </a:extLst>
          </p:cNvPr>
          <p:cNvSpPr txBox="1">
            <a:spLocks noChangeArrowheads="1"/>
          </p:cNvSpPr>
          <p:nvPr/>
        </p:nvSpPr>
        <p:spPr bwMode="auto">
          <a:xfrm>
            <a:off x="4860069" y="5659447"/>
            <a:ext cx="16073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fontAlgn="auto">
              <a:spcBef>
                <a:spcPts val="0"/>
              </a:spcBef>
              <a:spcAft>
                <a:spcPts val="0"/>
              </a:spcAft>
              <a:defRPr/>
            </a:pPr>
            <a:r>
              <a:rPr lang="en-US" altLang="en-US" sz="1200">
                <a:solidFill>
                  <a:schemeClr val="tx1"/>
                </a:solidFill>
                <a:latin typeface="IBM Plex Sans" charset="0"/>
                <a:ea typeface="IBM Plex Sans" charset="0"/>
                <a:cs typeface="IBM Plex Sans" charset="0"/>
              </a:rPr>
              <a:t>Personality Insights</a:t>
            </a:r>
            <a:endParaRPr lang="en-US" altLang="en-US" sz="1200" b="1">
              <a:solidFill>
                <a:schemeClr val="tx1"/>
              </a:solidFill>
              <a:latin typeface="IBM Plex Sans" charset="0"/>
              <a:ea typeface="IBM Plex Sans" charset="0"/>
              <a:cs typeface="IBM Plex Sans" charset="0"/>
            </a:endParaRPr>
          </a:p>
        </p:txBody>
      </p:sp>
      <p:pic>
        <p:nvPicPr>
          <p:cNvPr id="69" name="Picture 68">
            <a:extLst>
              <a:ext uri="{FF2B5EF4-FFF2-40B4-BE49-F238E27FC236}">
                <a16:creationId xmlns:a16="http://schemas.microsoft.com/office/drawing/2014/main" id="{D52CFBDC-11EB-4E76-8949-8769830DB879}"/>
              </a:ext>
            </a:extLst>
          </p:cNvPr>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4552453" y="5567014"/>
            <a:ext cx="395537" cy="395537"/>
          </a:xfrm>
          <a:prstGeom prst="rect">
            <a:avLst/>
          </a:prstGeom>
          <a:ln>
            <a:noFill/>
          </a:ln>
        </p:spPr>
      </p:pic>
      <p:sp>
        <p:nvSpPr>
          <p:cNvPr id="70" name="TextBox 41">
            <a:extLst>
              <a:ext uri="{FF2B5EF4-FFF2-40B4-BE49-F238E27FC236}">
                <a16:creationId xmlns:a16="http://schemas.microsoft.com/office/drawing/2014/main" id="{3D03B7A2-08DB-4E50-8237-B8A5EBD895DA}"/>
              </a:ext>
            </a:extLst>
          </p:cNvPr>
          <p:cNvSpPr txBox="1">
            <a:spLocks noChangeArrowheads="1"/>
          </p:cNvSpPr>
          <p:nvPr/>
        </p:nvSpPr>
        <p:spPr bwMode="auto">
          <a:xfrm>
            <a:off x="3055100" y="6028086"/>
            <a:ext cx="16073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fontAlgn="auto">
              <a:spcBef>
                <a:spcPts val="0"/>
              </a:spcBef>
              <a:spcAft>
                <a:spcPts val="0"/>
              </a:spcAft>
              <a:defRPr/>
            </a:pPr>
            <a:r>
              <a:rPr lang="en-US" altLang="en-US" sz="1200">
                <a:solidFill>
                  <a:schemeClr val="tx1"/>
                </a:solidFill>
                <a:latin typeface="IBM Plex Sans" charset="0"/>
                <a:ea typeface="IBM Plex Sans" charset="0"/>
                <a:cs typeface="IBM Plex Sans" charset="0"/>
              </a:rPr>
              <a:t>Speech-to-Text</a:t>
            </a:r>
            <a:endParaRPr lang="en-US" altLang="en-US" sz="1200" b="1">
              <a:solidFill>
                <a:schemeClr val="tx1"/>
              </a:solidFill>
              <a:latin typeface="IBM Plex Sans" charset="0"/>
              <a:ea typeface="IBM Plex Sans" charset="0"/>
              <a:cs typeface="IBM Plex Sans" charset="0"/>
            </a:endParaRPr>
          </a:p>
        </p:txBody>
      </p:sp>
      <p:pic>
        <p:nvPicPr>
          <p:cNvPr id="71" name="Graphic 70">
            <a:extLst>
              <a:ext uri="{FF2B5EF4-FFF2-40B4-BE49-F238E27FC236}">
                <a16:creationId xmlns:a16="http://schemas.microsoft.com/office/drawing/2014/main" id="{ECE2A614-6530-4FEB-B8C3-5F10B7F88CD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0911" y="6012798"/>
            <a:ext cx="343092" cy="343092"/>
          </a:xfrm>
          <a:prstGeom prst="rect">
            <a:avLst/>
          </a:prstGeom>
        </p:spPr>
      </p:pic>
      <p:sp>
        <p:nvSpPr>
          <p:cNvPr id="72" name="TextBox 41">
            <a:extLst>
              <a:ext uri="{FF2B5EF4-FFF2-40B4-BE49-F238E27FC236}">
                <a16:creationId xmlns:a16="http://schemas.microsoft.com/office/drawing/2014/main" id="{48064CD5-D8A8-4E45-893A-1701CD719564}"/>
              </a:ext>
            </a:extLst>
          </p:cNvPr>
          <p:cNvSpPr txBox="1">
            <a:spLocks noChangeArrowheads="1"/>
          </p:cNvSpPr>
          <p:nvPr/>
        </p:nvSpPr>
        <p:spPr bwMode="auto">
          <a:xfrm>
            <a:off x="2963485" y="5230709"/>
            <a:ext cx="16073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fontAlgn="auto">
              <a:spcBef>
                <a:spcPts val="0"/>
              </a:spcBef>
              <a:spcAft>
                <a:spcPts val="0"/>
              </a:spcAft>
              <a:defRPr/>
            </a:pPr>
            <a:r>
              <a:rPr lang="en-US" altLang="en-US" sz="1200">
                <a:solidFill>
                  <a:schemeClr val="tx1"/>
                </a:solidFill>
                <a:latin typeface="IBM Plex Sans" charset="0"/>
                <a:ea typeface="IBM Plex Sans" charset="0"/>
                <a:cs typeface="IBM Plex Sans" charset="0"/>
              </a:rPr>
              <a:t>Text-to-Speech</a:t>
            </a:r>
            <a:endParaRPr lang="en-US" altLang="en-US" sz="1200" b="1">
              <a:solidFill>
                <a:schemeClr val="tx1"/>
              </a:solidFill>
              <a:latin typeface="IBM Plex Sans" charset="0"/>
              <a:ea typeface="IBM Plex Sans" charset="0"/>
              <a:cs typeface="IBM Plex Sans" charset="0"/>
            </a:endParaRPr>
          </a:p>
        </p:txBody>
      </p:sp>
      <p:pic>
        <p:nvPicPr>
          <p:cNvPr id="73" name="Graphic 72">
            <a:extLst>
              <a:ext uri="{FF2B5EF4-FFF2-40B4-BE49-F238E27FC236}">
                <a16:creationId xmlns:a16="http://schemas.microsoft.com/office/drawing/2014/main" id="{DFC6FB84-8F00-4989-B301-1A25706C28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45951" y="5127471"/>
            <a:ext cx="373022" cy="373022"/>
          </a:xfrm>
          <a:prstGeom prst="rect">
            <a:avLst/>
          </a:prstGeom>
        </p:spPr>
      </p:pic>
      <p:sp>
        <p:nvSpPr>
          <p:cNvPr id="74" name="TextBox 41">
            <a:extLst>
              <a:ext uri="{FF2B5EF4-FFF2-40B4-BE49-F238E27FC236}">
                <a16:creationId xmlns:a16="http://schemas.microsoft.com/office/drawing/2014/main" id="{80C5B4CB-8C9E-41E9-97A5-0A931E465588}"/>
              </a:ext>
            </a:extLst>
          </p:cNvPr>
          <p:cNvSpPr txBox="1">
            <a:spLocks noChangeArrowheads="1"/>
          </p:cNvSpPr>
          <p:nvPr/>
        </p:nvSpPr>
        <p:spPr bwMode="auto">
          <a:xfrm>
            <a:off x="2983118" y="5630818"/>
            <a:ext cx="16073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fontAlgn="auto">
              <a:spcBef>
                <a:spcPts val="0"/>
              </a:spcBef>
              <a:spcAft>
                <a:spcPts val="0"/>
              </a:spcAft>
              <a:defRPr/>
            </a:pPr>
            <a:r>
              <a:rPr lang="en-US" altLang="en-US" sz="1200">
                <a:solidFill>
                  <a:schemeClr val="tx1"/>
                </a:solidFill>
                <a:latin typeface="IBM Plex Sans" charset="0"/>
                <a:ea typeface="IBM Plex Sans" charset="0"/>
                <a:cs typeface="IBM Plex Sans" charset="0"/>
              </a:rPr>
              <a:t>Tone Analyzer</a:t>
            </a:r>
            <a:endParaRPr lang="en-US" altLang="en-US" sz="1200" b="1">
              <a:solidFill>
                <a:schemeClr val="tx1"/>
              </a:solidFill>
              <a:latin typeface="IBM Plex Sans" charset="0"/>
              <a:ea typeface="IBM Plex Sans" charset="0"/>
              <a:cs typeface="IBM Plex Sans" charset="0"/>
            </a:endParaRPr>
          </a:p>
        </p:txBody>
      </p:sp>
      <p:pic>
        <p:nvPicPr>
          <p:cNvPr id="75" name="Graphic 74">
            <a:extLst>
              <a:ext uri="{FF2B5EF4-FFF2-40B4-BE49-F238E27FC236}">
                <a16:creationId xmlns:a16="http://schemas.microsoft.com/office/drawing/2014/main" id="{0128600A-B456-43AF-B2BC-86EAE24C2FD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95229" y="5509127"/>
            <a:ext cx="359871" cy="359871"/>
          </a:xfrm>
          <a:prstGeom prst="rect">
            <a:avLst/>
          </a:prstGeom>
        </p:spPr>
      </p:pic>
      <p:sp>
        <p:nvSpPr>
          <p:cNvPr id="76" name="TextBox 41">
            <a:extLst>
              <a:ext uri="{FF2B5EF4-FFF2-40B4-BE49-F238E27FC236}">
                <a16:creationId xmlns:a16="http://schemas.microsoft.com/office/drawing/2014/main" id="{95F3E537-8FD3-4708-9078-C26104C58882}"/>
              </a:ext>
            </a:extLst>
          </p:cNvPr>
          <p:cNvSpPr txBox="1">
            <a:spLocks noChangeArrowheads="1"/>
          </p:cNvSpPr>
          <p:nvPr/>
        </p:nvSpPr>
        <p:spPr bwMode="auto">
          <a:xfrm>
            <a:off x="6685484" y="6109676"/>
            <a:ext cx="16073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fontAlgn="auto">
              <a:spcBef>
                <a:spcPts val="0"/>
              </a:spcBef>
              <a:spcAft>
                <a:spcPts val="0"/>
              </a:spcAft>
              <a:defRPr/>
            </a:pPr>
            <a:r>
              <a:rPr lang="en-US" altLang="en-US" sz="1200">
                <a:solidFill>
                  <a:schemeClr val="tx1"/>
                </a:solidFill>
                <a:latin typeface="IBM Plex Sans" charset="0"/>
                <a:ea typeface="IBM Plex Sans" charset="0"/>
                <a:cs typeface="IBM Plex Sans" charset="0"/>
              </a:rPr>
              <a:t>Visual Recognition</a:t>
            </a:r>
            <a:endParaRPr lang="en-US" altLang="en-US" sz="1200" b="1">
              <a:solidFill>
                <a:schemeClr val="tx1"/>
              </a:solidFill>
              <a:latin typeface="IBM Plex Sans" charset="0"/>
              <a:ea typeface="IBM Plex Sans" charset="0"/>
              <a:cs typeface="IBM Plex Sans" charset="0"/>
            </a:endParaRPr>
          </a:p>
        </p:txBody>
      </p:sp>
      <p:pic>
        <p:nvPicPr>
          <p:cNvPr id="77" name="Graphic 76">
            <a:extLst>
              <a:ext uri="{FF2B5EF4-FFF2-40B4-BE49-F238E27FC236}">
                <a16:creationId xmlns:a16="http://schemas.microsoft.com/office/drawing/2014/main" id="{7FC964EA-99B3-400F-980C-EE0849B4830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377156" y="6031076"/>
            <a:ext cx="353012" cy="353012"/>
          </a:xfrm>
          <a:prstGeom prst="rect">
            <a:avLst/>
          </a:prstGeom>
        </p:spPr>
      </p:pic>
      <p:sp>
        <p:nvSpPr>
          <p:cNvPr id="78" name="TextBox 41">
            <a:extLst>
              <a:ext uri="{FF2B5EF4-FFF2-40B4-BE49-F238E27FC236}">
                <a16:creationId xmlns:a16="http://schemas.microsoft.com/office/drawing/2014/main" id="{D8042A3A-9416-4653-9B3F-8749B8B36135}"/>
              </a:ext>
            </a:extLst>
          </p:cNvPr>
          <p:cNvSpPr txBox="1">
            <a:spLocks noChangeArrowheads="1"/>
          </p:cNvSpPr>
          <p:nvPr/>
        </p:nvSpPr>
        <p:spPr bwMode="auto">
          <a:xfrm>
            <a:off x="1339016" y="5155900"/>
            <a:ext cx="1316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defTabSz="685783" fontAlgn="auto">
              <a:spcBef>
                <a:spcPts val="0"/>
              </a:spcBef>
              <a:spcAft>
                <a:spcPts val="0"/>
              </a:spcAft>
              <a:defRPr/>
            </a:pPr>
            <a:r>
              <a:rPr lang="en-US" altLang="en-US" sz="1200">
                <a:solidFill>
                  <a:schemeClr val="tx1"/>
                </a:solidFill>
                <a:latin typeface="Helvetica Neue Light" charset="0"/>
                <a:ea typeface="Helvetica Neue Light" charset="0"/>
                <a:cs typeface="Helvetica Neue Light" charset="0"/>
              </a:rPr>
              <a:t>Watson Assistant</a:t>
            </a:r>
            <a:endParaRPr lang="en-US" altLang="en-US" sz="1200" b="1">
              <a:solidFill>
                <a:schemeClr val="tx1"/>
              </a:solidFill>
              <a:latin typeface="Helvetica Neue Light" charset="0"/>
              <a:ea typeface="Helvetica Neue Light" charset="0"/>
              <a:cs typeface="Helvetica Neue Light" charset="0"/>
            </a:endParaRPr>
          </a:p>
        </p:txBody>
      </p:sp>
      <p:pic>
        <p:nvPicPr>
          <p:cNvPr id="79" name="Graphic 78">
            <a:extLst>
              <a:ext uri="{FF2B5EF4-FFF2-40B4-BE49-F238E27FC236}">
                <a16:creationId xmlns:a16="http://schemas.microsoft.com/office/drawing/2014/main" id="{6F33D146-227C-4F3D-BFB7-8B3D76CE2F2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6586" y="5126924"/>
            <a:ext cx="392431" cy="392431"/>
          </a:xfrm>
          <a:prstGeom prst="rect">
            <a:avLst/>
          </a:prstGeom>
        </p:spPr>
      </p:pic>
      <p:sp>
        <p:nvSpPr>
          <p:cNvPr id="80" name="TextBox 79">
            <a:extLst>
              <a:ext uri="{FF2B5EF4-FFF2-40B4-BE49-F238E27FC236}">
                <a16:creationId xmlns:a16="http://schemas.microsoft.com/office/drawing/2014/main" id="{A8187797-3999-472C-961B-995B7D86A6A7}"/>
              </a:ext>
            </a:extLst>
          </p:cNvPr>
          <p:cNvSpPr txBox="1"/>
          <p:nvPr/>
        </p:nvSpPr>
        <p:spPr>
          <a:xfrm>
            <a:off x="2983118" y="4761404"/>
            <a:ext cx="2462556"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fontAlgn="auto" hangingPunct="0">
              <a:spcBef>
                <a:spcPts val="0"/>
              </a:spcBef>
              <a:spcAft>
                <a:spcPts val="0"/>
              </a:spcAft>
              <a:defRPr/>
            </a:pPr>
            <a:r>
              <a:rPr lang="en-US" sz="2000" b="1">
                <a:solidFill>
                  <a:srgbClr val="00B050"/>
                </a:solidFill>
                <a:latin typeface="Helvetica" charset="0"/>
                <a:ea typeface="Helvetica" charset="0"/>
                <a:cs typeface="Helvetica" charset="0"/>
                <a:sym typeface="Calibri"/>
              </a:rPr>
              <a:t>Watson Services</a:t>
            </a:r>
          </a:p>
        </p:txBody>
      </p:sp>
      <p:sp>
        <p:nvSpPr>
          <p:cNvPr id="81" name="TextBox 41">
            <a:extLst>
              <a:ext uri="{FF2B5EF4-FFF2-40B4-BE49-F238E27FC236}">
                <a16:creationId xmlns:a16="http://schemas.microsoft.com/office/drawing/2014/main" id="{EE0F572A-1080-448B-A843-8CD145DE208A}"/>
              </a:ext>
            </a:extLst>
          </p:cNvPr>
          <p:cNvSpPr txBox="1">
            <a:spLocks noChangeArrowheads="1"/>
          </p:cNvSpPr>
          <p:nvPr/>
        </p:nvSpPr>
        <p:spPr bwMode="auto">
          <a:xfrm>
            <a:off x="4818406" y="5217786"/>
            <a:ext cx="16073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algn="ctr" defTabSz="685783" fontAlgn="auto">
              <a:spcBef>
                <a:spcPts val="0"/>
              </a:spcBef>
              <a:spcAft>
                <a:spcPts val="0"/>
              </a:spcAft>
              <a:defRPr/>
            </a:pPr>
            <a:r>
              <a:rPr lang="en-US" altLang="en-US" sz="1200">
                <a:solidFill>
                  <a:schemeClr val="tx1"/>
                </a:solidFill>
                <a:latin typeface="IBM Plex Sans" charset="0"/>
                <a:ea typeface="IBM Plex Sans" charset="0"/>
                <a:cs typeface="IBM Plex Sans" charset="0"/>
              </a:rPr>
              <a:t>Compare &amp; Comply</a:t>
            </a:r>
            <a:endParaRPr lang="en-US" altLang="en-US" sz="1200" b="1">
              <a:solidFill>
                <a:schemeClr val="tx1"/>
              </a:solidFill>
              <a:latin typeface="IBM Plex Sans" charset="0"/>
              <a:ea typeface="IBM Plex Sans" charset="0"/>
              <a:cs typeface="IBM Plex Sans" charset="0"/>
            </a:endParaRPr>
          </a:p>
        </p:txBody>
      </p:sp>
      <p:pic>
        <p:nvPicPr>
          <p:cNvPr id="82" name="Picture 81">
            <a:extLst>
              <a:ext uri="{FF2B5EF4-FFF2-40B4-BE49-F238E27FC236}">
                <a16:creationId xmlns:a16="http://schemas.microsoft.com/office/drawing/2014/main" id="{3C50099D-8A37-418E-9AF0-A27ACE0B1C72}"/>
              </a:ext>
            </a:extLst>
          </p:cNvPr>
          <p:cNvPicPr>
            <a:picLocks noChangeAspect="1"/>
          </p:cNvPicPr>
          <p:nvPr/>
        </p:nvPicPr>
        <p:blipFill>
          <a:blip r:embed="rId23"/>
          <a:stretch>
            <a:fillRect/>
          </a:stretch>
        </p:blipFill>
        <p:spPr>
          <a:xfrm>
            <a:off x="4585855" y="5247754"/>
            <a:ext cx="240482" cy="274837"/>
          </a:xfrm>
          <a:prstGeom prst="rect">
            <a:avLst/>
          </a:prstGeom>
          <a:ln>
            <a:noFill/>
          </a:ln>
        </p:spPr>
      </p:pic>
      <p:sp>
        <p:nvSpPr>
          <p:cNvPr id="83" name="Rectangle 82">
            <a:extLst>
              <a:ext uri="{FF2B5EF4-FFF2-40B4-BE49-F238E27FC236}">
                <a16:creationId xmlns:a16="http://schemas.microsoft.com/office/drawing/2014/main" id="{231D5B93-4D3A-4595-B961-42230277E7D7}"/>
              </a:ext>
            </a:extLst>
          </p:cNvPr>
          <p:cNvSpPr/>
          <p:nvPr/>
        </p:nvSpPr>
        <p:spPr>
          <a:xfrm>
            <a:off x="242603" y="1038983"/>
            <a:ext cx="8903855" cy="1246495"/>
          </a:xfrm>
          <a:prstGeom prst="rect">
            <a:avLst/>
          </a:prstGeom>
        </p:spPr>
        <p:txBody>
          <a:bodyPr wrap="square">
            <a:spAutoFit/>
          </a:bodyPr>
          <a:lstStyle/>
          <a:p>
            <a:pPr lvl="0" defTabSz="457200" fontAlgn="auto">
              <a:spcBef>
                <a:spcPts val="0"/>
              </a:spcBef>
              <a:spcAft>
                <a:spcPts val="600"/>
              </a:spcAft>
              <a:defRPr/>
            </a:pPr>
            <a:r>
              <a:rPr lang="en-US" altLang="en-US" sz="1400">
                <a:latin typeface="+mn-lt"/>
                <a:ea typeface="Helvetica Neue" panose="02000503000000020004" pitchFamily="2" charset="0"/>
                <a:cs typeface="Helvetica Neue" panose="02000503000000020004" pitchFamily="2" charset="0"/>
              </a:rPr>
              <a:t>Use IBM AI capabilities to create cognitive </a:t>
            </a:r>
            <a:r>
              <a:rPr lang="en-US" altLang="en-US" sz="1400">
                <a:ea typeface="Helvetica Neue" panose="02000503000000020004" pitchFamily="2" charset="0"/>
                <a:cs typeface="Helvetica Neue" panose="02000503000000020004" pitchFamily="2" charset="0"/>
              </a:rPr>
              <a:t>systems </a:t>
            </a:r>
            <a:r>
              <a:rPr lang="en-US" altLang="en-US" sz="1400">
                <a:latin typeface="+mn-lt"/>
                <a:ea typeface="Helvetica Neue" panose="02000503000000020004" pitchFamily="2" charset="0"/>
                <a:cs typeface="Helvetica Neue" panose="02000503000000020004" pitchFamily="2" charset="0"/>
              </a:rPr>
              <a:t>that can:</a:t>
            </a:r>
          </a:p>
          <a:p>
            <a:pPr marL="285750" lvl="0" indent="-285750" defTabSz="457200" fontAlgn="auto">
              <a:spcBef>
                <a:spcPts val="0"/>
              </a:spcBef>
              <a:spcAft>
                <a:spcPts val="0"/>
              </a:spcAft>
              <a:buFont typeface="Wingdings" panose="05000000000000000000" pitchFamily="2" charset="2"/>
              <a:buChar char="§"/>
              <a:defRPr/>
            </a:pPr>
            <a:r>
              <a:rPr lang="en-US" altLang="en-US" sz="1400" b="1">
                <a:latin typeface="+mn-lt"/>
                <a:ea typeface="Helvetica Neue" panose="02000503000000020004" pitchFamily="2" charset="0"/>
                <a:cs typeface="Helvetica Neue" panose="02000503000000020004" pitchFamily="2" charset="0"/>
              </a:rPr>
              <a:t>Understand </a:t>
            </a:r>
            <a:r>
              <a:rPr lang="en-US" altLang="en-US" sz="1400">
                <a:latin typeface="+mn-lt"/>
                <a:ea typeface="Helvetica Neue" panose="02000503000000020004" pitchFamily="2" charset="0"/>
                <a:cs typeface="Helvetica Neue" panose="02000503000000020004" pitchFamily="2" charset="0"/>
              </a:rPr>
              <a:t>– understand human language</a:t>
            </a:r>
            <a:endParaRPr lang="en-US" altLang="en-US" sz="1400" b="1">
              <a:latin typeface="+mn-lt"/>
              <a:ea typeface="Helvetica Neue" panose="02000503000000020004" pitchFamily="2" charset="0"/>
              <a:cs typeface="Helvetica Neue" panose="02000503000000020004" pitchFamily="2" charset="0"/>
            </a:endParaRPr>
          </a:p>
          <a:p>
            <a:pPr marL="285750" lvl="0" indent="-285750" defTabSz="457200" fontAlgn="auto">
              <a:spcBef>
                <a:spcPts val="0"/>
              </a:spcBef>
              <a:spcAft>
                <a:spcPts val="0"/>
              </a:spcAft>
              <a:buFont typeface="Wingdings" panose="05000000000000000000" pitchFamily="2" charset="2"/>
              <a:buChar char="§"/>
              <a:defRPr/>
            </a:pPr>
            <a:r>
              <a:rPr lang="en-US" altLang="en-US" sz="1400" b="1">
                <a:latin typeface="+mn-lt"/>
                <a:ea typeface="Helvetica Neue" panose="02000503000000020004" pitchFamily="2" charset="0"/>
                <a:cs typeface="Helvetica Neue" panose="02000503000000020004" pitchFamily="2" charset="0"/>
              </a:rPr>
              <a:t>Reason </a:t>
            </a:r>
            <a:r>
              <a:rPr lang="en-US" altLang="en-US" sz="1400">
                <a:latin typeface="+mn-lt"/>
                <a:ea typeface="Helvetica Neue" panose="02000503000000020004" pitchFamily="2" charset="0"/>
                <a:cs typeface="Helvetica Neue" panose="02000503000000020004" pitchFamily="2" charset="0"/>
              </a:rPr>
              <a:t>- </a:t>
            </a:r>
            <a:r>
              <a:rPr lang="en-US" altLang="en-US" sz="1400">
                <a:latin typeface="+mn-lt"/>
                <a:ea typeface="Helvetica Neue Light" charset="0"/>
                <a:cs typeface="Helvetica Neue Light" charset="0"/>
              </a:rPr>
              <a:t>understand underlying concepts, forms hypothesis, and can infer based on present data</a:t>
            </a:r>
          </a:p>
          <a:p>
            <a:pPr marL="285750" lvl="0" indent="-285750" defTabSz="457200" fontAlgn="auto">
              <a:spcBef>
                <a:spcPts val="0"/>
              </a:spcBef>
              <a:spcAft>
                <a:spcPts val="0"/>
              </a:spcAft>
              <a:buFont typeface="Wingdings" panose="05000000000000000000" pitchFamily="2" charset="2"/>
              <a:buChar char="§"/>
              <a:defRPr/>
            </a:pPr>
            <a:r>
              <a:rPr lang="en-US" altLang="en-US" sz="1400" b="1">
                <a:latin typeface="+mn-lt"/>
                <a:ea typeface="Helvetica Neue" panose="02000503000000020004" pitchFamily="2" charset="0"/>
                <a:cs typeface="Helvetica Neue" panose="02000503000000020004" pitchFamily="2" charset="0"/>
              </a:rPr>
              <a:t>Learn</a:t>
            </a:r>
            <a:r>
              <a:rPr lang="en-US" altLang="en-US" sz="1400">
                <a:latin typeface="+mn-lt"/>
                <a:ea typeface="Helvetica Neue" panose="02000503000000020004" pitchFamily="2" charset="0"/>
                <a:cs typeface="Helvetica Neue" panose="02000503000000020004" pitchFamily="2" charset="0"/>
              </a:rPr>
              <a:t> - v</a:t>
            </a:r>
            <a:r>
              <a:rPr lang="en-US" altLang="en-US" sz="1400">
                <a:latin typeface="+mn-lt"/>
                <a:ea typeface="Helvetica Neue Light" charset="0"/>
                <a:cs typeface="Helvetica Neue" panose="02000503000000020004" pitchFamily="2" charset="0"/>
              </a:rPr>
              <a:t>alue increases over time as AI improve with each new piece of information and with each new interaction</a:t>
            </a:r>
          </a:p>
          <a:p>
            <a:pPr marL="285750" lvl="0" indent="-285750" defTabSz="457200" fontAlgn="auto">
              <a:spcBef>
                <a:spcPts val="0"/>
              </a:spcBef>
              <a:spcAft>
                <a:spcPts val="0"/>
              </a:spcAft>
              <a:buFont typeface="Wingdings" panose="05000000000000000000" pitchFamily="2" charset="2"/>
              <a:buChar char="§"/>
              <a:defRPr/>
            </a:pPr>
            <a:r>
              <a:rPr lang="en-US" altLang="en-US" sz="1400" b="1">
                <a:latin typeface="+mn-lt"/>
                <a:ea typeface="Helvetica Neue" panose="02000503000000020004" pitchFamily="2" charset="0"/>
                <a:cs typeface="Helvetica Neue" panose="02000503000000020004" pitchFamily="2" charset="0"/>
              </a:rPr>
              <a:t>Interact </a:t>
            </a:r>
            <a:r>
              <a:rPr lang="en-US" altLang="en-US" sz="1400">
                <a:latin typeface="+mn-lt"/>
                <a:ea typeface="Helvetica Neue" panose="02000503000000020004" pitchFamily="2" charset="0"/>
                <a:cs typeface="Helvetica Neue" panose="02000503000000020004" pitchFamily="2" charset="0"/>
              </a:rPr>
              <a:t>– t</a:t>
            </a:r>
            <a:r>
              <a:rPr lang="en-US" altLang="en-US" sz="1400">
                <a:latin typeface="+mn-lt"/>
                <a:ea typeface="Helvetica Neue Light" charset="0"/>
                <a:cs typeface="Helvetica Neue" panose="02000503000000020004" pitchFamily="2" charset="0"/>
              </a:rPr>
              <a:t>he ability to talk, hear, and interact with humans in a natural way</a:t>
            </a:r>
            <a:endParaRPr lang="en-US" altLang="en-US" sz="1400">
              <a:latin typeface="+mn-lt"/>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D77AC5C8-2C02-4A86-B005-D131D6168424}"/>
              </a:ext>
            </a:extLst>
          </p:cNvPr>
          <p:cNvSpPr/>
          <p:nvPr/>
        </p:nvSpPr>
        <p:spPr>
          <a:xfrm>
            <a:off x="2029651" y="6434363"/>
            <a:ext cx="4499950" cy="369332"/>
          </a:xfrm>
          <a:prstGeom prst="rect">
            <a:avLst/>
          </a:prstGeom>
        </p:spPr>
        <p:txBody>
          <a:bodyPr wrap="none">
            <a:spAutoFit/>
          </a:bodyPr>
          <a:lstStyle/>
          <a:p>
            <a:r>
              <a:rPr lang="en-US">
                <a:hlinkClick r:id="rId24"/>
              </a:rPr>
              <a:t>https://cloud.ibm.com/catalog?category=ai</a:t>
            </a:r>
            <a:endParaRPr lang="en-US"/>
          </a:p>
        </p:txBody>
      </p:sp>
      <p:sp>
        <p:nvSpPr>
          <p:cNvPr id="45" name="Slide Number Placeholder 44">
            <a:extLst>
              <a:ext uri="{FF2B5EF4-FFF2-40B4-BE49-F238E27FC236}">
                <a16:creationId xmlns:a16="http://schemas.microsoft.com/office/drawing/2014/main" id="{CBFC5664-CEA5-4F85-A34F-E44C0F9D66C0}"/>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FCE032-4273-4ABF-92DB-50D52F5926A5}" type="slidenum">
              <a:rPr lang="en-US" smtClean="0"/>
              <a:pPr/>
              <a:t>26</a:t>
            </a:fld>
            <a:endParaRPr lang="en-US"/>
          </a:p>
        </p:txBody>
      </p:sp>
    </p:spTree>
    <p:extLst>
      <p:ext uri="{BB962C8B-B14F-4D97-AF65-F5344CB8AC3E}">
        <p14:creationId xmlns:p14="http://schemas.microsoft.com/office/powerpoint/2010/main" val="1643163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A0BE8EC-52AD-4934-8433-2844FB7DD496}"/>
              </a:ext>
            </a:extLst>
          </p:cNvPr>
          <p:cNvSpPr txBox="1">
            <a:spLocks/>
          </p:cNvSpPr>
          <p:nvPr/>
        </p:nvSpPr>
        <p:spPr>
          <a:xfrm>
            <a:off x="259254" y="530891"/>
            <a:ext cx="8836519" cy="472470"/>
          </a:xfrm>
          <a:prstGeom prst="rect">
            <a:avLst/>
          </a:prstGeom>
        </p:spPr>
        <p:txBody>
          <a:bodyPr anchor="t">
            <a:noAutofit/>
          </a:bodyPr>
          <a:lstStyle>
            <a:lvl1pPr algn="ctr" rtl="0" eaLnBrk="0" fontAlgn="base" hangingPunct="0">
              <a:spcBef>
                <a:spcPct val="0"/>
              </a:spcBef>
              <a:spcAft>
                <a:spcPct val="0"/>
              </a:spcAft>
              <a:defRPr sz="3600" b="1">
                <a:solidFill>
                  <a:srgbClr val="0070C0"/>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3600" b="1">
                <a:solidFill>
                  <a:srgbClr val="0070C0"/>
                </a:solidFill>
                <a:latin typeface="Arial" charset="0"/>
                <a:ea typeface="MS PGothic" panose="020B0600070205080204" pitchFamily="34" charset="-128"/>
                <a:cs typeface="ＭＳ Ｐゴシック" charset="0"/>
              </a:defRPr>
            </a:lvl2pPr>
            <a:lvl3pPr algn="ctr" rtl="0" eaLnBrk="0" fontAlgn="base" hangingPunct="0">
              <a:spcBef>
                <a:spcPct val="0"/>
              </a:spcBef>
              <a:spcAft>
                <a:spcPct val="0"/>
              </a:spcAft>
              <a:defRPr sz="3600" b="1">
                <a:solidFill>
                  <a:srgbClr val="0070C0"/>
                </a:solidFill>
                <a:latin typeface="Arial" charset="0"/>
                <a:ea typeface="MS PGothic" panose="020B0600070205080204" pitchFamily="34" charset="-128"/>
                <a:cs typeface="ＭＳ Ｐゴシック" charset="0"/>
              </a:defRPr>
            </a:lvl3pPr>
            <a:lvl4pPr algn="ctr" rtl="0" eaLnBrk="0" fontAlgn="base" hangingPunct="0">
              <a:spcBef>
                <a:spcPct val="0"/>
              </a:spcBef>
              <a:spcAft>
                <a:spcPct val="0"/>
              </a:spcAft>
              <a:defRPr sz="3600" b="1">
                <a:solidFill>
                  <a:srgbClr val="0070C0"/>
                </a:solidFill>
                <a:latin typeface="Arial" charset="0"/>
                <a:ea typeface="MS PGothic" panose="020B0600070205080204" pitchFamily="34" charset="-128"/>
                <a:cs typeface="ＭＳ Ｐゴシック" charset="0"/>
              </a:defRPr>
            </a:lvl4pPr>
            <a:lvl5pPr algn="ctr" rtl="0" eaLnBrk="0" fontAlgn="base" hangingPunct="0">
              <a:spcBef>
                <a:spcPct val="0"/>
              </a:spcBef>
              <a:spcAft>
                <a:spcPct val="0"/>
              </a:spcAft>
              <a:defRPr sz="3600" b="1">
                <a:solidFill>
                  <a:srgbClr val="0070C0"/>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algn="l" defTabSz="685800"/>
            <a:r>
              <a:rPr lang="en-US" sz="2800" kern="0">
                <a:latin typeface="+mn-lt"/>
                <a:ea typeface="Helvetica Neue Medium" charset="0"/>
                <a:cs typeface="Helvetica Neue Medium" charset="0"/>
              </a:rPr>
              <a:t>Watson Knowledge Studio</a:t>
            </a:r>
          </a:p>
        </p:txBody>
      </p:sp>
      <p:pic>
        <p:nvPicPr>
          <p:cNvPr id="6" name="Picture 5">
            <a:extLst>
              <a:ext uri="{FF2B5EF4-FFF2-40B4-BE49-F238E27FC236}">
                <a16:creationId xmlns:a16="http://schemas.microsoft.com/office/drawing/2014/main" id="{63EB16C3-8354-464C-BC74-67BC2E622A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4907" y="5517886"/>
            <a:ext cx="2435950" cy="608988"/>
          </a:xfrm>
          <a:prstGeom prst="rect">
            <a:avLst/>
          </a:prstGeom>
          <a:solidFill>
            <a:srgbClr val="FFFFFF"/>
          </a:solidFill>
          <a:ln>
            <a:solidFill>
              <a:schemeClr val="accent1"/>
            </a:solidFill>
          </a:ln>
        </p:spPr>
      </p:pic>
      <p:pic>
        <p:nvPicPr>
          <p:cNvPr id="7" name="Picture 6">
            <a:extLst>
              <a:ext uri="{FF2B5EF4-FFF2-40B4-BE49-F238E27FC236}">
                <a16:creationId xmlns:a16="http://schemas.microsoft.com/office/drawing/2014/main" id="{E550A980-B186-48E7-A513-68DB3750F8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4907" y="4788558"/>
            <a:ext cx="2435950" cy="380617"/>
          </a:xfrm>
          <a:prstGeom prst="rect">
            <a:avLst/>
          </a:prstGeom>
          <a:solidFill>
            <a:srgbClr val="FFFFFF"/>
          </a:solidFill>
          <a:ln>
            <a:solidFill>
              <a:schemeClr val="accent1"/>
            </a:solidFill>
          </a:ln>
        </p:spPr>
      </p:pic>
      <p:cxnSp>
        <p:nvCxnSpPr>
          <p:cNvPr id="8" name="Straight Arrow Connector 7">
            <a:extLst>
              <a:ext uri="{FF2B5EF4-FFF2-40B4-BE49-F238E27FC236}">
                <a16:creationId xmlns:a16="http://schemas.microsoft.com/office/drawing/2014/main" id="{A888D66E-CE92-4B55-96A4-AB750EA7EC0A}"/>
              </a:ext>
            </a:extLst>
          </p:cNvPr>
          <p:cNvCxnSpPr>
            <a:cxnSpLocks/>
          </p:cNvCxnSpPr>
          <p:nvPr/>
        </p:nvCxnSpPr>
        <p:spPr>
          <a:xfrm flipV="1">
            <a:off x="5915595" y="5009779"/>
            <a:ext cx="656481" cy="102445"/>
          </a:xfrm>
          <a:prstGeom prst="straightConnector1">
            <a:avLst/>
          </a:prstGeom>
          <a:ln w="34925">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63AA17C-112D-4A27-A902-5A0DE5038E11}"/>
              </a:ext>
            </a:extLst>
          </p:cNvPr>
          <p:cNvCxnSpPr>
            <a:cxnSpLocks/>
          </p:cNvCxnSpPr>
          <p:nvPr/>
        </p:nvCxnSpPr>
        <p:spPr>
          <a:xfrm>
            <a:off x="5944960" y="5861412"/>
            <a:ext cx="618955" cy="1"/>
          </a:xfrm>
          <a:prstGeom prst="straightConnector1">
            <a:avLst/>
          </a:prstGeom>
          <a:ln w="34925">
            <a:tailEnd type="triangle" w="lg" len="lg"/>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923429A4-C5CC-46DD-B717-A8F62704A3CA}"/>
              </a:ext>
            </a:extLst>
          </p:cNvPr>
          <p:cNvPicPr>
            <a:picLocks noChangeAspect="1"/>
          </p:cNvPicPr>
          <p:nvPr/>
        </p:nvPicPr>
        <p:blipFill>
          <a:blip r:embed="rId4"/>
          <a:stretch>
            <a:fillRect/>
          </a:stretch>
        </p:blipFill>
        <p:spPr>
          <a:xfrm>
            <a:off x="104174" y="3566166"/>
            <a:ext cx="5840785" cy="3066818"/>
          </a:xfrm>
          <a:prstGeom prst="rect">
            <a:avLst/>
          </a:prstGeom>
        </p:spPr>
      </p:pic>
      <p:sp>
        <p:nvSpPr>
          <p:cNvPr id="5" name="Slide Number Placeholder 4">
            <a:extLst>
              <a:ext uri="{FF2B5EF4-FFF2-40B4-BE49-F238E27FC236}">
                <a16:creationId xmlns:a16="http://schemas.microsoft.com/office/drawing/2014/main" id="{527C0619-B9C3-45EA-B013-2BB54667E14C}"/>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FCE032-4273-4ABF-92DB-50D52F5926A5}" type="slidenum">
              <a:rPr lang="en-US" smtClean="0"/>
              <a:pPr/>
              <a:t>27</a:t>
            </a:fld>
            <a:endParaRPr lang="en-US"/>
          </a:p>
        </p:txBody>
      </p:sp>
      <p:sp>
        <p:nvSpPr>
          <p:cNvPr id="25" name="Rectangle 24">
            <a:extLst>
              <a:ext uri="{FF2B5EF4-FFF2-40B4-BE49-F238E27FC236}">
                <a16:creationId xmlns:a16="http://schemas.microsoft.com/office/drawing/2014/main" id="{FAABB76F-98C0-1B49-9253-BE6B765A9D52}"/>
              </a:ext>
            </a:extLst>
          </p:cNvPr>
          <p:cNvSpPr/>
          <p:nvPr/>
        </p:nvSpPr>
        <p:spPr>
          <a:xfrm>
            <a:off x="309939" y="1040998"/>
            <a:ext cx="8836519" cy="2236510"/>
          </a:xfrm>
          <a:prstGeom prst="rect">
            <a:avLst/>
          </a:prstGeom>
        </p:spPr>
        <p:txBody>
          <a:bodyPr wrap="square">
            <a:spAutoFit/>
          </a:bodyPr>
          <a:lstStyle/>
          <a:p>
            <a:pPr marL="285750" indent="-285750">
              <a:spcAft>
                <a:spcPts val="800"/>
              </a:spcAft>
              <a:buFont typeface="Wingdings" pitchFamily="2" charset="2"/>
              <a:buChar char="§"/>
            </a:pPr>
            <a:r>
              <a:rPr lang="en-US" dirty="0">
                <a:solidFill>
                  <a:srgbClr val="2D3F49"/>
                </a:solidFill>
                <a:latin typeface="IBM Plex Sans" panose="020B0503050203000203" pitchFamily="34" charset="0"/>
              </a:rPr>
              <a:t>Create a machine learning model  </a:t>
            </a:r>
          </a:p>
          <a:p>
            <a:pPr marL="742950" lvl="1" indent="-285750">
              <a:spcAft>
                <a:spcPts val="800"/>
              </a:spcAft>
              <a:buFont typeface="Wingdings" pitchFamily="2" charset="2"/>
              <a:buChar char="§"/>
            </a:pPr>
            <a:r>
              <a:rPr lang="en-US" sz="1600" dirty="0">
                <a:solidFill>
                  <a:srgbClr val="2D3F49"/>
                </a:solidFill>
                <a:latin typeface="IBM Plex Sans" panose="020B0503050203000203" pitchFamily="34" charset="0"/>
              </a:rPr>
              <a:t>Understands the linguistic nuances, meaning, and relationships specific to an industry </a:t>
            </a:r>
          </a:p>
          <a:p>
            <a:pPr marL="285750" indent="-285750">
              <a:spcAft>
                <a:spcPts val="800"/>
              </a:spcAft>
              <a:buFont typeface="Wingdings" pitchFamily="2" charset="2"/>
              <a:buChar char="§"/>
            </a:pPr>
            <a:r>
              <a:rPr lang="en-US" dirty="0">
                <a:solidFill>
                  <a:srgbClr val="2D3F49"/>
                </a:solidFill>
                <a:latin typeface="IBM Plex Sans" panose="020B0503050203000203" pitchFamily="34" charset="0"/>
              </a:rPr>
              <a:t>Create a rule-based model </a:t>
            </a:r>
          </a:p>
          <a:p>
            <a:pPr marL="742950" lvl="1" indent="-285750">
              <a:spcAft>
                <a:spcPts val="800"/>
              </a:spcAft>
              <a:buFont typeface="Wingdings" pitchFamily="2" charset="2"/>
              <a:buChar char="§"/>
            </a:pPr>
            <a:r>
              <a:rPr lang="en-US" sz="1600" dirty="0">
                <a:solidFill>
                  <a:srgbClr val="2D3F49"/>
                </a:solidFill>
                <a:latin typeface="IBM Plex Sans" panose="020B0503050203000203" pitchFamily="34" charset="0"/>
              </a:rPr>
              <a:t>Finds entities in documents based on rules that you define</a:t>
            </a:r>
          </a:p>
          <a:p>
            <a:pPr marL="285750" indent="-285750">
              <a:spcAft>
                <a:spcPts val="800"/>
              </a:spcAft>
              <a:buFont typeface="Wingdings" pitchFamily="2" charset="2"/>
              <a:buChar char="§"/>
            </a:pPr>
            <a:r>
              <a:rPr lang="en-US" dirty="0">
                <a:latin typeface="IBM Plex Sans" panose="020B0503050203000203" pitchFamily="34" charset="0"/>
              </a:rPr>
              <a:t>Build models without requiring deep technical skills or coding</a:t>
            </a:r>
          </a:p>
          <a:p>
            <a:pPr marL="285750" indent="-285750">
              <a:spcAft>
                <a:spcPts val="800"/>
              </a:spcAft>
              <a:buFont typeface="Wingdings" pitchFamily="2" charset="2"/>
              <a:buChar char="§"/>
            </a:pPr>
            <a:r>
              <a:rPr lang="en-US" dirty="0">
                <a:latin typeface="IBM Plex Sans" panose="020B0503050203000203" pitchFamily="34" charset="0"/>
              </a:rPr>
              <a:t>Apply curated model to multiple applications including Discovery and Assistant</a:t>
            </a:r>
          </a:p>
        </p:txBody>
      </p:sp>
    </p:spTree>
    <p:extLst>
      <p:ext uri="{BB962C8B-B14F-4D97-AF65-F5344CB8AC3E}">
        <p14:creationId xmlns:p14="http://schemas.microsoft.com/office/powerpoint/2010/main" val="1618488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298" y="627729"/>
            <a:ext cx="8686800" cy="430887"/>
          </a:xfrm>
        </p:spPr>
        <p:txBody>
          <a:bodyPr/>
          <a:lstStyle/>
          <a:p>
            <a:r>
              <a:rPr lang="en-US" sz="2800" b="1">
                <a:solidFill>
                  <a:srgbClr val="0070C0"/>
                </a:solidFill>
              </a:rPr>
              <a:t>WKS Annotation Example</a:t>
            </a:r>
          </a:p>
        </p:txBody>
      </p:sp>
      <p:pic>
        <p:nvPicPr>
          <p:cNvPr id="7" name="Picture 7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793875"/>
            <a:ext cx="7721600" cy="425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p:nvSpPr>
        <p:spPr bwMode="auto">
          <a:xfrm>
            <a:off x="3387725" y="5253038"/>
            <a:ext cx="3490913" cy="893762"/>
          </a:xfrm>
          <a:prstGeom prst="rect">
            <a:avLst/>
          </a:prstGeom>
          <a:solidFill>
            <a:srgbClr val="FF0000">
              <a:alpha val="46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a:extLst>
              <a:ext uri="{FF2B5EF4-FFF2-40B4-BE49-F238E27FC236}">
                <a16:creationId xmlns:a16="http://schemas.microsoft.com/office/drawing/2014/main" id="{137992E0-C4BF-0F40-A52B-DF999E5B35C0}"/>
              </a:ext>
            </a:extLst>
          </p:cNvPr>
          <p:cNvSpPr/>
          <p:nvPr/>
        </p:nvSpPr>
        <p:spPr>
          <a:xfrm>
            <a:off x="350343" y="1157041"/>
            <a:ext cx="8885766" cy="369332"/>
          </a:xfrm>
          <a:prstGeom prst="rect">
            <a:avLst/>
          </a:prstGeom>
        </p:spPr>
        <p:txBody>
          <a:bodyPr wrap="none">
            <a:spAutoFit/>
          </a:bodyPr>
          <a:lstStyle/>
          <a:p>
            <a:pPr marL="285750" indent="-285750">
              <a:buFont typeface="Wingdings" pitchFamily="2" charset="2"/>
              <a:buChar char="§"/>
            </a:pPr>
            <a:r>
              <a:rPr lang="en-US">
                <a:solidFill>
                  <a:srgbClr val="2D3F49"/>
                </a:solidFill>
                <a:latin typeface="IBM Plex Sans" panose="020B0503050203000203" pitchFamily="34" charset="0"/>
              </a:rPr>
              <a:t>Uses mention/relation detection and coreference to understand human language </a:t>
            </a:r>
            <a:endParaRPr lang="en-US"/>
          </a:p>
        </p:txBody>
      </p:sp>
    </p:spTree>
    <p:extLst>
      <p:ext uri="{BB962C8B-B14F-4D97-AF65-F5344CB8AC3E}">
        <p14:creationId xmlns:p14="http://schemas.microsoft.com/office/powerpoint/2010/main" val="1248372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372BA6-D2CC-4BDC-8F99-F3356DA547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10" y="4796696"/>
            <a:ext cx="8173380" cy="2073147"/>
          </a:xfrm>
          <a:prstGeom prst="rect">
            <a:avLst/>
          </a:prstGeom>
        </p:spPr>
      </p:pic>
      <p:pic>
        <p:nvPicPr>
          <p:cNvPr id="6"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7743" y="964904"/>
            <a:ext cx="716233" cy="716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Placeholder 9"/>
          <p:cNvSpPr>
            <a:spLocks noGrp="1"/>
          </p:cNvSpPr>
          <p:nvPr/>
        </p:nvSpPr>
        <p:spPr>
          <a:xfrm>
            <a:off x="326146" y="1721025"/>
            <a:ext cx="8638674" cy="2995896"/>
          </a:xfrm>
          <a:prstGeom prst="rect">
            <a:avLst/>
          </a:prstGeom>
          <a:ln w="12700">
            <a:miter lim="400000"/>
          </a:ln>
          <a:extLst>
            <a:ext uri="{C572A759-6A51-4108-AA02-DFA0A04FC94B}">
              <ma14:wrappingTextBoxFlag xmlns:ma14="http://schemas.microsoft.com/office/mac/drawingml/2011/main" xmlns="" val="1"/>
            </a:ext>
          </a:extLst>
        </p:spPr>
        <p:txBody>
          <a:bodyPr lIns="38098" tIns="38098" rIns="38098" bIns="38098" anchor="ctr">
            <a:noAutofit/>
          </a:bodyPr>
          <a:lstStyle>
            <a:lvl1pPr marL="634954" marR="0" indent="-634954" algn="l" defTabSz="825441"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HelvNeue for IBM Light"/>
                <a:ea typeface="HelvNeue for IBM Light"/>
                <a:cs typeface="HelvNeue for IBM Light"/>
                <a:sym typeface="Helvetica Light"/>
              </a:defRPr>
            </a:lvl1pPr>
            <a:lvl2pPr marL="1269908" marR="0" indent="-634954" algn="l" defTabSz="825441"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HelvNeue for IBM Light"/>
                <a:ea typeface="HelvNeue for IBM Light"/>
                <a:cs typeface="HelvNeue for IBM Light"/>
                <a:sym typeface="Helvetica Light"/>
              </a:defRPr>
            </a:lvl2pPr>
            <a:lvl3pPr marL="1904862" marR="0" indent="-634954" algn="l" defTabSz="825441"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HelvNeue for IBM Light"/>
                <a:ea typeface="HelvNeue for IBM Light"/>
                <a:cs typeface="HelvNeue for IBM Light"/>
                <a:sym typeface="Helvetica Light"/>
              </a:defRPr>
            </a:lvl3pPr>
            <a:lvl4pPr marL="2539816" marR="0" indent="-634954" algn="l" defTabSz="825441"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HelvNeue for IBM Light"/>
                <a:ea typeface="HelvNeue for IBM Light"/>
                <a:cs typeface="HelvNeue for IBM Light"/>
                <a:sym typeface="Helvetica Light"/>
              </a:defRPr>
            </a:lvl4pPr>
            <a:lvl5pPr marL="3174770" marR="0" indent="-634954" algn="l" defTabSz="825441"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HelvNeue for IBM Light"/>
                <a:ea typeface="HelvNeue for IBM Light"/>
                <a:cs typeface="HelvNeue for IBM Light"/>
                <a:sym typeface="Helvetica Light"/>
              </a:defRPr>
            </a:lvl5pPr>
            <a:lvl6pPr marL="3809724" marR="0" indent="-634954" algn="l" defTabSz="825441"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4678" marR="0" indent="-634954" algn="l" defTabSz="825441"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79632" marR="0" indent="-634954" algn="l" defTabSz="825441"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4586" marR="0" indent="-634954" algn="l" defTabSz="825441" rtl="0" latinLnBrk="0">
              <a:lnSpc>
                <a:spcPct val="100000"/>
              </a:lnSpc>
              <a:spcBef>
                <a:spcPts val="5899"/>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a:lstStyle>
          <a:p>
            <a:pPr marL="283464" indent="-283464">
              <a:lnSpc>
                <a:spcPct val="110000"/>
              </a:lnSpc>
              <a:spcBef>
                <a:spcPts val="450"/>
              </a:spcBef>
              <a:buFont typeface="Wingdings" panose="05000000000000000000" pitchFamily="2" charset="2"/>
              <a:buChar char="§"/>
            </a:pPr>
            <a:r>
              <a:rPr lang="en-US" sz="1600" b="1">
                <a:solidFill>
                  <a:schemeClr val="tx1"/>
                </a:solidFill>
                <a:latin typeface="IBM Plex Sans" panose="020B0503050203000203" pitchFamily="34" charset="0"/>
                <a:cs typeface="Arial" panose="020B0604020202020204" pitchFamily="34" charset="0"/>
              </a:rPr>
              <a:t>Automate Data Ingestion </a:t>
            </a:r>
            <a:r>
              <a:rPr lang="en-US" sz="1600">
                <a:solidFill>
                  <a:schemeClr val="tx1"/>
                </a:solidFill>
                <a:latin typeface="IBM Plex Sans" panose="020B0503050203000203" pitchFamily="34" charset="0"/>
                <a:cs typeface="Arial" panose="020B0604020202020204" pitchFamily="34" charset="0"/>
              </a:rPr>
              <a:t>using the APIs, web upload or data crawler and feed through Document Conversion to deal with multiple file types</a:t>
            </a:r>
          </a:p>
          <a:p>
            <a:pPr marL="283464" indent="-283464">
              <a:lnSpc>
                <a:spcPct val="110000"/>
              </a:lnSpc>
              <a:spcBef>
                <a:spcPts val="450"/>
              </a:spcBef>
              <a:buFont typeface="Wingdings" panose="05000000000000000000" pitchFamily="2" charset="2"/>
              <a:buChar char="§"/>
            </a:pPr>
            <a:r>
              <a:rPr lang="en-US" sz="1600" b="1">
                <a:solidFill>
                  <a:schemeClr val="tx1"/>
                </a:solidFill>
                <a:latin typeface="IBM Plex Sans" panose="020B0503050203000203" pitchFamily="34" charset="0"/>
                <a:cs typeface="Arial" panose="020B0604020202020204" pitchFamily="34" charset="0"/>
              </a:rPr>
              <a:t>Apply enrichments </a:t>
            </a:r>
            <a:r>
              <a:rPr lang="en-US" sz="1600">
                <a:solidFill>
                  <a:schemeClr val="tx1"/>
                </a:solidFill>
                <a:latin typeface="IBM Plex Sans" panose="020B0503050203000203" pitchFamily="34" charset="0"/>
                <a:cs typeface="Arial" panose="020B0604020202020204" pitchFamily="34" charset="0"/>
              </a:rPr>
              <a:t>to make the raw data ‘smarter’ with easy Natural Language Processing and custom models to extract entities, relations, keywords, sentiment, etc.</a:t>
            </a:r>
          </a:p>
          <a:p>
            <a:pPr marL="283464" indent="-283464">
              <a:lnSpc>
                <a:spcPct val="110000"/>
              </a:lnSpc>
              <a:spcBef>
                <a:spcPts val="450"/>
              </a:spcBef>
              <a:buFont typeface="Wingdings" panose="05000000000000000000" pitchFamily="2" charset="2"/>
              <a:buChar char="§"/>
            </a:pPr>
            <a:r>
              <a:rPr lang="en-US" sz="1600" b="1">
                <a:solidFill>
                  <a:schemeClr val="tx1"/>
                </a:solidFill>
                <a:latin typeface="IBM Plex Sans" panose="020B0503050203000203" pitchFamily="34" charset="0"/>
                <a:cs typeface="Arial" panose="020B0604020202020204" pitchFamily="34" charset="0"/>
              </a:rPr>
              <a:t>Combine Diverse Content Sources </a:t>
            </a:r>
            <a:r>
              <a:rPr lang="en-US" sz="1600">
                <a:solidFill>
                  <a:schemeClr val="tx1"/>
                </a:solidFill>
                <a:latin typeface="IBM Plex Sans" panose="020B0503050203000203" pitchFamily="34" charset="0"/>
                <a:cs typeface="Arial" panose="020B0604020202020204" pitchFamily="34" charset="0"/>
              </a:rPr>
              <a:t>to create one-of-a-kind applications that leverage data from pre-enriched sources and private content from across the enterprise</a:t>
            </a:r>
          </a:p>
          <a:p>
            <a:pPr marL="283464" indent="-283464">
              <a:lnSpc>
                <a:spcPct val="110000"/>
              </a:lnSpc>
              <a:spcBef>
                <a:spcPts val="450"/>
              </a:spcBef>
              <a:buFont typeface="Wingdings" panose="05000000000000000000" pitchFamily="2" charset="2"/>
              <a:buChar char="§"/>
            </a:pPr>
            <a:r>
              <a:rPr lang="en-US" sz="1600" b="1">
                <a:solidFill>
                  <a:schemeClr val="tx1"/>
                </a:solidFill>
                <a:latin typeface="IBM Plex Sans" panose="020B0503050203000203" pitchFamily="34" charset="0"/>
                <a:cs typeface="Arial" panose="020B0604020202020204" pitchFamily="34" charset="0"/>
              </a:rPr>
              <a:t>Extract Insights </a:t>
            </a:r>
            <a:r>
              <a:rPr lang="en-US" sz="1600">
                <a:solidFill>
                  <a:schemeClr val="tx1"/>
                </a:solidFill>
                <a:latin typeface="IBM Plex Sans" panose="020B0503050203000203" pitchFamily="34" charset="0"/>
                <a:cs typeface="Arial" panose="020B0604020202020204" pitchFamily="34" charset="0"/>
              </a:rPr>
              <a:t>with simple but powerful queries that support multiple query types including boolean, filter, and aggregation queries to discover patterns, trends and answers</a:t>
            </a:r>
          </a:p>
          <a:p>
            <a:pPr marL="283464" indent="-283464">
              <a:lnSpc>
                <a:spcPct val="110000"/>
              </a:lnSpc>
              <a:spcBef>
                <a:spcPts val="450"/>
              </a:spcBef>
              <a:buFont typeface="Wingdings" panose="05000000000000000000" pitchFamily="2" charset="2"/>
              <a:buChar char="§"/>
            </a:pPr>
            <a:r>
              <a:rPr lang="en-US" sz="1600" b="1">
                <a:solidFill>
                  <a:schemeClr val="tx1"/>
                </a:solidFill>
                <a:latin typeface="IBM Plex Sans" panose="020B0503050203000203" pitchFamily="34" charset="0"/>
                <a:cs typeface="Arial" panose="020B0604020202020204" pitchFamily="34" charset="0"/>
              </a:rPr>
              <a:t>Extend conversation apps </a:t>
            </a:r>
            <a:r>
              <a:rPr lang="en-US" sz="1600">
                <a:solidFill>
                  <a:schemeClr val="tx1"/>
                </a:solidFill>
                <a:latin typeface="IBM Plex Sans" panose="020B0503050203000203" pitchFamily="34" charset="0"/>
                <a:cs typeface="Arial" panose="020B0604020202020204" pitchFamily="34" charset="0"/>
              </a:rPr>
              <a:t>to find answers without modeling intents</a:t>
            </a:r>
          </a:p>
        </p:txBody>
      </p:sp>
      <p:sp>
        <p:nvSpPr>
          <p:cNvPr id="9" name="Rectangle 8"/>
          <p:cNvSpPr/>
          <p:nvPr/>
        </p:nvSpPr>
        <p:spPr>
          <a:xfrm>
            <a:off x="265923" y="563081"/>
            <a:ext cx="7014411" cy="523220"/>
          </a:xfrm>
          <a:prstGeom prst="rect">
            <a:avLst/>
          </a:prstGeom>
        </p:spPr>
        <p:txBody>
          <a:bodyPr wrap="square">
            <a:spAutoFit/>
          </a:bodyPr>
          <a:lstStyle/>
          <a:p>
            <a:r>
              <a:rPr lang="en-US" sz="2800" b="1">
                <a:solidFill>
                  <a:srgbClr val="0070C0"/>
                </a:solidFill>
                <a:latin typeface="Arial" panose="020B0604020202020204" pitchFamily="34" charset="0"/>
                <a:cs typeface="Arial" panose="020B0604020202020204" pitchFamily="34" charset="0"/>
              </a:rPr>
              <a:t>Watson Discovery Service</a:t>
            </a:r>
          </a:p>
        </p:txBody>
      </p:sp>
      <p:sp>
        <p:nvSpPr>
          <p:cNvPr id="2" name="Rectangle 1">
            <a:extLst>
              <a:ext uri="{FF2B5EF4-FFF2-40B4-BE49-F238E27FC236}">
                <a16:creationId xmlns:a16="http://schemas.microsoft.com/office/drawing/2014/main" id="{C06E71DF-7C72-4F20-9403-09E3A7FDE833}"/>
              </a:ext>
            </a:extLst>
          </p:cNvPr>
          <p:cNvSpPr/>
          <p:nvPr/>
        </p:nvSpPr>
        <p:spPr>
          <a:xfrm>
            <a:off x="304023" y="1136251"/>
            <a:ext cx="7811277" cy="584775"/>
          </a:xfrm>
          <a:prstGeom prst="rect">
            <a:avLst/>
          </a:prstGeom>
        </p:spPr>
        <p:txBody>
          <a:bodyPr wrap="square">
            <a:spAutoFit/>
          </a:bodyPr>
          <a:lstStyle/>
          <a:p>
            <a:r>
              <a:rPr lang="en-US" sz="1600">
                <a:latin typeface="IBM Plex Sans" panose="020B0503050203000203" pitchFamily="34" charset="0"/>
                <a:cs typeface="Arial" panose="020B0604020202020204" pitchFamily="34" charset="0"/>
              </a:rPr>
              <a:t>Rapidly add a cognitive search and content analytics engine to applications to identify patterns, trends and actionable insights that drive better decision-making</a:t>
            </a:r>
          </a:p>
        </p:txBody>
      </p:sp>
      <p:sp>
        <p:nvSpPr>
          <p:cNvPr id="3" name="Slide Number Placeholder 2">
            <a:extLst>
              <a:ext uri="{FF2B5EF4-FFF2-40B4-BE49-F238E27FC236}">
                <a16:creationId xmlns:a16="http://schemas.microsoft.com/office/drawing/2014/main" id="{F0BAAE3D-68D4-4A04-A8F4-C127C64FE07A}"/>
              </a:ext>
            </a:extLst>
          </p:cNvPr>
          <p:cNvSpPr>
            <a:spLocks noGrp="1"/>
          </p:cNvSpPr>
          <p:nvPr>
            <p:ph type="sldNum" sz="quarter" idx="4294967295"/>
          </p:nvPr>
        </p:nvSpPr>
        <p:spPr>
          <a:xfrm>
            <a:off x="7086600" y="635635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FCE032-4273-4ABF-92DB-50D52F5926A5}" type="slidenum">
              <a:rPr lang="en-US" smtClean="0"/>
              <a:pPr/>
              <a:t>29</a:t>
            </a:fld>
            <a:endParaRPr lang="en-US"/>
          </a:p>
        </p:txBody>
      </p:sp>
    </p:spTree>
    <p:extLst>
      <p:ext uri="{BB962C8B-B14F-4D97-AF65-F5344CB8AC3E}">
        <p14:creationId xmlns:p14="http://schemas.microsoft.com/office/powerpoint/2010/main" val="1218031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37C-1498-364D-B664-CC40B3432BAA}"/>
              </a:ext>
            </a:extLst>
          </p:cNvPr>
          <p:cNvSpPr>
            <a:spLocks noGrp="1"/>
          </p:cNvSpPr>
          <p:nvPr>
            <p:ph type="ctrTitle"/>
          </p:nvPr>
        </p:nvSpPr>
        <p:spPr>
          <a:xfrm>
            <a:off x="152400" y="547700"/>
            <a:ext cx="8794473" cy="607047"/>
          </a:xfrm>
        </p:spPr>
        <p:txBody>
          <a:bodyPr anchor="t">
            <a:normAutofit/>
          </a:bodyPr>
          <a:lstStyle/>
          <a:p>
            <a:pPr algn="l"/>
            <a:r>
              <a:rPr lang="en-US" sz="3000" b="1" dirty="0">
                <a:solidFill>
                  <a:srgbClr val="0070C0"/>
                </a:solidFill>
                <a:latin typeface="+mn-lt"/>
              </a:rPr>
              <a:t>Introduction - Applying AI and Analytics to CoVID-19</a:t>
            </a:r>
          </a:p>
        </p:txBody>
      </p:sp>
      <p:sp>
        <p:nvSpPr>
          <p:cNvPr id="3" name="Subtitle 2">
            <a:extLst>
              <a:ext uri="{FF2B5EF4-FFF2-40B4-BE49-F238E27FC236}">
                <a16:creationId xmlns:a16="http://schemas.microsoft.com/office/drawing/2014/main" id="{F25E1FF0-0485-1242-A0D9-8BA16E199387}"/>
              </a:ext>
            </a:extLst>
          </p:cNvPr>
          <p:cNvSpPr>
            <a:spLocks noGrp="1"/>
          </p:cNvSpPr>
          <p:nvPr>
            <p:ph type="subTitle" idx="1"/>
          </p:nvPr>
        </p:nvSpPr>
        <p:spPr>
          <a:xfrm>
            <a:off x="152400" y="1200081"/>
            <a:ext cx="8892494" cy="3752919"/>
          </a:xfrm>
        </p:spPr>
        <p:txBody>
          <a:bodyPr>
            <a:normAutofit fontScale="55000" lnSpcReduction="20000"/>
          </a:bodyPr>
          <a:lstStyle/>
          <a:p>
            <a:pPr marL="283464" indent="-283464" algn="l">
              <a:spcBef>
                <a:spcPts val="0"/>
              </a:spcBef>
              <a:spcAft>
                <a:spcPts val="1600"/>
              </a:spcAft>
              <a:buFont typeface="Wingdings" pitchFamily="2" charset="2"/>
              <a:buChar char="§"/>
            </a:pPr>
            <a:r>
              <a:rPr lang="en-US" sz="2900" dirty="0">
                <a:latin typeface="Arial" panose="020B0604020202020204" pitchFamily="34" charset="0"/>
                <a:cs typeface="Arial" panose="020B0604020202020204" pitchFamily="34" charset="0"/>
              </a:rPr>
              <a:t>Situation: </a:t>
            </a:r>
            <a:r>
              <a:rPr lang="en-US" sz="2900" b="0" dirty="0">
                <a:latin typeface="Arial" panose="020B0604020202020204" pitchFamily="34" charset="0"/>
                <a:cs typeface="Arial" panose="020B0604020202020204" pitchFamily="34" charset="0"/>
              </a:rPr>
              <a:t>COVID-19 virus is causing global deaths and socioeconomic instability</a:t>
            </a:r>
          </a:p>
          <a:p>
            <a:pPr marL="283464" indent="-283464" algn="l">
              <a:spcBef>
                <a:spcPts val="500"/>
              </a:spcBef>
              <a:spcAft>
                <a:spcPts val="300"/>
              </a:spcAft>
              <a:buFont typeface="Wingdings" pitchFamily="2" charset="2"/>
              <a:buChar char="§"/>
            </a:pPr>
            <a:r>
              <a:rPr lang="en-US" sz="2900" dirty="0">
                <a:latin typeface="Arial" panose="020B0604020202020204" pitchFamily="34" charset="0"/>
                <a:cs typeface="Arial" panose="020B0604020202020204" pitchFamily="34" charset="0"/>
              </a:rPr>
              <a:t>Problem: </a:t>
            </a:r>
            <a:r>
              <a:rPr lang="en-US" sz="2900" b="0" dirty="0">
                <a:latin typeface="Arial" panose="020B0604020202020204" pitchFamily="34" charset="0"/>
                <a:cs typeface="Arial" panose="020B0604020202020204" pitchFamily="34" charset="0"/>
              </a:rPr>
              <a:t>People scared about their livelihood; they have disengaged in economies and society</a:t>
            </a:r>
          </a:p>
          <a:p>
            <a:pPr marL="566928" lvl="1" indent="-283464" algn="l">
              <a:spcBef>
                <a:spcPts val="0"/>
              </a:spcBef>
              <a:spcAft>
                <a:spcPts val="300"/>
              </a:spcAft>
              <a:buFont typeface="Wingdings" pitchFamily="2" charset="2"/>
              <a:buChar char="§"/>
            </a:pPr>
            <a:r>
              <a:rPr lang="en-US" sz="2500" dirty="0">
                <a:latin typeface="Arial" panose="020B0604020202020204" pitchFamily="34" charset="0"/>
                <a:cs typeface="Arial" panose="020B0604020202020204" pitchFamily="34" charset="0"/>
              </a:rPr>
              <a:t>Challenges in collecting/analyzing information about COVID-19 and its impacts at speed and scale</a:t>
            </a:r>
          </a:p>
          <a:p>
            <a:pPr marL="566928" lvl="1" indent="-283464" algn="l">
              <a:spcBef>
                <a:spcPts val="0"/>
              </a:spcBef>
              <a:spcAft>
                <a:spcPts val="1600"/>
              </a:spcAft>
              <a:buFont typeface="Wingdings" pitchFamily="2" charset="2"/>
              <a:buChar char="§"/>
            </a:pPr>
            <a:r>
              <a:rPr lang="en-US" sz="2500" dirty="0">
                <a:latin typeface="Arial" panose="020B0604020202020204" pitchFamily="34" charset="0"/>
                <a:cs typeface="Arial" panose="020B0604020202020204" pitchFamily="34" charset="0"/>
              </a:rPr>
              <a:t>Difficult to understand the diverse local/national populations’ health and psychological effects caused by COVID-19  </a:t>
            </a:r>
          </a:p>
          <a:p>
            <a:pPr marL="283464" indent="-283464" algn="l">
              <a:spcAft>
                <a:spcPts val="300"/>
              </a:spcAft>
              <a:buFont typeface="Wingdings" pitchFamily="2" charset="2"/>
              <a:buChar char="§"/>
            </a:pPr>
            <a:r>
              <a:rPr lang="en-US" sz="2900" dirty="0">
                <a:latin typeface="Arial" panose="020B0604020202020204" pitchFamily="34" charset="0"/>
                <a:cs typeface="Arial" panose="020B0604020202020204" pitchFamily="34" charset="0"/>
              </a:rPr>
              <a:t>Impacts: </a:t>
            </a:r>
            <a:r>
              <a:rPr lang="en-US" sz="2900" b="0" dirty="0">
                <a:latin typeface="Arial" panose="020B0604020202020204" pitchFamily="34" charset="0"/>
                <a:cs typeface="Arial" panose="020B0604020202020204" pitchFamily="34" charset="0"/>
              </a:rPr>
              <a:t>Lack of insight into current/future situation leading to non-optimal decisions/responses </a:t>
            </a:r>
          </a:p>
          <a:p>
            <a:pPr marL="566928" lvl="1" indent="-283464" algn="l">
              <a:spcAft>
                <a:spcPts val="300"/>
              </a:spcAft>
              <a:buFont typeface="Wingdings" pitchFamily="2" charset="2"/>
              <a:buChar char="§"/>
            </a:pPr>
            <a:r>
              <a:rPr lang="en-US" sz="2600" dirty="0">
                <a:latin typeface="Arial" panose="020B0604020202020204" pitchFamily="34" charset="0"/>
                <a:cs typeface="Arial" panose="020B0604020202020204" pitchFamily="34" charset="0"/>
              </a:rPr>
              <a:t>Minimal insight into coronavirus spread, inaccurate demographic info about infections/symptoms </a:t>
            </a:r>
          </a:p>
          <a:p>
            <a:pPr marL="566928" lvl="1" indent="-283464" algn="l">
              <a:spcAft>
                <a:spcPts val="300"/>
              </a:spcAft>
              <a:buFont typeface="Wingdings" pitchFamily="2" charset="2"/>
              <a:buChar char="§"/>
            </a:pPr>
            <a:r>
              <a:rPr lang="en-US" sz="2600" dirty="0">
                <a:latin typeface="Arial" panose="020B0604020202020204" pitchFamily="34" charset="0"/>
                <a:cs typeface="Arial" panose="020B0604020202020204" pitchFamily="34" charset="0"/>
              </a:rPr>
              <a:t>Peoples fears/needs, overcrowded hospitals, and necessary financial response</a:t>
            </a:r>
          </a:p>
          <a:p>
            <a:pPr marL="566928" lvl="1" indent="-283464" algn="l">
              <a:spcAft>
                <a:spcPts val="1600"/>
              </a:spcAft>
              <a:buFont typeface="Wingdings" pitchFamily="2" charset="2"/>
              <a:buChar char="§"/>
            </a:pPr>
            <a:r>
              <a:rPr lang="en-US" sz="2600" dirty="0">
                <a:latin typeface="Arial" panose="020B0604020202020204" pitchFamily="34" charset="0"/>
                <a:cs typeface="Arial" panose="020B0604020202020204" pitchFamily="34" charset="0"/>
              </a:rPr>
              <a:t>Shutdown of economies, educational impacts, community unrest, uncontrolled deficits expanding, etc.</a:t>
            </a:r>
          </a:p>
          <a:p>
            <a:pPr marL="283464" indent="-283464" algn="l">
              <a:spcAft>
                <a:spcPts val="300"/>
              </a:spcAft>
              <a:buFont typeface="Wingdings" pitchFamily="2" charset="2"/>
              <a:buChar char="§"/>
            </a:pPr>
            <a:r>
              <a:rPr lang="en-US" sz="2900" dirty="0">
                <a:latin typeface="Arial" panose="020B0604020202020204" pitchFamily="34" charset="0"/>
                <a:cs typeface="Arial" panose="020B0604020202020204" pitchFamily="34" charset="0"/>
              </a:rPr>
              <a:t>Need</a:t>
            </a:r>
            <a:r>
              <a:rPr lang="en-US" sz="2900" b="0" dirty="0">
                <a:latin typeface="Arial" panose="020B0604020202020204" pitchFamily="34" charset="0"/>
                <a:cs typeface="Arial" panose="020B0604020202020204" pitchFamily="34" charset="0"/>
              </a:rPr>
              <a:t>: Data-Driven environment supported by intelligent systems with capabilities to:</a:t>
            </a:r>
          </a:p>
          <a:p>
            <a:pPr marL="566928" lvl="1" indent="-283464" algn="l">
              <a:spcAft>
                <a:spcPts val="300"/>
              </a:spcAft>
              <a:buFont typeface="Wingdings" pitchFamily="2" charset="2"/>
              <a:buChar char="§"/>
            </a:pPr>
            <a:r>
              <a:rPr lang="en-US" sz="2500" dirty="0">
                <a:latin typeface="Arial" panose="020B0604020202020204" pitchFamily="34" charset="0"/>
                <a:cs typeface="Arial" panose="020B0604020202020204" pitchFamily="34" charset="0"/>
              </a:rPr>
              <a:t>Collect structured/unstructured data, extract features, and create situational awareness</a:t>
            </a:r>
          </a:p>
          <a:p>
            <a:pPr marL="566928" lvl="1" indent="-283464" algn="l">
              <a:spcAft>
                <a:spcPts val="300"/>
              </a:spcAft>
              <a:buFont typeface="Wingdings" pitchFamily="2" charset="2"/>
              <a:buChar char="§"/>
            </a:pPr>
            <a:r>
              <a:rPr lang="en-US" sz="2500" dirty="0">
                <a:latin typeface="Arial" panose="020B0604020202020204" pitchFamily="34" charset="0"/>
                <a:cs typeface="Arial" panose="020B0604020202020204" pitchFamily="34" charset="0"/>
              </a:rPr>
              <a:t>Understanding current/future (predicted) COVID-19 surges/resurges</a:t>
            </a:r>
          </a:p>
          <a:p>
            <a:pPr marL="566928" lvl="1" indent="-283464" algn="l">
              <a:spcAft>
                <a:spcPts val="300"/>
              </a:spcAft>
              <a:buFont typeface="Wingdings" pitchFamily="2" charset="2"/>
              <a:buChar char="§"/>
            </a:pPr>
            <a:r>
              <a:rPr lang="en-US" sz="2500" dirty="0">
                <a:latin typeface="Arial" panose="020B0604020202020204" pitchFamily="34" charset="0"/>
                <a:cs typeface="Arial" panose="020B0604020202020204" pitchFamily="34" charset="0"/>
              </a:rPr>
              <a:t>Identify current/future problems, obstacles, and impacts on societies, economies, education, politics, etc.</a:t>
            </a:r>
          </a:p>
          <a:p>
            <a:pPr marL="566928" lvl="1" indent="-283464" algn="l">
              <a:spcAft>
                <a:spcPts val="300"/>
              </a:spcAft>
              <a:buFont typeface="Wingdings" pitchFamily="2" charset="2"/>
              <a:buChar char="§"/>
            </a:pPr>
            <a:r>
              <a:rPr lang="en-US" sz="2500" dirty="0">
                <a:latin typeface="Arial" panose="020B0604020202020204" pitchFamily="34" charset="0"/>
                <a:cs typeface="Arial" panose="020B0604020202020204" pitchFamily="34" charset="0"/>
              </a:rPr>
              <a:t>Reason on massive amounts of data and decision criteria to improve human decision making</a:t>
            </a:r>
          </a:p>
          <a:p>
            <a:pPr marL="566928" lvl="1" indent="-283464" algn="l">
              <a:buFont typeface="Wingdings" pitchFamily="2" charset="2"/>
              <a:buChar char="§"/>
            </a:pPr>
            <a:r>
              <a:rPr lang="en-US" sz="2500" dirty="0">
                <a:latin typeface="Arial" panose="020B0604020202020204" pitchFamily="34" charset="0"/>
                <a:cs typeface="Arial" panose="020B0604020202020204" pitchFamily="34" charset="0"/>
              </a:rPr>
              <a:t>Generate optimized response(s) for localized areas while showing aggregated affects at the national level</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8C9F8D7-6065-834D-BF16-70284F6559FB}"/>
              </a:ext>
            </a:extLst>
          </p:cNvPr>
          <p:cNvSpPr/>
          <p:nvPr/>
        </p:nvSpPr>
        <p:spPr>
          <a:xfrm>
            <a:off x="159026" y="5894456"/>
            <a:ext cx="1591753" cy="446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Collect Info (Drivers)</a:t>
            </a:r>
          </a:p>
        </p:txBody>
      </p:sp>
      <p:sp>
        <p:nvSpPr>
          <p:cNvPr id="9" name="Rectangle 8">
            <a:extLst>
              <a:ext uri="{FF2B5EF4-FFF2-40B4-BE49-F238E27FC236}">
                <a16:creationId xmlns:a16="http://schemas.microsoft.com/office/drawing/2014/main" id="{327FC663-FB41-7447-B277-E4803C0CF933}"/>
              </a:ext>
            </a:extLst>
          </p:cNvPr>
          <p:cNvSpPr/>
          <p:nvPr/>
        </p:nvSpPr>
        <p:spPr>
          <a:xfrm>
            <a:off x="2022032" y="5894456"/>
            <a:ext cx="1591753" cy="446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Assess Current / Future Situations</a:t>
            </a:r>
          </a:p>
        </p:txBody>
      </p:sp>
      <p:sp>
        <p:nvSpPr>
          <p:cNvPr id="10" name="Rectangle 9">
            <a:extLst>
              <a:ext uri="{FF2B5EF4-FFF2-40B4-BE49-F238E27FC236}">
                <a16:creationId xmlns:a16="http://schemas.microsoft.com/office/drawing/2014/main" id="{D6C40F9B-F0B6-1E4E-B3E3-104DFBD3857B}"/>
              </a:ext>
            </a:extLst>
          </p:cNvPr>
          <p:cNvSpPr/>
          <p:nvPr/>
        </p:nvSpPr>
        <p:spPr>
          <a:xfrm>
            <a:off x="3885038" y="5894456"/>
            <a:ext cx="1591753" cy="446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Prioritize, Plan, and Respond</a:t>
            </a:r>
          </a:p>
        </p:txBody>
      </p:sp>
      <p:sp>
        <p:nvSpPr>
          <p:cNvPr id="11" name="Rectangle 10">
            <a:extLst>
              <a:ext uri="{FF2B5EF4-FFF2-40B4-BE49-F238E27FC236}">
                <a16:creationId xmlns:a16="http://schemas.microsoft.com/office/drawing/2014/main" id="{AFE94EFE-F3E1-3844-B0AF-F47953284935}"/>
              </a:ext>
            </a:extLst>
          </p:cNvPr>
          <p:cNvSpPr/>
          <p:nvPr/>
        </p:nvSpPr>
        <p:spPr>
          <a:xfrm>
            <a:off x="5754920" y="5894456"/>
            <a:ext cx="1591753" cy="446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Monitor, Measure, Evaluate</a:t>
            </a:r>
          </a:p>
        </p:txBody>
      </p:sp>
      <p:sp>
        <p:nvSpPr>
          <p:cNvPr id="12" name="Rectangle 11">
            <a:extLst>
              <a:ext uri="{FF2B5EF4-FFF2-40B4-BE49-F238E27FC236}">
                <a16:creationId xmlns:a16="http://schemas.microsoft.com/office/drawing/2014/main" id="{11AD5DBB-4CAB-D448-8114-7FBB10108A57}"/>
              </a:ext>
            </a:extLst>
          </p:cNvPr>
          <p:cNvSpPr/>
          <p:nvPr/>
        </p:nvSpPr>
        <p:spPr>
          <a:xfrm>
            <a:off x="7624803" y="5894456"/>
            <a:ext cx="1360172" cy="446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Learn</a:t>
            </a:r>
          </a:p>
        </p:txBody>
      </p:sp>
      <p:sp>
        <p:nvSpPr>
          <p:cNvPr id="13" name="Right Arrow 12">
            <a:extLst>
              <a:ext uri="{FF2B5EF4-FFF2-40B4-BE49-F238E27FC236}">
                <a16:creationId xmlns:a16="http://schemas.microsoft.com/office/drawing/2014/main" id="{DA5F3094-FD3A-2342-A7D5-E202F079843E}"/>
              </a:ext>
            </a:extLst>
          </p:cNvPr>
          <p:cNvSpPr/>
          <p:nvPr/>
        </p:nvSpPr>
        <p:spPr>
          <a:xfrm>
            <a:off x="1811076" y="6052893"/>
            <a:ext cx="157534" cy="129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AA284501-6EE4-5246-85FF-D4C3957BBB07}"/>
              </a:ext>
            </a:extLst>
          </p:cNvPr>
          <p:cNvSpPr/>
          <p:nvPr/>
        </p:nvSpPr>
        <p:spPr>
          <a:xfrm>
            <a:off x="3674082" y="6052892"/>
            <a:ext cx="157534" cy="129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A50DE806-3F3E-694A-A414-6CB8ABEB7FAE}"/>
              </a:ext>
            </a:extLst>
          </p:cNvPr>
          <p:cNvSpPr/>
          <p:nvPr/>
        </p:nvSpPr>
        <p:spPr>
          <a:xfrm>
            <a:off x="5537088" y="6052892"/>
            <a:ext cx="157534" cy="129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8EA83C87-50A2-C049-A264-2355492CC0A5}"/>
              </a:ext>
            </a:extLst>
          </p:cNvPr>
          <p:cNvSpPr/>
          <p:nvPr/>
        </p:nvSpPr>
        <p:spPr>
          <a:xfrm>
            <a:off x="7406971" y="6052891"/>
            <a:ext cx="157534" cy="1292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urved Connector 20">
            <a:extLst>
              <a:ext uri="{FF2B5EF4-FFF2-40B4-BE49-F238E27FC236}">
                <a16:creationId xmlns:a16="http://schemas.microsoft.com/office/drawing/2014/main" id="{90BBCC77-9E75-284D-B588-EEBFB135739C}"/>
              </a:ext>
            </a:extLst>
          </p:cNvPr>
          <p:cNvCxnSpPr>
            <a:cxnSpLocks/>
            <a:stCxn id="11" idx="0"/>
            <a:endCxn id="6" idx="0"/>
          </p:cNvCxnSpPr>
          <p:nvPr/>
        </p:nvCxnSpPr>
        <p:spPr>
          <a:xfrm rot="16200000" flipV="1">
            <a:off x="3752850" y="3096509"/>
            <a:ext cx="12700" cy="5595894"/>
          </a:xfrm>
          <a:prstGeom prst="curvedConnector3">
            <a:avLst>
              <a:gd name="adj1" fmla="val 305217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52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6202-B57E-4B15-AEE0-92EFD7B4F945}"/>
              </a:ext>
            </a:extLst>
          </p:cNvPr>
          <p:cNvSpPr>
            <a:spLocks noGrp="1"/>
          </p:cNvSpPr>
          <p:nvPr>
            <p:ph type="title"/>
          </p:nvPr>
        </p:nvSpPr>
        <p:spPr>
          <a:xfrm>
            <a:off x="3265326" y="525738"/>
            <a:ext cx="4769823" cy="384721"/>
          </a:xfrm>
        </p:spPr>
        <p:txBody>
          <a:bodyPr/>
          <a:lstStyle/>
          <a:p>
            <a:r>
              <a:rPr lang="en-US" b="1">
                <a:solidFill>
                  <a:srgbClr val="0070C0"/>
                </a:solidFill>
              </a:rPr>
              <a:t>Watson Assistant</a:t>
            </a:r>
          </a:p>
        </p:txBody>
      </p:sp>
      <p:sp>
        <p:nvSpPr>
          <p:cNvPr id="7" name="Recent Releases">
            <a:extLst>
              <a:ext uri="{FF2B5EF4-FFF2-40B4-BE49-F238E27FC236}">
                <a16:creationId xmlns:a16="http://schemas.microsoft.com/office/drawing/2014/main" id="{E7AB5546-84B5-4487-8105-F2B51F1BBEA0}"/>
              </a:ext>
            </a:extLst>
          </p:cNvPr>
          <p:cNvSpPr txBox="1"/>
          <p:nvPr/>
        </p:nvSpPr>
        <p:spPr>
          <a:xfrm>
            <a:off x="712635" y="919820"/>
            <a:ext cx="4937603"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defTabSz="171450">
              <a:defRPr sz="1500" b="1">
                <a:solidFill>
                  <a:srgbClr val="FFFFFF"/>
                </a:solidFill>
                <a:latin typeface="IBM Plex Sans"/>
                <a:ea typeface="IBM Plex Sans"/>
                <a:cs typeface="IBM Plex Sans"/>
                <a:sym typeface="IBM Plex Sans"/>
              </a:defRPr>
            </a:lvl1pPr>
          </a:lstStyle>
          <a:p>
            <a:pPr marL="0" marR="0" lvl="0" indent="0" algn="l" defTabSz="171450"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IBM Plex Sans"/>
              </a:rPr>
              <a:t>Recent Releases</a:t>
            </a:r>
          </a:p>
        </p:txBody>
      </p:sp>
      <p:sp>
        <p:nvSpPr>
          <p:cNvPr id="8" name="Assistant / Skills">
            <a:extLst>
              <a:ext uri="{FF2B5EF4-FFF2-40B4-BE49-F238E27FC236}">
                <a16:creationId xmlns:a16="http://schemas.microsoft.com/office/drawing/2014/main" id="{88070A00-4EF9-4402-AA62-ED8CA695CBAD}"/>
              </a:ext>
            </a:extLst>
          </p:cNvPr>
          <p:cNvSpPr txBox="1"/>
          <p:nvPr/>
        </p:nvSpPr>
        <p:spPr>
          <a:xfrm>
            <a:off x="303621" y="2534366"/>
            <a:ext cx="3563324" cy="300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defTabSz="219075">
              <a:defRPr sz="2600" b="1">
                <a:solidFill>
                  <a:srgbClr val="464646"/>
                </a:solidFill>
                <a:latin typeface="IBM Plex Sans"/>
                <a:ea typeface="IBM Plex Sans"/>
                <a:cs typeface="IBM Plex Sans"/>
                <a:sym typeface="IBM Plex Sans"/>
              </a:defRPr>
            </a:lvl1pPr>
          </a:lstStyle>
          <a:p>
            <a:pPr marL="0" marR="0" lvl="0" indent="0" algn="l" defTabSz="21907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IBM Plex Sans"/>
              </a:rPr>
              <a:t>Assistant / Skills </a:t>
            </a:r>
          </a:p>
        </p:txBody>
      </p:sp>
      <p:sp>
        <p:nvSpPr>
          <p:cNvPr id="9" name="Assistant maintains session context and can connect to a number of managed integrations…">
            <a:extLst>
              <a:ext uri="{FF2B5EF4-FFF2-40B4-BE49-F238E27FC236}">
                <a16:creationId xmlns:a16="http://schemas.microsoft.com/office/drawing/2014/main" id="{4668DDCE-510B-47D5-95AE-277F586C2E97}"/>
              </a:ext>
            </a:extLst>
          </p:cNvPr>
          <p:cNvSpPr txBox="1"/>
          <p:nvPr/>
        </p:nvSpPr>
        <p:spPr>
          <a:xfrm>
            <a:off x="303621" y="2955146"/>
            <a:ext cx="4087409"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285750" marR="0" lvl="0" indent="-285750" algn="l" defTabSz="457200" rtl="0" eaLnBrk="1" fontAlgn="auto" latinLnBrk="0" hangingPunct="0">
              <a:lnSpc>
                <a:spcPct val="100000"/>
              </a:lnSpc>
              <a:spcAft>
                <a:spcPts val="600"/>
              </a:spcAft>
              <a:buClrTx/>
              <a:buSzPct val="100000"/>
              <a:buFont typeface="Arial"/>
              <a:buChar char="•"/>
              <a:tabLst/>
              <a:defRPr sz="1400">
                <a:solidFill>
                  <a:srgbClr val="000000"/>
                </a:solidFill>
                <a:latin typeface="IBM Plex Sans"/>
                <a:ea typeface="IBM Plex Sans"/>
                <a:cs typeface="IBM Plex Sans"/>
                <a:sym typeface="IBM Plex Sans"/>
              </a:defRPr>
            </a:pPr>
            <a:r>
              <a:rPr kumimoji="0" sz="1600" b="0" i="0" u="none" strike="noStrike" kern="0" cap="none" spc="0" normalizeH="0" baseline="0" noProof="0">
                <a:ln>
                  <a:noFill/>
                </a:ln>
                <a:effectLst/>
                <a:uLnTx/>
                <a:uFillTx/>
                <a:latin typeface="Arial" panose="020B0604020202020204" pitchFamily="34" charset="0"/>
                <a:cs typeface="Arial" panose="020B0604020202020204" pitchFamily="34" charset="0"/>
                <a:sym typeface="IBM Plex Sans"/>
              </a:rPr>
              <a:t>Assistant maintains session context and can connect to a number of managed integrations</a:t>
            </a:r>
          </a:p>
          <a:p>
            <a:pPr marL="285750" marR="0" lvl="0" indent="-285750" algn="l" defTabSz="457200" rtl="0" eaLnBrk="1" fontAlgn="auto" latinLnBrk="0" hangingPunct="0">
              <a:lnSpc>
                <a:spcPct val="100000"/>
              </a:lnSpc>
              <a:spcAft>
                <a:spcPts val="600"/>
              </a:spcAft>
              <a:buClrTx/>
              <a:buSzPct val="100000"/>
              <a:buFont typeface="Arial"/>
              <a:buChar char="•"/>
              <a:tabLst/>
              <a:defRPr sz="1400">
                <a:solidFill>
                  <a:srgbClr val="000000"/>
                </a:solidFill>
                <a:latin typeface="IBM Plex Sans"/>
                <a:ea typeface="IBM Plex Sans"/>
                <a:cs typeface="IBM Plex Sans"/>
                <a:sym typeface="IBM Plex Sans"/>
              </a:defRPr>
            </a:pPr>
            <a:r>
              <a:rPr kumimoji="0" sz="1600" b="0" i="0" u="none" strike="noStrike" kern="0" cap="none" spc="0" normalizeH="0" baseline="0" noProof="0">
                <a:ln>
                  <a:noFill/>
                </a:ln>
                <a:effectLst/>
                <a:uLnTx/>
                <a:uFillTx/>
                <a:latin typeface="Arial" panose="020B0604020202020204" pitchFamily="34" charset="0"/>
                <a:cs typeface="Arial" panose="020B0604020202020204" pitchFamily="34" charset="0"/>
                <a:sym typeface="IBM Plex Sans"/>
              </a:rPr>
              <a:t>Assistant references “skills” which contain reasoning logic and responses</a:t>
            </a:r>
          </a:p>
          <a:p>
            <a:pPr marL="285750" marR="0" lvl="0" indent="-285750" algn="l" defTabSz="457200" rtl="0" eaLnBrk="1" fontAlgn="auto" latinLnBrk="0" hangingPunct="0">
              <a:lnSpc>
                <a:spcPct val="100000"/>
              </a:lnSpc>
              <a:spcAft>
                <a:spcPts val="600"/>
              </a:spcAft>
              <a:buClrTx/>
              <a:buSzPct val="100000"/>
              <a:buFont typeface="Arial"/>
              <a:buChar char="•"/>
              <a:tabLst/>
              <a:defRPr sz="1400">
                <a:solidFill>
                  <a:srgbClr val="000000"/>
                </a:solidFill>
                <a:latin typeface="IBM Plex Sans"/>
                <a:ea typeface="IBM Plex Sans"/>
                <a:cs typeface="IBM Plex Sans"/>
                <a:sym typeface="IBM Plex Sans"/>
              </a:defRPr>
            </a:pPr>
            <a:r>
              <a:rPr kumimoji="0" sz="1600" b="0" i="0" u="none" strike="noStrike" kern="0" cap="none" spc="0" normalizeH="0" baseline="0" noProof="0">
                <a:ln>
                  <a:noFill/>
                </a:ln>
                <a:effectLst/>
                <a:uLnTx/>
                <a:uFillTx/>
                <a:latin typeface="Arial" panose="020B0604020202020204" pitchFamily="34" charset="0"/>
                <a:cs typeface="Arial" panose="020B0604020202020204" pitchFamily="34" charset="0"/>
                <a:sym typeface="IBM Plex Sans"/>
              </a:rPr>
              <a:t>Preview link integration allows you to quickly share your bot internally before launching</a:t>
            </a:r>
          </a:p>
        </p:txBody>
      </p:sp>
      <p:pic>
        <p:nvPicPr>
          <p:cNvPr id="10" name="Image" descr="Image">
            <a:extLst>
              <a:ext uri="{FF2B5EF4-FFF2-40B4-BE49-F238E27FC236}">
                <a16:creationId xmlns:a16="http://schemas.microsoft.com/office/drawing/2014/main" id="{0A3FB1C9-6B54-417F-80BD-8943DC71F0FE}"/>
              </a:ext>
            </a:extLst>
          </p:cNvPr>
          <p:cNvPicPr>
            <a:picLocks noChangeAspect="1"/>
          </p:cNvPicPr>
          <p:nvPr/>
        </p:nvPicPr>
        <p:blipFill>
          <a:blip r:embed="rId3"/>
          <a:stretch>
            <a:fillRect/>
          </a:stretch>
        </p:blipFill>
        <p:spPr>
          <a:xfrm>
            <a:off x="4412394" y="1636208"/>
            <a:ext cx="4613760" cy="2142104"/>
          </a:xfrm>
          <a:prstGeom prst="rect">
            <a:avLst/>
          </a:prstGeom>
          <a:ln w="12700">
            <a:miter lim="400000"/>
          </a:ln>
          <a:effectLst>
            <a:outerShdw blurRad="101600" dist="25400" dir="5400000" rotWithShape="0">
              <a:srgbClr val="000000">
                <a:alpha val="75000"/>
              </a:srgbClr>
            </a:outerShdw>
          </a:effectLst>
        </p:spPr>
      </p:pic>
      <p:pic>
        <p:nvPicPr>
          <p:cNvPr id="11" name="Image" descr="Image">
            <a:extLst>
              <a:ext uri="{FF2B5EF4-FFF2-40B4-BE49-F238E27FC236}">
                <a16:creationId xmlns:a16="http://schemas.microsoft.com/office/drawing/2014/main" id="{D0A9DFEB-3EF9-4F68-AF53-05BEBEEA87F9}"/>
              </a:ext>
            </a:extLst>
          </p:cNvPr>
          <p:cNvPicPr>
            <a:picLocks noChangeAspect="1"/>
          </p:cNvPicPr>
          <p:nvPr/>
        </p:nvPicPr>
        <p:blipFill>
          <a:blip r:embed="rId4"/>
          <a:stretch>
            <a:fillRect/>
          </a:stretch>
        </p:blipFill>
        <p:spPr>
          <a:xfrm>
            <a:off x="4420526" y="4006602"/>
            <a:ext cx="3173845" cy="2576198"/>
          </a:xfrm>
          <a:prstGeom prst="rect">
            <a:avLst/>
          </a:prstGeom>
          <a:ln w="12700">
            <a:miter lim="400000"/>
          </a:ln>
          <a:effectLst>
            <a:outerShdw blurRad="101600" dist="25400" dir="5400000" rotWithShape="0">
              <a:srgbClr val="000000">
                <a:alpha val="75000"/>
              </a:srgbClr>
            </a:outerShdw>
          </a:effectLst>
        </p:spPr>
      </p:pic>
      <p:pic>
        <p:nvPicPr>
          <p:cNvPr id="12" name="Image" descr="Image">
            <a:extLst>
              <a:ext uri="{FF2B5EF4-FFF2-40B4-BE49-F238E27FC236}">
                <a16:creationId xmlns:a16="http://schemas.microsoft.com/office/drawing/2014/main" id="{4B77B8DF-D1FE-42DD-BA51-4027BABBBA3B}"/>
              </a:ext>
            </a:extLst>
          </p:cNvPr>
          <p:cNvPicPr>
            <a:picLocks noChangeAspect="1"/>
          </p:cNvPicPr>
          <p:nvPr/>
        </p:nvPicPr>
        <p:blipFill>
          <a:blip r:embed="rId5"/>
          <a:stretch>
            <a:fillRect/>
          </a:stretch>
        </p:blipFill>
        <p:spPr>
          <a:xfrm>
            <a:off x="7790310" y="4006602"/>
            <a:ext cx="1241872" cy="1895006"/>
          </a:xfrm>
          <a:prstGeom prst="rect">
            <a:avLst/>
          </a:prstGeom>
          <a:ln w="12700">
            <a:miter lim="400000"/>
          </a:ln>
          <a:effectLst>
            <a:outerShdw blurRad="101600" dist="25400" dir="5400000" rotWithShape="0">
              <a:srgbClr val="000000">
                <a:alpha val="75000"/>
              </a:srgbClr>
            </a:outerShdw>
          </a:effectLst>
        </p:spPr>
      </p:pic>
      <p:sp>
        <p:nvSpPr>
          <p:cNvPr id="13" name="Rectangle 12">
            <a:extLst>
              <a:ext uri="{FF2B5EF4-FFF2-40B4-BE49-F238E27FC236}">
                <a16:creationId xmlns:a16="http://schemas.microsoft.com/office/drawing/2014/main" id="{724F0F8B-5DE3-4F8E-BF7F-BEEFF53F815C}"/>
              </a:ext>
            </a:extLst>
          </p:cNvPr>
          <p:cNvSpPr/>
          <p:nvPr/>
        </p:nvSpPr>
        <p:spPr>
          <a:xfrm>
            <a:off x="274590" y="5097250"/>
            <a:ext cx="4087409" cy="1477328"/>
          </a:xfrm>
          <a:prstGeom prst="rect">
            <a:avLst/>
          </a:prstGeom>
        </p:spPr>
        <p:txBody>
          <a:bodyPr wrap="square">
            <a:spAutoFit/>
          </a:bodyPr>
          <a:lstStyle/>
          <a:p>
            <a:pPr>
              <a:spcAft>
                <a:spcPts val="600"/>
              </a:spcAft>
            </a:pPr>
            <a:r>
              <a:rPr lang="en-US" sz="1600" b="1">
                <a:latin typeface="Arial" panose="020B0604020202020204" pitchFamily="34" charset="0"/>
                <a:cs typeface="Arial" panose="020B0604020202020204" pitchFamily="34" charset="0"/>
              </a:rPr>
              <a:t>Benefits</a:t>
            </a:r>
          </a:p>
          <a:p>
            <a:pPr marL="214274" indent="-214274">
              <a:spcAft>
                <a:spcPts val="600"/>
              </a:spcAft>
              <a:buFont typeface="Arial" panose="020B0604020202020204" pitchFamily="34" charset="0"/>
              <a:buChar char="•"/>
            </a:pPr>
            <a:r>
              <a:rPr lang="en-US" sz="1600">
                <a:latin typeface="Arial" panose="020B0604020202020204" pitchFamily="34" charset="0"/>
                <a:cs typeface="Arial" panose="020B0604020202020204" pitchFamily="34" charset="0"/>
              </a:rPr>
              <a:t>Reduce cost of resolving customer query (deflection)</a:t>
            </a:r>
          </a:p>
          <a:p>
            <a:pPr marL="214274" indent="-214274">
              <a:spcAft>
                <a:spcPts val="600"/>
              </a:spcAft>
              <a:buFont typeface="Arial" panose="020B0604020202020204" pitchFamily="34" charset="0"/>
              <a:buChar char="•"/>
            </a:pPr>
            <a:r>
              <a:rPr lang="en-US" sz="1600">
                <a:latin typeface="Arial" panose="020B0604020202020204" pitchFamily="34" charset="0"/>
                <a:cs typeface="Arial" panose="020B0604020202020204" pitchFamily="34" charset="0"/>
              </a:rPr>
              <a:t>Improve customer satisfaction by answer &amp; resolve calls more quickly</a:t>
            </a:r>
          </a:p>
        </p:txBody>
      </p:sp>
      <p:sp>
        <p:nvSpPr>
          <p:cNvPr id="14" name="Rectangle 13">
            <a:extLst>
              <a:ext uri="{FF2B5EF4-FFF2-40B4-BE49-F238E27FC236}">
                <a16:creationId xmlns:a16="http://schemas.microsoft.com/office/drawing/2014/main" id="{69F000D8-E251-494C-AD82-49CDC5335895}"/>
              </a:ext>
            </a:extLst>
          </p:cNvPr>
          <p:cNvSpPr/>
          <p:nvPr/>
        </p:nvSpPr>
        <p:spPr>
          <a:xfrm>
            <a:off x="244628" y="715768"/>
            <a:ext cx="8752029" cy="907941"/>
          </a:xfrm>
          <a:prstGeom prst="rect">
            <a:avLst/>
          </a:prstGeom>
        </p:spPr>
        <p:txBody>
          <a:bodyPr wrap="square">
            <a:spAutoFit/>
          </a:bodyPr>
          <a:lstStyle/>
          <a:p>
            <a:pPr>
              <a:spcAft>
                <a:spcPts val="600"/>
              </a:spcAft>
            </a:pPr>
            <a:r>
              <a:rPr lang="en-US" sz="1600" b="1">
                <a:latin typeface="Arial" panose="020B0604020202020204" pitchFamily="34" charset="0"/>
                <a:cs typeface="Arial" panose="020B0604020202020204" pitchFamily="34" charset="0"/>
              </a:rPr>
              <a:t>Solution</a:t>
            </a:r>
          </a:p>
          <a:p>
            <a:pPr marL="214274" indent="-214274">
              <a:spcAft>
                <a:spcPts val="600"/>
              </a:spcAft>
              <a:buFont typeface="Arial" panose="020B0604020202020204" pitchFamily="34" charset="0"/>
              <a:buChar char="•"/>
            </a:pPr>
            <a:r>
              <a:rPr lang="en-US" sz="1600">
                <a:latin typeface="Arial" panose="020B0604020202020204" pitchFamily="34" charset="0"/>
                <a:cs typeface="Arial" panose="020B0604020202020204" pitchFamily="34" charset="0"/>
              </a:rPr>
              <a:t>Enables callers to converse in natural language to address questions or complete tasks in real-time via phone</a:t>
            </a:r>
          </a:p>
        </p:txBody>
      </p:sp>
      <p:sp>
        <p:nvSpPr>
          <p:cNvPr id="15" name="Rectangle 14">
            <a:extLst>
              <a:ext uri="{FF2B5EF4-FFF2-40B4-BE49-F238E27FC236}">
                <a16:creationId xmlns:a16="http://schemas.microsoft.com/office/drawing/2014/main" id="{9AE7EBE3-8E38-402B-987F-08A313A42189}"/>
              </a:ext>
            </a:extLst>
          </p:cNvPr>
          <p:cNvSpPr/>
          <p:nvPr/>
        </p:nvSpPr>
        <p:spPr>
          <a:xfrm>
            <a:off x="221083" y="1680742"/>
            <a:ext cx="4199443" cy="830997"/>
          </a:xfrm>
          <a:prstGeom prst="rect">
            <a:avLst/>
          </a:prstGeom>
        </p:spPr>
        <p:txBody>
          <a:bodyPr wrap="square">
            <a:spAutoFit/>
          </a:bodyPr>
          <a:lstStyle/>
          <a:p>
            <a:pPr marL="214274" indent="-214274">
              <a:spcAft>
                <a:spcPts val="600"/>
              </a:spcAft>
              <a:buFont typeface="Arial" panose="020B0604020202020204" pitchFamily="34" charset="0"/>
              <a:buChar char="•"/>
            </a:pPr>
            <a:r>
              <a:rPr lang="en-US" sz="1600">
                <a:latin typeface="Arial" panose="020B0604020202020204" pitchFamily="34" charset="0"/>
                <a:cs typeface="Arial" panose="020B0604020202020204" pitchFamily="34" charset="0"/>
              </a:rPr>
              <a:t>Leverages Watson Assistant, Watson Speech, and IBM Voice Agent with Watson</a:t>
            </a:r>
          </a:p>
        </p:txBody>
      </p:sp>
      <p:sp>
        <p:nvSpPr>
          <p:cNvPr id="16" name="Slide Number Placeholder 1">
            <a:extLst>
              <a:ext uri="{FF2B5EF4-FFF2-40B4-BE49-F238E27FC236}">
                <a16:creationId xmlns:a16="http://schemas.microsoft.com/office/drawing/2014/main" id="{88F44447-5E76-D74D-BD99-52A17DD19CC4}"/>
              </a:ext>
            </a:extLst>
          </p:cNvPr>
          <p:cNvSpPr txBox="1">
            <a:spLocks/>
          </p:cNvSpPr>
          <p:nvPr/>
        </p:nvSpPr>
        <p:spPr>
          <a:xfrm>
            <a:off x="6872202" y="6332262"/>
            <a:ext cx="2057400" cy="365125"/>
          </a:xfrm>
          <a:prstGeom prst="rect">
            <a:avLst/>
          </a:prstGeom>
        </p:spPr>
        <p:txBody>
          <a:bodyPr vert="horz" wrap="square" lIns="91440" tIns="45720" rIns="91440" bIns="45720" rtlCol="0" anchor="ctr">
            <a:spAutoFit/>
          </a:bodyPr>
          <a:lstStyle>
            <a:defPPr>
              <a:defRPr lang="en-US"/>
            </a:defPPr>
            <a:lvl1pPr marL="0" indent="0" algn="r" defTabSz="457200" rtl="0" eaLnBrk="1" latinLnBrk="0" hangingPunct="1">
              <a:spcBef>
                <a:spcPts val="0"/>
              </a:spcBef>
              <a:tabLst>
                <a:tab pos="3940175" algn="dec"/>
              </a:tabLst>
              <a:defRPr sz="1200" b="1" i="0" kern="1200">
                <a:solidFill>
                  <a:schemeClr val="tx1">
                    <a:tint val="75000"/>
                  </a:schemeClr>
                </a:solidFill>
                <a:latin typeface="+mn-lt"/>
                <a:ea typeface="+mn-ea"/>
                <a:cs typeface="+mn-cs"/>
              </a:defRPr>
            </a:lvl1pPr>
            <a:lvl2pPr marL="457200" indent="-173038" algn="l" defTabSz="457200" rtl="0" eaLnBrk="1" latinLnBrk="0" hangingPunct="1">
              <a:spcBef>
                <a:spcPts val="0"/>
              </a:spcBef>
              <a:tabLst/>
              <a:defRPr sz="1800" kern="1200">
                <a:solidFill>
                  <a:schemeClr val="tx1"/>
                </a:solidFill>
                <a:latin typeface="+mn-lt"/>
                <a:ea typeface="+mn-ea"/>
                <a:cs typeface="+mn-cs"/>
              </a:defRPr>
            </a:lvl2pPr>
            <a:lvl3pPr marL="914400" algn="l" defTabSz="457200" rtl="0" eaLnBrk="1" latinLnBrk="0" hangingPunct="1">
              <a:spcBef>
                <a:spcPts val="0"/>
              </a:spcBef>
              <a:defRPr sz="1800" kern="1200">
                <a:solidFill>
                  <a:schemeClr val="tx1"/>
                </a:solidFill>
                <a:latin typeface="+mn-lt"/>
                <a:ea typeface="+mn-ea"/>
                <a:cs typeface="+mn-cs"/>
              </a:defRPr>
            </a:lvl3pPr>
            <a:lvl4pPr marL="1371600" algn="l" defTabSz="457200" rtl="0" eaLnBrk="1" latinLnBrk="0" hangingPunct="1">
              <a:spcBef>
                <a:spcPts val="0"/>
              </a:spcBef>
              <a:defRPr sz="1800" kern="1200">
                <a:solidFill>
                  <a:schemeClr val="tx1"/>
                </a:solidFill>
                <a:latin typeface="+mn-lt"/>
                <a:ea typeface="+mn-ea"/>
                <a:cs typeface="+mn-cs"/>
              </a:defRPr>
            </a:lvl4pPr>
            <a:lvl5pPr marL="1828800" algn="l" defTabSz="457200" rtl="0" eaLnBrk="1" latinLnBrk="0" hangingPunct="1">
              <a:spcBef>
                <a:spcPts val="0"/>
              </a:spcBef>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FCE032-4273-4ABF-92DB-50D52F5926A5}" type="slidenum">
              <a:rPr lang="en-US" smtClean="0"/>
              <a:pPr/>
              <a:t>30</a:t>
            </a:fld>
            <a:endParaRPr lang="en-US"/>
          </a:p>
        </p:txBody>
      </p:sp>
    </p:spTree>
    <p:extLst>
      <p:ext uri="{BB962C8B-B14F-4D97-AF65-F5344CB8AC3E}">
        <p14:creationId xmlns:p14="http://schemas.microsoft.com/office/powerpoint/2010/main" val="2908908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3708" y="2324340"/>
            <a:ext cx="2515275" cy="2704863"/>
          </a:xfrm>
          <a:prstGeom prst="rect">
            <a:avLst/>
          </a:prstGeom>
          <a:solidFill>
            <a:schemeClr val="bg2"/>
          </a:solidFill>
        </p:spPr>
        <p:txBody>
          <a:bodyPr wrap="square" lIns="0" tIns="0" rIns="0" bIns="0" rtlCol="0" anchor="ctr">
            <a:noAutofit/>
          </a:bodyPr>
          <a:lstStyle/>
          <a:p>
            <a:pPr algn="ctr" defTabSz="685800">
              <a:defRPr/>
            </a:pPr>
            <a:endParaRPr lang="en-US" sz="1200">
              <a:solidFill>
                <a:srgbClr val="FFFFFF"/>
              </a:solidFill>
              <a:latin typeface="Arial"/>
              <a:cs typeface="Arial"/>
            </a:endParaRPr>
          </a:p>
        </p:txBody>
      </p:sp>
      <p:sp>
        <p:nvSpPr>
          <p:cNvPr id="9" name="Rectangle 8"/>
          <p:cNvSpPr/>
          <p:nvPr/>
        </p:nvSpPr>
        <p:spPr>
          <a:xfrm>
            <a:off x="-18796" y="5029203"/>
            <a:ext cx="2286000" cy="1417467"/>
          </a:xfrm>
          <a:prstGeom prst="rect">
            <a:avLst/>
          </a:prstGeom>
          <a:solidFill>
            <a:srgbClr val="EDF4FE"/>
          </a:solidFill>
        </p:spPr>
        <p:txBody>
          <a:bodyPr wrap="square" lIns="0" tIns="0" rIns="0" bIns="0" rtlCol="0" anchor="ctr">
            <a:noAutofit/>
          </a:bodyPr>
          <a:lstStyle/>
          <a:p>
            <a:pPr algn="ctr" defTabSz="685800">
              <a:defRPr/>
            </a:pPr>
            <a:endParaRPr lang="en-US" sz="1200">
              <a:solidFill>
                <a:srgbClr val="FFFFFF"/>
              </a:solidFill>
              <a:latin typeface="Arial"/>
              <a:cs typeface="Arial"/>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35740" r="42468" b="28914"/>
          <a:stretch/>
        </p:blipFill>
        <p:spPr>
          <a:xfrm>
            <a:off x="-37321" y="1280380"/>
            <a:ext cx="2304524" cy="1035971"/>
          </a:xfrm>
          <a:prstGeom prst="rect">
            <a:avLst/>
          </a:prstGeom>
        </p:spPr>
      </p:pic>
      <p:sp>
        <p:nvSpPr>
          <p:cNvPr id="7" name="TextBox 6"/>
          <p:cNvSpPr txBox="1"/>
          <p:nvPr/>
        </p:nvSpPr>
        <p:spPr>
          <a:xfrm>
            <a:off x="144478" y="2546743"/>
            <a:ext cx="2061340" cy="2288191"/>
          </a:xfrm>
          <a:prstGeom prst="rect">
            <a:avLst/>
          </a:prstGeom>
          <a:noFill/>
        </p:spPr>
        <p:txBody>
          <a:bodyPr wrap="square" rtlCol="0">
            <a:spAutoFit/>
          </a:bodyPr>
          <a:lstStyle/>
          <a:p>
            <a:pPr defTabSz="685800">
              <a:lnSpc>
                <a:spcPct val="150000"/>
              </a:lnSpc>
              <a:spcAft>
                <a:spcPts val="300"/>
              </a:spcAft>
              <a:defRPr/>
            </a:pPr>
            <a:r>
              <a:rPr lang="en-US" sz="800">
                <a:solidFill>
                  <a:srgbClr val="000000"/>
                </a:solidFill>
                <a:latin typeface="IBM Plex Sans"/>
              </a:rPr>
              <a:t>For more than 34 years, software giant Autodesk sold its popular 3D design, engineering and entertainment software under perpetual desktop licensing agreements. However, the way customers wanted to buy and access products changed. Recognizing that shifting to a subscription business model requires real-time customer service and support, Autodesk developed a virtual agent to interact with customers and improve their experiences.</a:t>
            </a:r>
          </a:p>
        </p:txBody>
      </p:sp>
      <p:sp>
        <p:nvSpPr>
          <p:cNvPr id="5" name="TextBox 4"/>
          <p:cNvSpPr txBox="1"/>
          <p:nvPr/>
        </p:nvSpPr>
        <p:spPr>
          <a:xfrm>
            <a:off x="144479" y="5167618"/>
            <a:ext cx="2065575" cy="300082"/>
          </a:xfrm>
          <a:prstGeom prst="rect">
            <a:avLst/>
          </a:prstGeom>
          <a:noFill/>
        </p:spPr>
        <p:txBody>
          <a:bodyPr wrap="square" lIns="0" tIns="0" rIns="0" bIns="0" rtlCol="0">
            <a:noAutofit/>
          </a:bodyPr>
          <a:lstStyle/>
          <a:p>
            <a:pPr defTabSz="685800">
              <a:defRPr/>
            </a:pPr>
            <a:r>
              <a:rPr lang="en-US" sz="2800">
                <a:solidFill>
                  <a:srgbClr val="000000"/>
                </a:solidFill>
                <a:latin typeface="IBM Plex Mono" panose="020B0509050203000203" pitchFamily="49" charset="77"/>
              </a:rPr>
              <a:t>100,000</a:t>
            </a:r>
          </a:p>
        </p:txBody>
      </p:sp>
      <p:sp>
        <p:nvSpPr>
          <p:cNvPr id="16" name="TextBox 15"/>
          <p:cNvSpPr txBox="1"/>
          <p:nvPr/>
        </p:nvSpPr>
        <p:spPr>
          <a:xfrm>
            <a:off x="140243" y="5934767"/>
            <a:ext cx="2065575" cy="309739"/>
          </a:xfrm>
          <a:prstGeom prst="rect">
            <a:avLst/>
          </a:prstGeom>
          <a:noFill/>
        </p:spPr>
        <p:txBody>
          <a:bodyPr wrap="square" lIns="0" tIns="0" rIns="0" bIns="0" rtlCol="0">
            <a:noAutofit/>
          </a:bodyPr>
          <a:lstStyle/>
          <a:p>
            <a:pPr defTabSz="685800">
              <a:defRPr/>
            </a:pPr>
            <a:r>
              <a:rPr lang="en-US" sz="800">
                <a:solidFill>
                  <a:srgbClr val="000000"/>
                </a:solidFill>
                <a:latin typeface="IBM Plex Sans"/>
              </a:rPr>
              <a:t>Supports 100,000 conversations per month, easing the burden on call center staff</a:t>
            </a:r>
          </a:p>
        </p:txBody>
      </p:sp>
      <p:pic>
        <p:nvPicPr>
          <p:cNvPr id="19" name="Picture 18">
            <a:extLst>
              <a:ext uri="{FF2B5EF4-FFF2-40B4-BE49-F238E27FC236}">
                <a16:creationId xmlns:a16="http://schemas.microsoft.com/office/drawing/2014/main" id="{15E88CD9-BF8A-E94E-8DBF-6B64107104BD}"/>
              </a:ext>
            </a:extLst>
          </p:cNvPr>
          <p:cNvPicPr>
            <a:picLocks noChangeAspect="1"/>
          </p:cNvPicPr>
          <p:nvPr/>
        </p:nvPicPr>
        <p:blipFill rotWithShape="1">
          <a:blip r:embed="rId4"/>
          <a:srcRect t="31357" b="35046"/>
          <a:stretch/>
        </p:blipFill>
        <p:spPr>
          <a:xfrm>
            <a:off x="-18796" y="1586246"/>
            <a:ext cx="1977887" cy="363906"/>
          </a:xfrm>
          <a:prstGeom prst="rect">
            <a:avLst/>
          </a:prstGeom>
        </p:spPr>
      </p:pic>
      <p:sp>
        <p:nvSpPr>
          <p:cNvPr id="12" name="Rectangle 11"/>
          <p:cNvSpPr/>
          <p:nvPr/>
        </p:nvSpPr>
        <p:spPr>
          <a:xfrm>
            <a:off x="2491567" y="1280380"/>
            <a:ext cx="2247374" cy="1035971"/>
          </a:xfrm>
          <a:prstGeom prst="rect">
            <a:avLst/>
          </a:prstGeom>
          <a:solidFill>
            <a:schemeClr val="bg2"/>
          </a:solidFill>
        </p:spPr>
        <p:txBody>
          <a:bodyPr wrap="square" lIns="0" tIns="0" rIns="0" bIns="0" rtlCol="0" anchor="ctr">
            <a:noAutofit/>
          </a:bodyPr>
          <a:lstStyle/>
          <a:p>
            <a:pPr algn="ctr" defTabSz="685800">
              <a:defRPr/>
            </a:pPr>
            <a:endParaRPr lang="en-US" sz="1200">
              <a:solidFill>
                <a:srgbClr val="FFFFFF"/>
              </a:solidFill>
              <a:latin typeface="Arial"/>
              <a:cs typeface="Arial"/>
            </a:endParaRPr>
          </a:p>
        </p:txBody>
      </p:sp>
      <p:sp>
        <p:nvSpPr>
          <p:cNvPr id="21" name="Rectangle 20"/>
          <p:cNvSpPr/>
          <p:nvPr/>
        </p:nvSpPr>
        <p:spPr>
          <a:xfrm>
            <a:off x="2267203" y="2337960"/>
            <a:ext cx="2290912" cy="2691242"/>
          </a:xfrm>
          <a:prstGeom prst="rect">
            <a:avLst/>
          </a:prstGeom>
          <a:solidFill>
            <a:srgbClr val="F3F3F3"/>
          </a:solidFill>
        </p:spPr>
        <p:txBody>
          <a:bodyPr wrap="square" lIns="0" tIns="0" rIns="0" bIns="0" rtlCol="0" anchor="ctr">
            <a:noAutofit/>
          </a:bodyPr>
          <a:lstStyle/>
          <a:p>
            <a:pPr algn="ctr" defTabSz="685800">
              <a:defRPr/>
            </a:pPr>
            <a:endParaRPr lang="en-US" sz="1200">
              <a:solidFill>
                <a:srgbClr val="FFFFFF"/>
              </a:solidFill>
              <a:latin typeface="Arial"/>
              <a:cs typeface="Arial"/>
            </a:endParaRPr>
          </a:p>
        </p:txBody>
      </p:sp>
      <p:sp>
        <p:nvSpPr>
          <p:cNvPr id="22" name="Rectangle 21"/>
          <p:cNvSpPr/>
          <p:nvPr/>
        </p:nvSpPr>
        <p:spPr>
          <a:xfrm>
            <a:off x="2267203" y="5029202"/>
            <a:ext cx="2499950" cy="1409437"/>
          </a:xfrm>
          <a:prstGeom prst="rect">
            <a:avLst/>
          </a:prstGeom>
          <a:solidFill>
            <a:srgbClr val="3C3C3C"/>
          </a:solidFill>
        </p:spPr>
        <p:txBody>
          <a:bodyPr wrap="square" lIns="0" tIns="0" rIns="0" bIns="0" rtlCol="0" anchor="ctr">
            <a:noAutofit/>
          </a:bodyPr>
          <a:lstStyle/>
          <a:p>
            <a:pPr algn="ctr" defTabSz="685800">
              <a:defRPr/>
            </a:pPr>
            <a:endParaRPr lang="en-US" sz="1200">
              <a:solidFill>
                <a:srgbClr val="FFFFFF"/>
              </a:solidFill>
              <a:latin typeface="Arial"/>
              <a:cs typeface="Arial"/>
            </a:endParaRPr>
          </a:p>
        </p:txBody>
      </p:sp>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t="26271" r="-164" b="764"/>
          <a:stretch/>
        </p:blipFill>
        <p:spPr>
          <a:xfrm>
            <a:off x="4553204" y="1279901"/>
            <a:ext cx="2289747" cy="2472803"/>
          </a:xfrm>
          <a:prstGeom prst="rect">
            <a:avLst/>
          </a:prstGeom>
        </p:spPr>
      </p:pic>
      <p:sp>
        <p:nvSpPr>
          <p:cNvPr id="24" name="Rectangle 23"/>
          <p:cNvSpPr/>
          <p:nvPr/>
        </p:nvSpPr>
        <p:spPr>
          <a:xfrm>
            <a:off x="6839203" y="2697368"/>
            <a:ext cx="2286000" cy="2331499"/>
          </a:xfrm>
          <a:prstGeom prst="rect">
            <a:avLst/>
          </a:prstGeom>
          <a:solidFill>
            <a:srgbClr val="3C3C3C"/>
          </a:solidFill>
        </p:spPr>
        <p:txBody>
          <a:bodyPr wrap="square" lIns="0" tIns="0" rIns="0" bIns="0" rtlCol="0" anchor="ctr">
            <a:noAutofit/>
          </a:bodyPr>
          <a:lstStyle/>
          <a:p>
            <a:pPr algn="ctr" defTabSz="685800">
              <a:defRPr/>
            </a:pPr>
            <a:endParaRPr lang="en-US" sz="1200">
              <a:solidFill>
                <a:srgbClr val="FFFFFF"/>
              </a:solidFill>
              <a:latin typeface="Arial"/>
              <a:cs typeface="Arial"/>
            </a:endParaRPr>
          </a:p>
        </p:txBody>
      </p:sp>
      <p:sp>
        <p:nvSpPr>
          <p:cNvPr id="25" name="Rectangle 24"/>
          <p:cNvSpPr/>
          <p:nvPr/>
        </p:nvSpPr>
        <p:spPr>
          <a:xfrm>
            <a:off x="6839203" y="1279901"/>
            <a:ext cx="2286000" cy="1417467"/>
          </a:xfrm>
          <a:prstGeom prst="rect">
            <a:avLst/>
          </a:prstGeom>
          <a:solidFill>
            <a:srgbClr val="F3F3F3"/>
          </a:solidFill>
          <a:ln>
            <a:noFill/>
          </a:ln>
        </p:spPr>
        <p:txBody>
          <a:bodyPr wrap="square" lIns="0" tIns="0" rIns="0" bIns="0" rtlCol="0" anchor="ctr">
            <a:noAutofit/>
          </a:bodyPr>
          <a:lstStyle/>
          <a:p>
            <a:pPr algn="ctr" defTabSz="685800">
              <a:defRPr/>
            </a:pPr>
            <a:endParaRPr lang="en-US" sz="1200">
              <a:solidFill>
                <a:srgbClr val="FFFFFF"/>
              </a:solidFill>
              <a:latin typeface="Arial"/>
              <a:cs typeface="Arial"/>
            </a:endParaRPr>
          </a:p>
        </p:txBody>
      </p:sp>
      <p:sp>
        <p:nvSpPr>
          <p:cNvPr id="26" name="Rectangle 25"/>
          <p:cNvSpPr/>
          <p:nvPr/>
        </p:nvSpPr>
        <p:spPr>
          <a:xfrm>
            <a:off x="4553203" y="3635592"/>
            <a:ext cx="2286000" cy="1465457"/>
          </a:xfrm>
          <a:prstGeom prst="rect">
            <a:avLst/>
          </a:prstGeom>
          <a:solidFill>
            <a:schemeClr val="accent1"/>
          </a:solidFill>
          <a:ln>
            <a:noFill/>
          </a:ln>
        </p:spPr>
        <p:txBody>
          <a:bodyPr wrap="square" lIns="0" tIns="0" rIns="0" bIns="0" rtlCol="0" anchor="ctr">
            <a:noAutofit/>
          </a:bodyPr>
          <a:lstStyle/>
          <a:p>
            <a:pPr algn="ctr" defTabSz="685800">
              <a:defRPr/>
            </a:pPr>
            <a:endParaRPr lang="en-US" sz="1200">
              <a:solidFill>
                <a:srgbClr val="FFFFFF"/>
              </a:solidFill>
              <a:latin typeface="Arial"/>
              <a:cs typeface="Arial"/>
            </a:endParaRPr>
          </a:p>
        </p:txBody>
      </p:sp>
      <p:sp>
        <p:nvSpPr>
          <p:cNvPr id="27" name="Rectangle 26"/>
          <p:cNvSpPr/>
          <p:nvPr/>
        </p:nvSpPr>
        <p:spPr>
          <a:xfrm>
            <a:off x="4572000" y="5029200"/>
            <a:ext cx="2301819" cy="1417469"/>
          </a:xfrm>
          <a:prstGeom prst="rect">
            <a:avLst/>
          </a:prstGeom>
          <a:solidFill>
            <a:schemeClr val="bg2">
              <a:lumMod val="95000"/>
            </a:schemeClr>
          </a:solidFill>
          <a:ln>
            <a:noFill/>
          </a:ln>
        </p:spPr>
        <p:txBody>
          <a:bodyPr wrap="square" lIns="0" tIns="0" rIns="0" bIns="0" rtlCol="0" anchor="ctr">
            <a:noAutofit/>
          </a:bodyPr>
          <a:lstStyle/>
          <a:p>
            <a:pPr algn="ctr" defTabSz="685800">
              <a:defRPr/>
            </a:pPr>
            <a:endParaRPr lang="en-US" sz="1200">
              <a:solidFill>
                <a:srgbClr val="FFFFFF"/>
              </a:solidFill>
              <a:latin typeface="Arial"/>
              <a:cs typeface="Arial"/>
            </a:endParaRPr>
          </a:p>
        </p:txBody>
      </p:sp>
      <p:sp>
        <p:nvSpPr>
          <p:cNvPr id="31" name="TextBox 30"/>
          <p:cNvSpPr txBox="1"/>
          <p:nvPr/>
        </p:nvSpPr>
        <p:spPr>
          <a:xfrm>
            <a:off x="2468494" y="1458881"/>
            <a:ext cx="2060793" cy="300082"/>
          </a:xfrm>
          <a:prstGeom prst="rect">
            <a:avLst/>
          </a:prstGeom>
          <a:noFill/>
        </p:spPr>
        <p:txBody>
          <a:bodyPr wrap="square" lIns="0" tIns="0" rIns="0" bIns="0" rtlCol="0">
            <a:noAutofit/>
          </a:bodyPr>
          <a:lstStyle/>
          <a:p>
            <a:pPr defTabSz="685800">
              <a:defRPr/>
            </a:pPr>
            <a:r>
              <a:rPr lang="en-US" sz="2800">
                <a:solidFill>
                  <a:srgbClr val="000000"/>
                </a:solidFill>
                <a:latin typeface="IBM Plex Mono" panose="020B0509050203000203" pitchFamily="49" charset="77"/>
              </a:rPr>
              <a:t>99%</a:t>
            </a:r>
          </a:p>
        </p:txBody>
      </p:sp>
      <p:sp>
        <p:nvSpPr>
          <p:cNvPr id="32" name="TextBox 31"/>
          <p:cNvSpPr txBox="1"/>
          <p:nvPr/>
        </p:nvSpPr>
        <p:spPr>
          <a:xfrm>
            <a:off x="2459476" y="1947943"/>
            <a:ext cx="2065575" cy="231780"/>
          </a:xfrm>
          <a:prstGeom prst="rect">
            <a:avLst/>
          </a:prstGeom>
          <a:noFill/>
        </p:spPr>
        <p:txBody>
          <a:bodyPr wrap="square" lIns="0" tIns="0" rIns="0" bIns="0" rtlCol="0">
            <a:noAutofit/>
          </a:bodyPr>
          <a:lstStyle/>
          <a:p>
            <a:pPr defTabSz="685800">
              <a:defRPr/>
            </a:pPr>
            <a:r>
              <a:rPr lang="en-US" sz="800">
                <a:solidFill>
                  <a:srgbClr val="000000"/>
                </a:solidFill>
                <a:latin typeface="IBM Plex Sans"/>
              </a:rPr>
              <a:t>Improvements in customer response times for Autodesk by implementing Watson</a:t>
            </a:r>
          </a:p>
        </p:txBody>
      </p:sp>
      <p:sp>
        <p:nvSpPr>
          <p:cNvPr id="34" name="TextBox 33"/>
          <p:cNvSpPr txBox="1"/>
          <p:nvPr/>
        </p:nvSpPr>
        <p:spPr>
          <a:xfrm>
            <a:off x="2495803" y="5157679"/>
            <a:ext cx="2016000" cy="300082"/>
          </a:xfrm>
          <a:prstGeom prst="rect">
            <a:avLst/>
          </a:prstGeom>
          <a:noFill/>
        </p:spPr>
        <p:txBody>
          <a:bodyPr wrap="square" lIns="0" tIns="0" rIns="0" bIns="0" rtlCol="0">
            <a:noAutofit/>
          </a:bodyPr>
          <a:lstStyle/>
          <a:p>
            <a:pPr defTabSz="685800">
              <a:defRPr/>
            </a:pPr>
            <a:r>
              <a:rPr lang="en-US" sz="2800">
                <a:solidFill>
                  <a:srgbClr val="FFFFFF"/>
                </a:solidFill>
                <a:latin typeface="IBM Plex Mono" panose="020B0509050203000203" pitchFamily="49" charset="77"/>
              </a:rPr>
              <a:t>14M</a:t>
            </a:r>
          </a:p>
        </p:txBody>
      </p:sp>
      <p:sp>
        <p:nvSpPr>
          <p:cNvPr id="35" name="TextBox 34"/>
          <p:cNvSpPr txBox="1"/>
          <p:nvPr/>
        </p:nvSpPr>
        <p:spPr>
          <a:xfrm>
            <a:off x="2495804" y="5924828"/>
            <a:ext cx="1828800" cy="395777"/>
          </a:xfrm>
          <a:prstGeom prst="rect">
            <a:avLst/>
          </a:prstGeom>
          <a:noFill/>
        </p:spPr>
        <p:txBody>
          <a:bodyPr wrap="square" lIns="0" tIns="0" rIns="0" bIns="0" rtlCol="0">
            <a:noAutofit/>
          </a:bodyPr>
          <a:lstStyle/>
          <a:p>
            <a:pPr defTabSz="685800">
              <a:defRPr/>
            </a:pPr>
            <a:r>
              <a:rPr lang="en-US" sz="800">
                <a:solidFill>
                  <a:srgbClr val="FFFFFF"/>
                </a:solidFill>
                <a:latin typeface="IBM Plex Sans"/>
              </a:rPr>
              <a:t>Analyzes a total of 14 million sentences for keywords, entities, phrases, clusters, and other speech and language patterns</a:t>
            </a:r>
          </a:p>
        </p:txBody>
      </p:sp>
      <p:sp>
        <p:nvSpPr>
          <p:cNvPr id="37" name="TextBox 36"/>
          <p:cNvSpPr txBox="1"/>
          <p:nvPr/>
        </p:nvSpPr>
        <p:spPr>
          <a:xfrm>
            <a:off x="4787612" y="5161177"/>
            <a:ext cx="1723601" cy="302492"/>
          </a:xfrm>
          <a:prstGeom prst="rect">
            <a:avLst/>
          </a:prstGeom>
          <a:noFill/>
        </p:spPr>
        <p:txBody>
          <a:bodyPr wrap="square" lIns="0" tIns="0" rIns="0" bIns="0" rtlCol="0">
            <a:noAutofit/>
          </a:bodyPr>
          <a:lstStyle/>
          <a:p>
            <a:pPr defTabSz="685800">
              <a:defRPr/>
            </a:pPr>
            <a:r>
              <a:rPr lang="en-US" sz="2800">
                <a:solidFill>
                  <a:srgbClr val="000000"/>
                </a:solidFill>
                <a:latin typeface="IBM Plex Mono" panose="020B0509050203000203" pitchFamily="49" charset="77"/>
              </a:rPr>
              <a:t>5.4 min</a:t>
            </a:r>
          </a:p>
        </p:txBody>
      </p:sp>
      <p:sp>
        <p:nvSpPr>
          <p:cNvPr id="38" name="TextBox 37"/>
          <p:cNvSpPr txBox="1"/>
          <p:nvPr/>
        </p:nvSpPr>
        <p:spPr>
          <a:xfrm>
            <a:off x="4787612" y="5934767"/>
            <a:ext cx="1723600" cy="461665"/>
          </a:xfrm>
          <a:prstGeom prst="rect">
            <a:avLst/>
          </a:prstGeom>
          <a:noFill/>
        </p:spPr>
        <p:txBody>
          <a:bodyPr wrap="square" lIns="0" tIns="0" rIns="0" bIns="0" rtlCol="0">
            <a:noAutofit/>
          </a:bodyPr>
          <a:lstStyle/>
          <a:p>
            <a:pPr defTabSz="685800">
              <a:defRPr/>
            </a:pPr>
            <a:r>
              <a:rPr lang="en-US" sz="800">
                <a:solidFill>
                  <a:srgbClr val="000000"/>
                </a:solidFill>
                <a:latin typeface="IBM Plex Sans"/>
              </a:rPr>
              <a:t>Drastically reduces resolutions time from 1.5 days to just 5.4 minutes for most inquiries</a:t>
            </a:r>
          </a:p>
        </p:txBody>
      </p:sp>
      <p:sp>
        <p:nvSpPr>
          <p:cNvPr id="40" name="TextBox 39"/>
          <p:cNvSpPr txBox="1"/>
          <p:nvPr/>
        </p:nvSpPr>
        <p:spPr>
          <a:xfrm>
            <a:off x="4871559" y="3676770"/>
            <a:ext cx="1236582" cy="339974"/>
          </a:xfrm>
          <a:prstGeom prst="rect">
            <a:avLst/>
          </a:prstGeom>
          <a:noFill/>
        </p:spPr>
        <p:txBody>
          <a:bodyPr wrap="square" lIns="0" tIns="0" rIns="0" bIns="0" rtlCol="0">
            <a:noAutofit/>
          </a:bodyPr>
          <a:lstStyle/>
          <a:p>
            <a:pPr defTabSz="685800">
              <a:defRPr/>
            </a:pPr>
            <a:r>
              <a:rPr lang="en-US" sz="2800">
                <a:solidFill>
                  <a:srgbClr val="000000"/>
                </a:solidFill>
                <a:latin typeface="IBM Plex Mono Light" panose="020B0409050203000203" pitchFamily="49" charset="77"/>
              </a:rPr>
              <a:t>60</a:t>
            </a:r>
          </a:p>
        </p:txBody>
      </p:sp>
      <p:sp>
        <p:nvSpPr>
          <p:cNvPr id="41" name="TextBox 40"/>
          <p:cNvSpPr txBox="1"/>
          <p:nvPr/>
        </p:nvSpPr>
        <p:spPr>
          <a:xfrm>
            <a:off x="4867124" y="4419435"/>
            <a:ext cx="1644089" cy="584619"/>
          </a:xfrm>
          <a:prstGeom prst="rect">
            <a:avLst/>
          </a:prstGeom>
          <a:noFill/>
        </p:spPr>
        <p:txBody>
          <a:bodyPr wrap="square" lIns="0" tIns="0" rIns="0" bIns="0" rtlCol="0">
            <a:noAutofit/>
          </a:bodyPr>
          <a:lstStyle/>
          <a:p>
            <a:pPr defTabSz="685800">
              <a:defRPr/>
            </a:pPr>
            <a:r>
              <a:rPr lang="en-US" sz="800">
                <a:solidFill>
                  <a:srgbClr val="000000"/>
                </a:solidFill>
                <a:latin typeface="IBM Plex Sans"/>
              </a:rPr>
              <a:t>Different use cases recognized to quickly resolve easy requests so that agents can focus on helping customer with complex issues</a:t>
            </a:r>
          </a:p>
        </p:txBody>
      </p:sp>
      <p:sp>
        <p:nvSpPr>
          <p:cNvPr id="43" name="TextBox 42"/>
          <p:cNvSpPr txBox="1"/>
          <p:nvPr/>
        </p:nvSpPr>
        <p:spPr>
          <a:xfrm>
            <a:off x="2470911" y="2524339"/>
            <a:ext cx="2121910" cy="323249"/>
          </a:xfrm>
          <a:prstGeom prst="rect">
            <a:avLst/>
          </a:prstGeom>
          <a:noFill/>
        </p:spPr>
        <p:txBody>
          <a:bodyPr wrap="square" lIns="0" tIns="0" rIns="0" bIns="0" rtlCol="0">
            <a:noAutofit/>
          </a:bodyPr>
          <a:lstStyle/>
          <a:p>
            <a:pPr defTabSz="685800">
              <a:defRPr/>
            </a:pPr>
            <a:r>
              <a:rPr lang="en-US" sz="2800">
                <a:solidFill>
                  <a:srgbClr val="000000"/>
                </a:solidFill>
                <a:latin typeface="IBM Plex Mono" panose="020B0509050203000203" pitchFamily="49" charset="77"/>
              </a:rPr>
              <a:t>5</a:t>
            </a:r>
            <a:r>
              <a:rPr lang="en-US" sz="800">
                <a:solidFill>
                  <a:srgbClr val="000000"/>
                </a:solidFill>
                <a:latin typeface="IBM Plex Mono" panose="020B0509050203000203" pitchFamily="49" charset="77"/>
              </a:rPr>
              <a:t> </a:t>
            </a:r>
            <a:r>
              <a:rPr lang="mr-IN" sz="2800">
                <a:solidFill>
                  <a:srgbClr val="000000"/>
                </a:solidFill>
                <a:latin typeface="IBM Plex Mono" panose="020B0509050203000203" pitchFamily="49" charset="77"/>
              </a:rPr>
              <a:t>–</a:t>
            </a:r>
            <a:r>
              <a:rPr lang="en-US" sz="800">
                <a:solidFill>
                  <a:srgbClr val="000000"/>
                </a:solidFill>
                <a:latin typeface="IBM Plex Mono" panose="020B0509050203000203" pitchFamily="49" charset="77"/>
              </a:rPr>
              <a:t> </a:t>
            </a:r>
            <a:r>
              <a:rPr lang="en-US" sz="2800">
                <a:solidFill>
                  <a:srgbClr val="000000"/>
                </a:solidFill>
                <a:latin typeface="IBM Plex Mono" panose="020B0509050203000203" pitchFamily="49" charset="77"/>
              </a:rPr>
              <a:t>10 min</a:t>
            </a:r>
          </a:p>
        </p:txBody>
      </p:sp>
      <p:sp>
        <p:nvSpPr>
          <p:cNvPr id="44" name="TextBox 43"/>
          <p:cNvSpPr txBox="1"/>
          <p:nvPr/>
        </p:nvSpPr>
        <p:spPr>
          <a:xfrm>
            <a:off x="2510668" y="4056500"/>
            <a:ext cx="2007921" cy="1010750"/>
          </a:xfrm>
          <a:prstGeom prst="rect">
            <a:avLst/>
          </a:prstGeom>
          <a:noFill/>
        </p:spPr>
        <p:txBody>
          <a:bodyPr wrap="square" lIns="0" tIns="0" rIns="0" bIns="0" rtlCol="0">
            <a:noAutofit/>
          </a:bodyPr>
          <a:lstStyle/>
          <a:p>
            <a:pPr defTabSz="685800">
              <a:defRPr/>
            </a:pPr>
            <a:r>
              <a:rPr lang="en-US" sz="800">
                <a:solidFill>
                  <a:srgbClr val="000000"/>
                </a:solidFill>
                <a:latin typeface="IBM Plex Sans"/>
              </a:rPr>
              <a:t>Resolves cases in five to 10 minutes as opposed to a day and a half. And the only reason it takes five to 10 minutes is because that’s how long a customer needs to type in or find specific information, such as matching a serial number to an entitlement or contract</a:t>
            </a:r>
          </a:p>
        </p:txBody>
      </p:sp>
      <p:sp>
        <p:nvSpPr>
          <p:cNvPr id="46" name="TextBox 45"/>
          <p:cNvSpPr txBox="1"/>
          <p:nvPr/>
        </p:nvSpPr>
        <p:spPr>
          <a:xfrm>
            <a:off x="7067804" y="1475663"/>
            <a:ext cx="2189797" cy="283301"/>
          </a:xfrm>
          <a:prstGeom prst="rect">
            <a:avLst/>
          </a:prstGeom>
          <a:noFill/>
        </p:spPr>
        <p:txBody>
          <a:bodyPr wrap="square" lIns="0" tIns="0" rIns="0" bIns="0" rtlCol="0">
            <a:noAutofit/>
          </a:bodyPr>
          <a:lstStyle/>
          <a:p>
            <a:pPr defTabSz="685800">
              <a:defRPr/>
            </a:pPr>
            <a:r>
              <a:rPr lang="en-US" sz="2400">
                <a:solidFill>
                  <a:srgbClr val="000000"/>
                </a:solidFill>
                <a:latin typeface="IBM Plex Mono" panose="020B0509050203000203" pitchFamily="49" charset="77"/>
              </a:rPr>
              <a:t>Connect</a:t>
            </a:r>
          </a:p>
        </p:txBody>
      </p:sp>
      <p:sp>
        <p:nvSpPr>
          <p:cNvPr id="47" name="TextBox 46"/>
          <p:cNvSpPr txBox="1"/>
          <p:nvPr/>
        </p:nvSpPr>
        <p:spPr>
          <a:xfrm>
            <a:off x="7067804" y="2138056"/>
            <a:ext cx="2117020" cy="537997"/>
          </a:xfrm>
          <a:prstGeom prst="rect">
            <a:avLst/>
          </a:prstGeom>
          <a:noFill/>
        </p:spPr>
        <p:txBody>
          <a:bodyPr wrap="square" lIns="0" tIns="0" rIns="0" bIns="0" rtlCol="0">
            <a:noAutofit/>
          </a:bodyPr>
          <a:lstStyle/>
          <a:p>
            <a:pPr defTabSz="685800">
              <a:defRPr/>
            </a:pPr>
            <a:r>
              <a:rPr lang="en-US" sz="800">
                <a:solidFill>
                  <a:srgbClr val="000000"/>
                </a:solidFill>
                <a:latin typeface="IBM Plex Sans"/>
              </a:rPr>
              <a:t>With IBM and Salesforce, you’ll have the capability to seamlessly connect real-time insights found in unstructured data to discovery within customer data.</a:t>
            </a:r>
          </a:p>
        </p:txBody>
      </p:sp>
      <p:sp>
        <p:nvSpPr>
          <p:cNvPr id="49" name="TextBox 48"/>
          <p:cNvSpPr txBox="1"/>
          <p:nvPr/>
        </p:nvSpPr>
        <p:spPr>
          <a:xfrm>
            <a:off x="7276577" y="2768057"/>
            <a:ext cx="1928138" cy="615553"/>
          </a:xfrm>
          <a:prstGeom prst="rect">
            <a:avLst/>
          </a:prstGeom>
          <a:noFill/>
        </p:spPr>
        <p:txBody>
          <a:bodyPr wrap="square" lIns="0" tIns="0" rIns="0" bIns="0" rtlCol="0">
            <a:spAutoFit/>
          </a:bodyPr>
          <a:lstStyle/>
          <a:p>
            <a:pPr defTabSz="685800">
              <a:defRPr/>
            </a:pPr>
            <a:r>
              <a:rPr lang="en-US" sz="4000">
                <a:solidFill>
                  <a:srgbClr val="FFFFFF"/>
                </a:solidFill>
                <a:latin typeface="IBM Plex Mono Light" panose="020B0409050203000203" pitchFamily="49" charset="77"/>
              </a:rPr>
              <a:t>10pt</a:t>
            </a:r>
          </a:p>
        </p:txBody>
      </p:sp>
      <p:sp>
        <p:nvSpPr>
          <p:cNvPr id="50" name="TextBox 49"/>
          <p:cNvSpPr txBox="1"/>
          <p:nvPr/>
        </p:nvSpPr>
        <p:spPr>
          <a:xfrm>
            <a:off x="7067804" y="4402215"/>
            <a:ext cx="1710613" cy="615658"/>
          </a:xfrm>
          <a:prstGeom prst="rect">
            <a:avLst/>
          </a:prstGeom>
          <a:noFill/>
        </p:spPr>
        <p:txBody>
          <a:bodyPr wrap="square" lIns="0" tIns="0" rIns="0" bIns="0" rtlCol="0">
            <a:noAutofit/>
          </a:bodyPr>
          <a:lstStyle/>
          <a:p>
            <a:pPr defTabSz="685800">
              <a:defRPr/>
            </a:pPr>
            <a:r>
              <a:rPr lang="en-US" sz="800">
                <a:solidFill>
                  <a:srgbClr val="FFFFFF"/>
                </a:solidFill>
                <a:latin typeface="IBM Plex Sans"/>
              </a:rPr>
              <a:t>10-point increase in customer satisfaction levels because customers don’t have to wait as long to have their questions answered</a:t>
            </a: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387" y="5117435"/>
            <a:ext cx="716075" cy="572860"/>
          </a:xfrm>
          <a:prstGeom prst="rect">
            <a:avLst/>
          </a:prstGeom>
        </p:spPr>
      </p:pic>
      <p:cxnSp>
        <p:nvCxnSpPr>
          <p:cNvPr id="51" name="Straight Arrow Connector 50"/>
          <p:cNvCxnSpPr>
            <a:cxnSpLocks/>
          </p:cNvCxnSpPr>
          <p:nvPr/>
        </p:nvCxnSpPr>
        <p:spPr>
          <a:xfrm flipV="1">
            <a:off x="7117497" y="2893430"/>
            <a:ext cx="0" cy="357808"/>
          </a:xfrm>
          <a:prstGeom prst="straightConnector1">
            <a:avLst/>
          </a:prstGeom>
          <a:ln w="6350" cap="sq">
            <a:solidFill>
              <a:schemeClr val="bg2"/>
            </a:solidFill>
            <a:headEnd type="none" w="lg" len="med"/>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067803" y="5853864"/>
            <a:ext cx="2388588" cy="584775"/>
          </a:xfrm>
          <a:prstGeom prst="rect">
            <a:avLst/>
          </a:prstGeom>
          <a:noFill/>
        </p:spPr>
        <p:txBody>
          <a:bodyPr wrap="square" lIns="0" tIns="0" rIns="0" bIns="0" rtlCol="0">
            <a:noAutofit/>
          </a:bodyPr>
          <a:lstStyle/>
          <a:p>
            <a:pPr defTabSz="685800">
              <a:defRPr/>
            </a:pPr>
            <a:r>
              <a:rPr lang="en-US" sz="800">
                <a:solidFill>
                  <a:srgbClr val="000000"/>
                </a:solidFill>
                <a:latin typeface="IBM Plex Sans"/>
              </a:rPr>
              <a:t>Learn more</a:t>
            </a:r>
          </a:p>
          <a:p>
            <a:pPr defTabSz="685800">
              <a:defRPr/>
            </a:pPr>
            <a:r>
              <a:rPr lang="en-US" sz="800">
                <a:solidFill>
                  <a:srgbClr val="000000"/>
                </a:solidFill>
                <a:latin typeface="IBM Plex Sans"/>
                <a:hlinkClick r:id="rId7" action="ppaction://hlinkfile"/>
              </a:rPr>
              <a:t>Read the full case study</a:t>
            </a:r>
            <a:endParaRPr lang="en-US" sz="800">
              <a:solidFill>
                <a:srgbClr val="000000"/>
              </a:solidFill>
              <a:latin typeface="IBM Plex Sans"/>
            </a:endParaRPr>
          </a:p>
          <a:p>
            <a:pPr defTabSz="685800">
              <a:defRPr/>
            </a:pPr>
            <a:r>
              <a:rPr lang="en-US" sz="800">
                <a:solidFill>
                  <a:srgbClr val="000000"/>
                </a:solidFill>
                <a:latin typeface="IBM Plex Sans"/>
              </a:rPr>
              <a:t>Contact Us</a:t>
            </a:r>
          </a:p>
          <a:p>
            <a:pPr defTabSz="685800">
              <a:defRPr/>
            </a:pPr>
            <a:r>
              <a:rPr lang="en-US" sz="800">
                <a:solidFill>
                  <a:srgbClr val="000000"/>
                </a:solidFill>
                <a:latin typeface="IBM Plex Sans"/>
                <a:hlinkClick r:id="rId8"/>
              </a:rPr>
              <a:t>https://www.ibm.com/watson/partnerships/</a:t>
            </a:r>
            <a:endParaRPr lang="en-US" sz="800">
              <a:solidFill>
                <a:srgbClr val="000000"/>
              </a:solidFill>
              <a:latin typeface="IBM Plex Sans"/>
            </a:endParaRPr>
          </a:p>
        </p:txBody>
      </p:sp>
      <p:sp>
        <p:nvSpPr>
          <p:cNvPr id="2" name="Rectangle 1">
            <a:extLst>
              <a:ext uri="{FF2B5EF4-FFF2-40B4-BE49-F238E27FC236}">
                <a16:creationId xmlns:a16="http://schemas.microsoft.com/office/drawing/2014/main" id="{87BC17E8-0130-4766-A5B0-EAE413B821A8}"/>
              </a:ext>
            </a:extLst>
          </p:cNvPr>
          <p:cNvSpPr/>
          <p:nvPr/>
        </p:nvSpPr>
        <p:spPr>
          <a:xfrm>
            <a:off x="121763" y="593824"/>
            <a:ext cx="6895414" cy="523220"/>
          </a:xfrm>
          <a:prstGeom prst="rect">
            <a:avLst/>
          </a:prstGeom>
        </p:spPr>
        <p:txBody>
          <a:bodyPr wrap="none">
            <a:spAutoFit/>
          </a:bodyPr>
          <a:lstStyle/>
          <a:p>
            <a:r>
              <a:rPr lang="en-US" sz="2800" b="1">
                <a:solidFill>
                  <a:srgbClr val="0070C0"/>
                </a:solidFill>
                <a:latin typeface="Arial" panose="020B0604020202020204" pitchFamily="34" charset="0"/>
                <a:cs typeface="Arial" panose="020B0604020202020204" pitchFamily="34" charset="0"/>
              </a:rPr>
              <a:t>AutoDesk - Watson Assistant Use Case</a:t>
            </a:r>
            <a:endParaRPr lang="en-US" sz="2800" b="1">
              <a:latin typeface="Arial" panose="020B0604020202020204" pitchFamily="34" charset="0"/>
              <a:cs typeface="Arial" panose="020B0604020202020204" pitchFamily="34" charset="0"/>
            </a:endParaRPr>
          </a:p>
        </p:txBody>
      </p:sp>
      <p:sp>
        <p:nvSpPr>
          <p:cNvPr id="36" name="Slide Number Placeholder 1">
            <a:extLst>
              <a:ext uri="{FF2B5EF4-FFF2-40B4-BE49-F238E27FC236}">
                <a16:creationId xmlns:a16="http://schemas.microsoft.com/office/drawing/2014/main" id="{4A18DD25-1815-DA48-8A9A-30D426D583CE}"/>
              </a:ext>
            </a:extLst>
          </p:cNvPr>
          <p:cNvSpPr txBox="1">
            <a:spLocks/>
          </p:cNvSpPr>
          <p:nvPr/>
        </p:nvSpPr>
        <p:spPr>
          <a:xfrm>
            <a:off x="6457950" y="6356351"/>
            <a:ext cx="2057400" cy="365125"/>
          </a:xfrm>
          <a:prstGeom prst="rect">
            <a:avLst/>
          </a:prstGeom>
        </p:spPr>
        <p:txBody>
          <a:bodyPr vert="horz" wrap="square" lIns="91440" tIns="45720" rIns="91440" bIns="45720" rtlCol="0" anchor="ctr">
            <a:spAutoFit/>
          </a:bodyPr>
          <a:lstStyle>
            <a:defPPr>
              <a:defRPr lang="en-US"/>
            </a:defPPr>
            <a:lvl1pPr marL="0" indent="0" algn="r" defTabSz="457200" rtl="0" eaLnBrk="1" latinLnBrk="0" hangingPunct="1">
              <a:spcBef>
                <a:spcPts val="0"/>
              </a:spcBef>
              <a:tabLst>
                <a:tab pos="3940175" algn="dec"/>
              </a:tabLst>
              <a:defRPr sz="1200" b="1" i="0" kern="1200">
                <a:solidFill>
                  <a:schemeClr val="tx1">
                    <a:tint val="75000"/>
                  </a:schemeClr>
                </a:solidFill>
                <a:latin typeface="+mn-lt"/>
                <a:ea typeface="+mn-ea"/>
                <a:cs typeface="+mn-cs"/>
              </a:defRPr>
            </a:lvl1pPr>
            <a:lvl2pPr marL="457200" indent="-173038" algn="l" defTabSz="457200" rtl="0" eaLnBrk="1" latinLnBrk="0" hangingPunct="1">
              <a:spcBef>
                <a:spcPts val="0"/>
              </a:spcBef>
              <a:tabLst/>
              <a:defRPr sz="1800" kern="1200">
                <a:solidFill>
                  <a:schemeClr val="tx1"/>
                </a:solidFill>
                <a:latin typeface="+mn-lt"/>
                <a:ea typeface="+mn-ea"/>
                <a:cs typeface="+mn-cs"/>
              </a:defRPr>
            </a:lvl2pPr>
            <a:lvl3pPr marL="914400" algn="l" defTabSz="457200" rtl="0" eaLnBrk="1" latinLnBrk="0" hangingPunct="1">
              <a:spcBef>
                <a:spcPts val="0"/>
              </a:spcBef>
              <a:defRPr sz="1800" kern="1200">
                <a:solidFill>
                  <a:schemeClr val="tx1"/>
                </a:solidFill>
                <a:latin typeface="+mn-lt"/>
                <a:ea typeface="+mn-ea"/>
                <a:cs typeface="+mn-cs"/>
              </a:defRPr>
            </a:lvl3pPr>
            <a:lvl4pPr marL="1371600" algn="l" defTabSz="457200" rtl="0" eaLnBrk="1" latinLnBrk="0" hangingPunct="1">
              <a:spcBef>
                <a:spcPts val="0"/>
              </a:spcBef>
              <a:defRPr sz="1800" kern="1200">
                <a:solidFill>
                  <a:schemeClr val="tx1"/>
                </a:solidFill>
                <a:latin typeface="+mn-lt"/>
                <a:ea typeface="+mn-ea"/>
                <a:cs typeface="+mn-cs"/>
              </a:defRPr>
            </a:lvl4pPr>
            <a:lvl5pPr marL="1828800" algn="l" defTabSz="457200" rtl="0" eaLnBrk="1" latinLnBrk="0" hangingPunct="1">
              <a:spcBef>
                <a:spcPts val="0"/>
              </a:spcBef>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3FCE032-4273-4ABF-92DB-50D52F5926A5}" type="slidenum">
              <a:rPr lang="en-US" smtClean="0"/>
              <a:pPr/>
              <a:t>31</a:t>
            </a:fld>
            <a:endParaRPr lang="en-US"/>
          </a:p>
        </p:txBody>
      </p:sp>
    </p:spTree>
    <p:extLst>
      <p:ext uri="{BB962C8B-B14F-4D97-AF65-F5344CB8AC3E}">
        <p14:creationId xmlns:p14="http://schemas.microsoft.com/office/powerpoint/2010/main" val="1957653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8635-74CD-BF42-A6B7-1C575BF6358C}"/>
              </a:ext>
            </a:extLst>
          </p:cNvPr>
          <p:cNvSpPr>
            <a:spLocks noGrp="1"/>
          </p:cNvSpPr>
          <p:nvPr>
            <p:ph type="title"/>
          </p:nvPr>
        </p:nvSpPr>
        <p:spPr>
          <a:xfrm>
            <a:off x="304800" y="609600"/>
            <a:ext cx="4572000" cy="457200"/>
          </a:xfrm>
        </p:spPr>
        <p:txBody>
          <a:bodyPr/>
          <a:lstStyle/>
          <a:p>
            <a:r>
              <a:rPr lang="en-US" sz="2800" b="1">
                <a:solidFill>
                  <a:srgbClr val="0070C0"/>
                </a:solidFill>
                <a:latin typeface="+mn-lt"/>
              </a:rPr>
              <a:t>What is Project Debater?</a:t>
            </a:r>
            <a:br>
              <a:rPr lang="en-US" sz="2800" b="1">
                <a:solidFill>
                  <a:srgbClr val="0070C0"/>
                </a:solidFill>
                <a:latin typeface="+mn-lt"/>
              </a:rPr>
            </a:br>
            <a:endParaRPr lang="en-US" sz="2800" b="1">
              <a:solidFill>
                <a:srgbClr val="0070C0"/>
              </a:solidFill>
              <a:latin typeface="+mn-lt"/>
            </a:endParaRPr>
          </a:p>
        </p:txBody>
      </p:sp>
      <p:sp>
        <p:nvSpPr>
          <p:cNvPr id="3" name="Text Placeholder 2">
            <a:extLst>
              <a:ext uri="{FF2B5EF4-FFF2-40B4-BE49-F238E27FC236}">
                <a16:creationId xmlns:a16="http://schemas.microsoft.com/office/drawing/2014/main" id="{EC0CBA57-81BB-A049-8D14-5F1C61F0E076}"/>
              </a:ext>
            </a:extLst>
          </p:cNvPr>
          <p:cNvSpPr>
            <a:spLocks noGrp="1"/>
          </p:cNvSpPr>
          <p:nvPr>
            <p:ph type="body" sz="quarter" idx="12"/>
          </p:nvPr>
        </p:nvSpPr>
        <p:spPr>
          <a:xfrm>
            <a:off x="349045" y="1098841"/>
            <a:ext cx="8642555" cy="1846659"/>
          </a:xfrm>
        </p:spPr>
        <p:txBody>
          <a:bodyPr/>
          <a:lstStyle/>
          <a:p>
            <a:pPr marL="283464" indent="-283464">
              <a:spcAft>
                <a:spcPts val="800"/>
              </a:spcAft>
              <a:buFont typeface="Wingdings" pitchFamily="2" charset="2"/>
              <a:buChar char="§"/>
            </a:pPr>
            <a:r>
              <a:rPr lang="en-US" sz="1800" b="0">
                <a:latin typeface="IBM Plex Sans" panose="020B0503050203000203" pitchFamily="34" charset="0"/>
              </a:rPr>
              <a:t>A grand challenge IBM Research project which demonstrated:</a:t>
            </a:r>
          </a:p>
          <a:p>
            <a:pPr marL="566928" lvl="1" indent="-283464">
              <a:spcAft>
                <a:spcPts val="800"/>
              </a:spcAft>
              <a:buFont typeface="Wingdings" pitchFamily="2" charset="2"/>
              <a:buChar char="§"/>
            </a:pPr>
            <a:r>
              <a:rPr lang="en-US" sz="1600" b="0">
                <a:latin typeface="IBM Plex Sans" panose="020B0503050203000203" pitchFamily="34" charset="0"/>
              </a:rPr>
              <a:t>A computer system that successfully participated in a verbal, competitive debate against a human opponent</a:t>
            </a:r>
          </a:p>
          <a:p>
            <a:pPr marL="566928" lvl="1" indent="-283464">
              <a:spcAft>
                <a:spcPts val="800"/>
              </a:spcAft>
              <a:buFont typeface="Wingdings" pitchFamily="2" charset="2"/>
              <a:buChar char="§"/>
            </a:pPr>
            <a:r>
              <a:rPr lang="en-US" sz="1600">
                <a:latin typeface="IBM Plex Sans" panose="020B0503050203000203" pitchFamily="34" charset="0"/>
              </a:rPr>
              <a:t>O</a:t>
            </a:r>
            <a:r>
              <a:rPr lang="en-US" sz="1600" b="0">
                <a:latin typeface="IBM Plex Sans" panose="020B0503050203000203" pitchFamily="34" charset="0"/>
              </a:rPr>
              <a:t>ur advancement and integration of Natural Language Understanding, Natural Language Generation and the emerging field of computational argumentation</a:t>
            </a:r>
          </a:p>
          <a:p>
            <a:pPr marL="342900" indent="-342900">
              <a:spcAft>
                <a:spcPts val="800"/>
              </a:spcAft>
              <a:buFont typeface="Wingdings" pitchFamily="2" charset="2"/>
              <a:buChar char="§"/>
            </a:pPr>
            <a:endParaRPr lang="en-US" sz="1800" b="0">
              <a:latin typeface="IBM Plex Sans" panose="020B0503050203000203" pitchFamily="34" charset="0"/>
            </a:endParaRPr>
          </a:p>
        </p:txBody>
      </p:sp>
      <p:pic>
        <p:nvPicPr>
          <p:cNvPr id="5" name="Picture 4">
            <a:extLst>
              <a:ext uri="{FF2B5EF4-FFF2-40B4-BE49-F238E27FC236}">
                <a16:creationId xmlns:a16="http://schemas.microsoft.com/office/drawing/2014/main" id="{31AE8D9E-FED9-434E-A4BF-F34E564B7CD1}"/>
              </a:ext>
            </a:extLst>
          </p:cNvPr>
          <p:cNvPicPr>
            <a:picLocks noChangeAspect="1"/>
          </p:cNvPicPr>
          <p:nvPr/>
        </p:nvPicPr>
        <p:blipFill>
          <a:blip r:embed="rId3"/>
          <a:stretch>
            <a:fillRect/>
          </a:stretch>
        </p:blipFill>
        <p:spPr>
          <a:xfrm>
            <a:off x="5591438" y="2942109"/>
            <a:ext cx="3169104" cy="1781270"/>
          </a:xfrm>
          <a:prstGeom prst="rect">
            <a:avLst/>
          </a:prstGeom>
        </p:spPr>
      </p:pic>
      <p:pic>
        <p:nvPicPr>
          <p:cNvPr id="6" name="Picture 5">
            <a:extLst>
              <a:ext uri="{FF2B5EF4-FFF2-40B4-BE49-F238E27FC236}">
                <a16:creationId xmlns:a16="http://schemas.microsoft.com/office/drawing/2014/main" id="{1C17F07A-6687-BD47-961D-9A1186EAD40B}"/>
              </a:ext>
            </a:extLst>
          </p:cNvPr>
          <p:cNvPicPr>
            <a:picLocks noChangeAspect="1"/>
          </p:cNvPicPr>
          <p:nvPr/>
        </p:nvPicPr>
        <p:blipFill>
          <a:blip r:embed="rId4"/>
          <a:stretch>
            <a:fillRect/>
          </a:stretch>
        </p:blipFill>
        <p:spPr>
          <a:xfrm>
            <a:off x="4748981" y="5363302"/>
            <a:ext cx="4267200" cy="1204312"/>
          </a:xfrm>
          <a:prstGeom prst="rect">
            <a:avLst/>
          </a:prstGeom>
        </p:spPr>
      </p:pic>
      <p:pic>
        <p:nvPicPr>
          <p:cNvPr id="7" name="Picture 6">
            <a:extLst>
              <a:ext uri="{FF2B5EF4-FFF2-40B4-BE49-F238E27FC236}">
                <a16:creationId xmlns:a16="http://schemas.microsoft.com/office/drawing/2014/main" id="{24277CB3-3100-6644-B369-0AB647B7AC59}"/>
              </a:ext>
            </a:extLst>
          </p:cNvPr>
          <p:cNvPicPr>
            <a:picLocks noChangeAspect="1"/>
          </p:cNvPicPr>
          <p:nvPr/>
        </p:nvPicPr>
        <p:blipFill>
          <a:blip r:embed="rId5"/>
          <a:stretch>
            <a:fillRect/>
          </a:stretch>
        </p:blipFill>
        <p:spPr>
          <a:xfrm>
            <a:off x="280219" y="5355928"/>
            <a:ext cx="4222955" cy="1223795"/>
          </a:xfrm>
          <a:prstGeom prst="rect">
            <a:avLst/>
          </a:prstGeom>
        </p:spPr>
      </p:pic>
      <p:sp>
        <p:nvSpPr>
          <p:cNvPr id="8" name="Rectangle 7">
            <a:extLst>
              <a:ext uri="{FF2B5EF4-FFF2-40B4-BE49-F238E27FC236}">
                <a16:creationId xmlns:a16="http://schemas.microsoft.com/office/drawing/2014/main" id="{CBB90B32-CAEA-2340-8B5B-B1F2C832557B}"/>
              </a:ext>
            </a:extLst>
          </p:cNvPr>
          <p:cNvSpPr/>
          <p:nvPr/>
        </p:nvSpPr>
        <p:spPr>
          <a:xfrm>
            <a:off x="317090" y="4800600"/>
            <a:ext cx="3437801" cy="369332"/>
          </a:xfrm>
          <a:prstGeom prst="rect">
            <a:avLst/>
          </a:prstGeom>
        </p:spPr>
        <p:txBody>
          <a:bodyPr wrap="none">
            <a:spAutoFit/>
          </a:bodyPr>
          <a:lstStyle/>
          <a:p>
            <a:pPr marL="283464" lvl="1" indent="-283464">
              <a:spcAft>
                <a:spcPts val="800"/>
              </a:spcAft>
              <a:buFont typeface="Wingdings" pitchFamily="2" charset="2"/>
              <a:buChar char="§"/>
            </a:pPr>
            <a:r>
              <a:rPr lang="en-US">
                <a:latin typeface="IBM Plex Sans" panose="020B0503050203000203" pitchFamily="34" charset="0"/>
              </a:rPr>
              <a:t>Project Debater Applications</a:t>
            </a:r>
          </a:p>
        </p:txBody>
      </p:sp>
      <p:sp>
        <p:nvSpPr>
          <p:cNvPr id="9" name="Rectangle 8">
            <a:extLst>
              <a:ext uri="{FF2B5EF4-FFF2-40B4-BE49-F238E27FC236}">
                <a16:creationId xmlns:a16="http://schemas.microsoft.com/office/drawing/2014/main" id="{F87AC3A2-80BF-9144-B0C3-1105C9009804}"/>
              </a:ext>
            </a:extLst>
          </p:cNvPr>
          <p:cNvSpPr/>
          <p:nvPr/>
        </p:nvSpPr>
        <p:spPr>
          <a:xfrm>
            <a:off x="280219" y="3202907"/>
            <a:ext cx="4587281" cy="748923"/>
          </a:xfrm>
          <a:prstGeom prst="rect">
            <a:avLst/>
          </a:prstGeom>
        </p:spPr>
        <p:txBody>
          <a:bodyPr wrap="none">
            <a:spAutoFit/>
          </a:bodyPr>
          <a:lstStyle/>
          <a:p>
            <a:pPr marL="283464" lvl="1" indent="-283464">
              <a:spcAft>
                <a:spcPts val="800"/>
              </a:spcAft>
              <a:buFont typeface="Wingdings" pitchFamily="2" charset="2"/>
              <a:buChar char="§"/>
            </a:pPr>
            <a:r>
              <a:rPr lang="en-US">
                <a:latin typeface="IBM Plex Sans" panose="020B0503050203000203" pitchFamily="34" charset="0"/>
              </a:rPr>
              <a:t>Try Project Debater at</a:t>
            </a:r>
          </a:p>
          <a:p>
            <a:pPr marL="0" lvl="1">
              <a:spcAft>
                <a:spcPts val="800"/>
              </a:spcAft>
            </a:pPr>
            <a:r>
              <a:rPr lang="en-US">
                <a:hlinkClick r:id="rId6"/>
              </a:rPr>
              <a:t>https://ui.debater.res.ibm.com/domain/public</a:t>
            </a:r>
            <a:endParaRPr lang="en-US"/>
          </a:p>
        </p:txBody>
      </p:sp>
    </p:spTree>
    <p:extLst>
      <p:ext uri="{BB962C8B-B14F-4D97-AF65-F5344CB8AC3E}">
        <p14:creationId xmlns:p14="http://schemas.microsoft.com/office/powerpoint/2010/main" val="950165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C019-13F5-C948-B68A-63C198C1EA5B}"/>
              </a:ext>
            </a:extLst>
          </p:cNvPr>
          <p:cNvSpPr>
            <a:spLocks noGrp="1"/>
          </p:cNvSpPr>
          <p:nvPr>
            <p:ph type="title"/>
          </p:nvPr>
        </p:nvSpPr>
        <p:spPr>
          <a:xfrm>
            <a:off x="228600" y="685800"/>
            <a:ext cx="4495800" cy="384721"/>
          </a:xfrm>
        </p:spPr>
        <p:txBody>
          <a:bodyPr/>
          <a:lstStyle/>
          <a:p>
            <a:r>
              <a:rPr lang="en-US" b="1">
                <a:solidFill>
                  <a:srgbClr val="0070C0"/>
                </a:solidFill>
                <a:latin typeface="IBM Plex Sans" panose="020B0503050203000203" pitchFamily="34" charset="0"/>
              </a:rPr>
              <a:t>Project Debater Capabilities</a:t>
            </a:r>
          </a:p>
        </p:txBody>
      </p:sp>
      <p:sp>
        <p:nvSpPr>
          <p:cNvPr id="3" name="Text Placeholder 2">
            <a:extLst>
              <a:ext uri="{FF2B5EF4-FFF2-40B4-BE49-F238E27FC236}">
                <a16:creationId xmlns:a16="http://schemas.microsoft.com/office/drawing/2014/main" id="{50F2FF68-99B7-7A43-A5F1-55082CB9AF25}"/>
              </a:ext>
            </a:extLst>
          </p:cNvPr>
          <p:cNvSpPr>
            <a:spLocks noGrp="1"/>
          </p:cNvSpPr>
          <p:nvPr>
            <p:ph type="body" sz="quarter" idx="12"/>
          </p:nvPr>
        </p:nvSpPr>
        <p:spPr>
          <a:xfrm>
            <a:off x="228600" y="1447800"/>
            <a:ext cx="4343400" cy="3508653"/>
          </a:xfrm>
        </p:spPr>
        <p:txBody>
          <a:bodyPr/>
          <a:lstStyle/>
          <a:p>
            <a:r>
              <a:rPr lang="en-US">
                <a:latin typeface="IBM Plex Sans" panose="020B0503050203000203" pitchFamily="34" charset="0"/>
              </a:rPr>
              <a:t>Speech writing and delivery</a:t>
            </a:r>
          </a:p>
          <a:p>
            <a:pPr marL="285750" indent="-285750">
              <a:buFont typeface="Wingdings" pitchFamily="2" charset="2"/>
              <a:buChar char="§"/>
            </a:pPr>
            <a:r>
              <a:rPr lang="en-US" sz="1800" b="0">
                <a:latin typeface="IBM Plex Sans" panose="020B0503050203000203" pitchFamily="34" charset="0"/>
              </a:rPr>
              <a:t>Digest massive corpora</a:t>
            </a:r>
          </a:p>
          <a:p>
            <a:pPr marL="285750" indent="-285750">
              <a:buFont typeface="Wingdings" pitchFamily="2" charset="2"/>
              <a:buChar char="§"/>
            </a:pPr>
            <a:r>
              <a:rPr lang="en-US" sz="1800" b="0">
                <a:latin typeface="IBM Plex Sans" panose="020B0503050203000203" pitchFamily="34" charset="0"/>
              </a:rPr>
              <a:t>Create a well-structured narrative</a:t>
            </a:r>
          </a:p>
          <a:p>
            <a:pPr marL="285750" indent="-285750">
              <a:buFont typeface="Wingdings" pitchFamily="2" charset="2"/>
              <a:buChar char="§"/>
            </a:pPr>
            <a:r>
              <a:rPr lang="en-US" sz="1800" b="0">
                <a:latin typeface="IBM Plex Sans" panose="020B0503050203000203" pitchFamily="34" charset="0"/>
              </a:rPr>
              <a:t>Deliver with clarity and purpose</a:t>
            </a:r>
          </a:p>
          <a:p>
            <a:endParaRPr lang="en-US">
              <a:latin typeface="IBM Plex Sans" panose="020B0503050203000203" pitchFamily="34" charset="0"/>
            </a:endParaRPr>
          </a:p>
          <a:p>
            <a:r>
              <a:rPr lang="en-US">
                <a:latin typeface="IBM Plex Sans" panose="020B0503050203000203" pitchFamily="34" charset="0"/>
              </a:rPr>
              <a:t>Listening with Comprehension</a:t>
            </a:r>
          </a:p>
          <a:p>
            <a:pPr marL="285750" indent="-285750">
              <a:buFont typeface="Wingdings" pitchFamily="2" charset="2"/>
              <a:buChar char="§"/>
            </a:pPr>
            <a:r>
              <a:rPr lang="en-US" sz="1800" b="0">
                <a:latin typeface="IBM Plex Sans" panose="020B0503050203000203" pitchFamily="34" charset="0"/>
              </a:rPr>
              <a:t>Identify key arguments in long continuous spoken language</a:t>
            </a:r>
          </a:p>
          <a:p>
            <a:endParaRPr lang="en-US">
              <a:latin typeface="IBM Plex Sans" panose="020B0503050203000203" pitchFamily="34" charset="0"/>
            </a:endParaRPr>
          </a:p>
          <a:p>
            <a:r>
              <a:rPr lang="en-US">
                <a:latin typeface="IBM Plex Sans" panose="020B0503050203000203" pitchFamily="34" charset="0"/>
              </a:rPr>
              <a:t>Modeling Human Dilemmas</a:t>
            </a:r>
          </a:p>
          <a:p>
            <a:pPr marL="342900" indent="-342900">
              <a:buFont typeface="Wingdings" pitchFamily="2" charset="2"/>
              <a:buChar char="§"/>
            </a:pPr>
            <a:r>
              <a:rPr lang="en-US" sz="1800" b="0">
                <a:latin typeface="IBM Plex Sans" panose="020B0503050203000203" pitchFamily="34" charset="0"/>
              </a:rPr>
              <a:t>Model controversy</a:t>
            </a:r>
          </a:p>
          <a:p>
            <a:pPr marL="342900" indent="-342900">
              <a:buFont typeface="Wingdings" pitchFamily="2" charset="2"/>
              <a:buChar char="§"/>
            </a:pPr>
            <a:r>
              <a:rPr lang="en-US" sz="1800" b="0">
                <a:latin typeface="IBM Plex Sans" panose="020B0503050203000203" pitchFamily="34" charset="0"/>
              </a:rPr>
              <a:t>Propose principled arguments</a:t>
            </a:r>
          </a:p>
          <a:p>
            <a:endParaRPr lang="en-US">
              <a:latin typeface="IBM Plex Sans" panose="020B0503050203000203" pitchFamily="34" charset="0"/>
            </a:endParaRPr>
          </a:p>
        </p:txBody>
      </p:sp>
      <p:pic>
        <p:nvPicPr>
          <p:cNvPr id="5" name="Picture 4">
            <a:extLst>
              <a:ext uri="{FF2B5EF4-FFF2-40B4-BE49-F238E27FC236}">
                <a16:creationId xmlns:a16="http://schemas.microsoft.com/office/drawing/2014/main" id="{73A25E2B-CDB5-D54D-B17E-6A29F9D5CCB6}"/>
              </a:ext>
            </a:extLst>
          </p:cNvPr>
          <p:cNvPicPr>
            <a:picLocks noChangeAspect="1"/>
          </p:cNvPicPr>
          <p:nvPr/>
        </p:nvPicPr>
        <p:blipFill>
          <a:blip r:embed="rId2"/>
          <a:stretch>
            <a:fillRect/>
          </a:stretch>
        </p:blipFill>
        <p:spPr>
          <a:xfrm>
            <a:off x="4535982" y="1371600"/>
            <a:ext cx="4608018" cy="5486400"/>
          </a:xfrm>
          <a:prstGeom prst="rect">
            <a:avLst/>
          </a:prstGeom>
        </p:spPr>
      </p:pic>
    </p:spTree>
    <p:extLst>
      <p:ext uri="{BB962C8B-B14F-4D97-AF65-F5344CB8AC3E}">
        <p14:creationId xmlns:p14="http://schemas.microsoft.com/office/powerpoint/2010/main" val="3960646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9440" y="617982"/>
            <a:ext cx="1165225" cy="422275"/>
          </a:xfrm>
          <a:prstGeom prst="rect">
            <a:avLst/>
          </a:prstGeom>
        </p:spPr>
        <p:txBody>
          <a:bodyPr vert="horz" wrap="square" lIns="0" tIns="13335" rIns="0" bIns="0" rtlCol="0">
            <a:spAutoFit/>
          </a:bodyPr>
          <a:lstStyle/>
          <a:p>
            <a:pPr marL="12700">
              <a:lnSpc>
                <a:spcPct val="100000"/>
              </a:lnSpc>
              <a:spcBef>
                <a:spcPts val="105"/>
              </a:spcBef>
            </a:pPr>
            <a:r>
              <a:rPr sz="2600" b="1">
                <a:solidFill>
                  <a:srgbClr val="006FC0"/>
                </a:solidFill>
                <a:latin typeface="Arial"/>
                <a:cs typeface="Arial"/>
              </a:rPr>
              <a:t>Outline</a:t>
            </a:r>
            <a:endParaRPr sz="2600">
              <a:latin typeface="Arial"/>
              <a:cs typeface="Arial"/>
            </a:endParaRPr>
          </a:p>
        </p:txBody>
      </p:sp>
      <p:sp>
        <p:nvSpPr>
          <p:cNvPr id="3" name="object 3"/>
          <p:cNvSpPr txBox="1"/>
          <p:nvPr/>
        </p:nvSpPr>
        <p:spPr>
          <a:xfrm>
            <a:off x="254000" y="1591817"/>
            <a:ext cx="4318000" cy="2782813"/>
          </a:xfrm>
          <a:prstGeom prst="rect">
            <a:avLst/>
          </a:prstGeom>
        </p:spPr>
        <p:txBody>
          <a:bodyPr vert="horz" wrap="square" lIns="0" tIns="12700" rIns="0" bIns="0" rtlCol="0">
            <a:spAutoFit/>
          </a:bodyPr>
          <a:lstStyle/>
          <a:p>
            <a:pPr marL="273050" indent="-260985">
              <a:lnSpc>
                <a:spcPct val="100000"/>
              </a:lnSpc>
              <a:spcBef>
                <a:spcPts val="100"/>
              </a:spcBef>
              <a:buFont typeface="Arial Unicode MS"/>
              <a:buChar char="▪"/>
              <a:tabLst>
                <a:tab pos="273685" algn="l"/>
              </a:tabLst>
            </a:pPr>
            <a:r>
              <a:rPr lang="en-US" sz="2400" b="1" spc="-5" dirty="0">
                <a:latin typeface="Arial"/>
                <a:cs typeface="Arial"/>
              </a:rPr>
              <a:t>IBM Cloud </a:t>
            </a:r>
            <a:r>
              <a:rPr sz="2400" b="1" dirty="0">
                <a:latin typeface="Arial"/>
                <a:cs typeface="Arial"/>
              </a:rPr>
              <a:t>Overview</a:t>
            </a:r>
            <a:endParaRPr sz="2400" dirty="0">
              <a:latin typeface="Arial"/>
              <a:cs typeface="Arial"/>
            </a:endParaRPr>
          </a:p>
          <a:p>
            <a:pPr>
              <a:lnSpc>
                <a:spcPct val="100000"/>
              </a:lnSpc>
              <a:spcBef>
                <a:spcPts val="5"/>
              </a:spcBef>
              <a:buFont typeface="Arial Unicode MS"/>
              <a:buChar char="▪"/>
            </a:pPr>
            <a:endParaRPr sz="3000" dirty="0">
              <a:latin typeface="Arial"/>
              <a:cs typeface="Arial"/>
            </a:endParaRPr>
          </a:p>
          <a:p>
            <a:pPr marL="273050" indent="-260985">
              <a:lnSpc>
                <a:spcPct val="100000"/>
              </a:lnSpc>
              <a:buFont typeface="Arial Unicode MS"/>
              <a:buChar char="▪"/>
              <a:tabLst>
                <a:tab pos="273685" algn="l"/>
              </a:tabLst>
            </a:pPr>
            <a:r>
              <a:rPr sz="2400" b="1" dirty="0">
                <a:latin typeface="Arial"/>
                <a:cs typeface="Arial"/>
              </a:rPr>
              <a:t>Watson </a:t>
            </a:r>
            <a:r>
              <a:rPr lang="en-US" sz="2400" b="1" spc="-5" dirty="0">
                <a:latin typeface="Arial"/>
                <a:cs typeface="Arial"/>
              </a:rPr>
              <a:t>Services</a:t>
            </a:r>
            <a:r>
              <a:rPr sz="2400" b="1" spc="-95" dirty="0">
                <a:latin typeface="Arial"/>
                <a:cs typeface="Arial"/>
              </a:rPr>
              <a:t> </a:t>
            </a:r>
            <a:r>
              <a:rPr sz="2400" b="1" dirty="0">
                <a:latin typeface="Arial"/>
                <a:cs typeface="Arial"/>
              </a:rPr>
              <a:t>Overview</a:t>
            </a:r>
            <a:endParaRPr sz="2400" dirty="0">
              <a:latin typeface="Arial"/>
              <a:cs typeface="Arial"/>
            </a:endParaRPr>
          </a:p>
          <a:p>
            <a:pPr>
              <a:lnSpc>
                <a:spcPct val="100000"/>
              </a:lnSpc>
              <a:spcBef>
                <a:spcPts val="5"/>
              </a:spcBef>
              <a:buFont typeface="Arial Unicode MS"/>
              <a:buChar char="▪"/>
            </a:pPr>
            <a:endParaRPr sz="3000" dirty="0">
              <a:latin typeface="Arial"/>
              <a:cs typeface="Arial"/>
            </a:endParaRPr>
          </a:p>
          <a:p>
            <a:pPr marL="273050" indent="-260985">
              <a:lnSpc>
                <a:spcPct val="100000"/>
              </a:lnSpc>
              <a:spcBef>
                <a:spcPts val="5"/>
              </a:spcBef>
              <a:buFont typeface="Arial Unicode MS"/>
              <a:buChar char="▪"/>
              <a:tabLst>
                <a:tab pos="273685" algn="l"/>
              </a:tabLst>
            </a:pPr>
            <a:r>
              <a:rPr lang="en-US" sz="2400" b="1" dirty="0">
                <a:latin typeface="Arial"/>
                <a:cs typeface="Arial"/>
              </a:rPr>
              <a:t>Watson Studio</a:t>
            </a:r>
            <a:r>
              <a:rPr sz="2400" b="1" spc="-15" dirty="0">
                <a:latin typeface="Arial"/>
                <a:cs typeface="Arial"/>
              </a:rPr>
              <a:t> </a:t>
            </a:r>
            <a:r>
              <a:rPr sz="2400" b="1" dirty="0">
                <a:latin typeface="Arial"/>
                <a:cs typeface="Arial"/>
              </a:rPr>
              <a:t>Overview</a:t>
            </a:r>
            <a:endParaRPr lang="en-US" sz="2400" b="1" dirty="0">
              <a:latin typeface="Arial"/>
              <a:cs typeface="Arial"/>
            </a:endParaRPr>
          </a:p>
          <a:p>
            <a:pPr marL="273050" indent="-260985">
              <a:lnSpc>
                <a:spcPct val="100000"/>
              </a:lnSpc>
              <a:spcBef>
                <a:spcPts val="5"/>
              </a:spcBef>
              <a:buFont typeface="Arial Unicode MS"/>
              <a:buChar char="▪"/>
              <a:tabLst>
                <a:tab pos="273685" algn="l"/>
              </a:tabLst>
            </a:pPr>
            <a:endParaRPr lang="en-US" sz="2400" b="1" dirty="0">
              <a:latin typeface="Arial"/>
              <a:cs typeface="Arial"/>
            </a:endParaRPr>
          </a:p>
          <a:p>
            <a:pPr marL="273050" indent="-260985">
              <a:spcBef>
                <a:spcPts val="5"/>
              </a:spcBef>
              <a:buFont typeface="Arial Unicode MS"/>
              <a:buChar char="▪"/>
              <a:tabLst>
                <a:tab pos="273685" algn="l"/>
              </a:tabLst>
            </a:pPr>
            <a:r>
              <a:rPr lang="en-US" sz="2400" b="1" dirty="0">
                <a:latin typeface="Arial"/>
                <a:cs typeface="Arial"/>
              </a:rPr>
              <a:t>Labs</a:t>
            </a:r>
            <a:endParaRPr lang="en-US" sz="2400" dirty="0">
              <a:latin typeface="Arial"/>
              <a:cs typeface="Arial"/>
            </a:endParaRPr>
          </a:p>
        </p:txBody>
      </p:sp>
      <p:sp>
        <p:nvSpPr>
          <p:cNvPr id="4" name="object 4"/>
          <p:cNvSpPr/>
          <p:nvPr/>
        </p:nvSpPr>
        <p:spPr>
          <a:xfrm>
            <a:off x="4312069" y="3235062"/>
            <a:ext cx="1018203" cy="40090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343398" y="3255264"/>
            <a:ext cx="955547" cy="347472"/>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69240" y="6499751"/>
            <a:ext cx="165735" cy="167005"/>
          </a:xfrm>
          <a:prstGeom prst="rect">
            <a:avLst/>
          </a:prstGeom>
        </p:spPr>
        <p:txBody>
          <a:bodyPr vert="horz" wrap="square" lIns="0" tIns="0" rIns="0" bIns="0" rtlCol="0">
            <a:spAutoFit/>
          </a:bodyPr>
          <a:lstStyle/>
          <a:p>
            <a:pPr marL="12700">
              <a:lnSpc>
                <a:spcPct val="100000"/>
              </a:lnSpc>
            </a:pPr>
            <a:r>
              <a:rPr sz="1000" spc="-10">
                <a:latin typeface="Arial"/>
                <a:cs typeface="Arial"/>
              </a:rPr>
              <a:t>47</a:t>
            </a:r>
            <a:endParaRPr sz="1000">
              <a:latin typeface="Arial"/>
              <a:cs typeface="Arial"/>
            </a:endParaRPr>
          </a:p>
        </p:txBody>
      </p:sp>
      <p:sp>
        <p:nvSpPr>
          <p:cNvPr id="10" name="object 10"/>
          <p:cNvSpPr txBox="1">
            <a:spLocks noGrp="1"/>
          </p:cNvSpPr>
          <p:nvPr>
            <p:ph type="ftr" sz="quarter" idx="5"/>
          </p:nvPr>
        </p:nvSpPr>
        <p:spPr>
          <a:xfrm>
            <a:off x="7613015" y="6422916"/>
            <a:ext cx="1261745" cy="153670"/>
          </a:xfrm>
          <a:prstGeom prst="rect">
            <a:avLst/>
          </a:prstGeom>
        </p:spPr>
        <p:txBody>
          <a:bodyPr vert="horz" wrap="square" lIns="0" tIns="1905" rIns="0" bIns="0" rtlCol="0">
            <a:spAutoFit/>
          </a:bodyPr>
          <a:lstStyle/>
          <a:p>
            <a:pPr marL="12700">
              <a:lnSpc>
                <a:spcPct val="100000"/>
              </a:lnSpc>
              <a:spcBef>
                <a:spcPts val="15"/>
              </a:spcBef>
            </a:pPr>
            <a:r>
              <a:t>© 2020 IBM</a:t>
            </a:r>
            <a:r>
              <a:rPr spc="-100"/>
              <a:t> </a:t>
            </a:r>
            <a:r>
              <a:t>Corporation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3">
            <a:extLst>
              <a:ext uri="{FF2B5EF4-FFF2-40B4-BE49-F238E27FC236}">
                <a16:creationId xmlns:a16="http://schemas.microsoft.com/office/drawing/2014/main" id="{A40BC39F-FC01-664E-8533-580C153DF6A1}"/>
              </a:ext>
            </a:extLst>
          </p:cNvPr>
          <p:cNvSpPr>
            <a:spLocks noChangeArrowheads="1"/>
          </p:cNvSpPr>
          <p:nvPr/>
        </p:nvSpPr>
        <p:spPr bwMode="auto">
          <a:xfrm>
            <a:off x="3684588" y="1222375"/>
            <a:ext cx="5294312" cy="5281613"/>
          </a:xfrm>
          <a:prstGeom prst="rect">
            <a:avLst/>
          </a:prstGeom>
          <a:solidFill>
            <a:srgbClr val="75757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60418" name="TextBox 18">
            <a:extLst>
              <a:ext uri="{FF2B5EF4-FFF2-40B4-BE49-F238E27FC236}">
                <a16:creationId xmlns:a16="http://schemas.microsoft.com/office/drawing/2014/main" id="{3340D149-DA7D-E24E-A856-3AAEA4AC4B81}"/>
              </a:ext>
            </a:extLst>
          </p:cNvPr>
          <p:cNvSpPr txBox="1">
            <a:spLocks noChangeArrowheads="1"/>
          </p:cNvSpPr>
          <p:nvPr/>
        </p:nvSpPr>
        <p:spPr bwMode="auto">
          <a:xfrm>
            <a:off x="3768725" y="1325563"/>
            <a:ext cx="1979613"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IBM Plex Sans" panose="020B0503050000000000" pitchFamily="34" charset="77"/>
                <a:ea typeface="ＭＳ Ｐゴシック" panose="020B0600070205080204" pitchFamily="34" charset="-128"/>
                <a:cs typeface="+mn-cs"/>
              </a:rPr>
              <a:t>Drive governance policy effectiveness while tracking how data is used and its value to the company</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1100" b="0" i="0" u="none" strike="noStrike" kern="1200" cap="none" spc="0" normalizeH="0" baseline="0" noProof="0">
              <a:ln>
                <a:noFill/>
              </a:ln>
              <a:solidFill>
                <a:srgbClr val="808080"/>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9EE2"/>
                </a:solidFill>
                <a:effectLst/>
                <a:uLnTx/>
                <a:uFillTx/>
                <a:latin typeface="Arial" panose="020B0604020202020204" pitchFamily="34" charset="0"/>
                <a:ea typeface="ＭＳ Ｐゴシック" panose="020B0600070205080204" pitchFamily="34" charset="-128"/>
                <a:cs typeface="+mn-cs"/>
              </a:rPr>
              <a:t>Data Steward</a:t>
            </a:r>
          </a:p>
        </p:txBody>
      </p:sp>
      <p:sp>
        <p:nvSpPr>
          <p:cNvPr id="60419" name="TextBox 19">
            <a:extLst>
              <a:ext uri="{FF2B5EF4-FFF2-40B4-BE49-F238E27FC236}">
                <a16:creationId xmlns:a16="http://schemas.microsoft.com/office/drawing/2014/main" id="{485394E0-B62D-8842-B099-70DC16F561C6}"/>
              </a:ext>
            </a:extLst>
          </p:cNvPr>
          <p:cNvSpPr txBox="1">
            <a:spLocks noChangeArrowheads="1"/>
          </p:cNvSpPr>
          <p:nvPr/>
        </p:nvSpPr>
        <p:spPr bwMode="auto">
          <a:xfrm>
            <a:off x="5748338" y="5191125"/>
            <a:ext cx="1947862"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9EE2"/>
                </a:solidFill>
                <a:effectLst/>
                <a:uLnTx/>
                <a:uFillTx/>
                <a:latin typeface="Arial" panose="020B0604020202020204" pitchFamily="34" charset="0"/>
                <a:ea typeface="ＭＳ Ｐゴシック" panose="020B0600070205080204" pitchFamily="34" charset="-128"/>
                <a:cs typeface="+mn-cs"/>
              </a:rPr>
              <a:t>Data Scientist</a:t>
            </a:r>
            <a:endParaRPr kumimoji="0" lang="en-US" altLang="en-US" sz="1100" b="1" i="0" u="none" strike="noStrike" kern="1200" cap="none" spc="0" normalizeH="0" baseline="0" noProof="0">
              <a:ln>
                <a:noFill/>
              </a:ln>
              <a:solidFill>
                <a:srgbClr val="FFFFFF"/>
              </a:solidFill>
              <a:effectLst/>
              <a:uLnTx/>
              <a:uFillTx/>
              <a:latin typeface="IBM Plex Sans" panose="020B0503050000000000" pitchFamily="34" charset="77"/>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100" b="1" i="0" u="none" strike="noStrike" kern="1200" cap="none" spc="0" normalizeH="0" baseline="0" noProof="0">
              <a:ln>
                <a:noFill/>
              </a:ln>
              <a:solidFill>
                <a:srgbClr val="FFFFFF"/>
              </a:solidFill>
              <a:effectLst/>
              <a:uLnTx/>
              <a:uFillTx/>
              <a:latin typeface="IBM Plex Sans" panose="020B0503050000000000" pitchFamily="34" charset="77"/>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IBM Plex Sans" panose="020B0503050000000000" pitchFamily="34" charset="77"/>
                <a:ea typeface="ＭＳ Ｐゴシック" panose="020B0600070205080204" pitchFamily="34" charset="-128"/>
                <a:cs typeface="+mn-cs"/>
              </a:rPr>
              <a:t>Access powerful tools to tease out the insights using advanced analytics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100" b="0" i="0" u="none" strike="noStrike" kern="1200" cap="none" spc="0" normalizeH="0" baseline="0" noProof="0">
              <a:ln>
                <a:noFill/>
              </a:ln>
              <a:solidFill>
                <a:srgbClr val="808080"/>
              </a:solidFill>
              <a:effectLst/>
              <a:uLnTx/>
              <a:uFillTx/>
              <a:latin typeface="Arial" panose="020B0604020202020204" pitchFamily="34" charset="0"/>
              <a:ea typeface="ＭＳ Ｐゴシック" panose="020B0600070205080204" pitchFamily="34" charset="-128"/>
              <a:cs typeface="+mn-cs"/>
            </a:endParaRPr>
          </a:p>
        </p:txBody>
      </p:sp>
      <p:sp>
        <p:nvSpPr>
          <p:cNvPr id="60420" name="TextBox 20">
            <a:extLst>
              <a:ext uri="{FF2B5EF4-FFF2-40B4-BE49-F238E27FC236}">
                <a16:creationId xmlns:a16="http://schemas.microsoft.com/office/drawing/2014/main" id="{9863D8FF-3DCB-F54E-8708-2D7F395B857F}"/>
              </a:ext>
            </a:extLst>
          </p:cNvPr>
          <p:cNvSpPr txBox="1">
            <a:spLocks noChangeArrowheads="1"/>
          </p:cNvSpPr>
          <p:nvPr/>
        </p:nvSpPr>
        <p:spPr bwMode="auto">
          <a:xfrm>
            <a:off x="6907213" y="1300163"/>
            <a:ext cx="1881187"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IBM Plex Sans" panose="020B0503050000000000" pitchFamily="34" charset="77"/>
                <a:ea typeface="ＭＳ Ｐゴシック" panose="020B0600070205080204" pitchFamily="34" charset="-128"/>
                <a:cs typeface="+mn-cs"/>
              </a:rPr>
              <a:t>Make the insights immediately actionable and add intelligence to apps in straightforward manner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100" b="1" i="0" u="none" strike="noStrike" kern="1200" cap="none" spc="0" normalizeH="0" baseline="0" noProof="0">
              <a:ln>
                <a:noFill/>
              </a:ln>
              <a:solidFill>
                <a:srgbClr val="FFFFFF"/>
              </a:solidFill>
              <a:effectLst/>
              <a:uLnTx/>
              <a:uFillTx/>
              <a:latin typeface="IBM Plex Sans" panose="020B0503050000000000" pitchFamily="34" charset="77"/>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9EE2"/>
                </a:solidFill>
                <a:effectLst/>
                <a:uLnTx/>
                <a:uFillTx/>
                <a:latin typeface="Arial" panose="020B0604020202020204" pitchFamily="34" charset="0"/>
                <a:ea typeface="ＭＳ Ｐゴシック" panose="020B0600070205080204" pitchFamily="34" charset="-128"/>
                <a:cs typeface="+mn-cs"/>
              </a:rPr>
              <a:t>App Developer</a:t>
            </a:r>
            <a:endParaRPr kumimoji="0" lang="en-US" altLang="en-US" sz="1100" b="1" i="0" u="none" strike="noStrike" kern="1200" cap="none" spc="0" normalizeH="0" baseline="0" noProof="0">
              <a:ln>
                <a:noFill/>
              </a:ln>
              <a:solidFill>
                <a:srgbClr val="FFFFFF"/>
              </a:solidFill>
              <a:effectLst/>
              <a:uLnTx/>
              <a:uFillTx/>
              <a:latin typeface="IBM Plex Sans" panose="020B0503050000000000" pitchFamily="34" charset="77"/>
              <a:ea typeface="ＭＳ Ｐゴシック" panose="020B0600070205080204" pitchFamily="34" charset="-128"/>
              <a:cs typeface="+mn-cs"/>
            </a:endParaRPr>
          </a:p>
        </p:txBody>
      </p:sp>
      <p:sp>
        <p:nvSpPr>
          <p:cNvPr id="60421" name="TextBox 21">
            <a:extLst>
              <a:ext uri="{FF2B5EF4-FFF2-40B4-BE49-F238E27FC236}">
                <a16:creationId xmlns:a16="http://schemas.microsoft.com/office/drawing/2014/main" id="{4A336935-990C-D54F-A6CC-F24090477D6C}"/>
              </a:ext>
            </a:extLst>
          </p:cNvPr>
          <p:cNvSpPr txBox="1">
            <a:spLocks noChangeArrowheads="1"/>
          </p:cNvSpPr>
          <p:nvPr/>
        </p:nvSpPr>
        <p:spPr bwMode="auto">
          <a:xfrm>
            <a:off x="3486150" y="4475163"/>
            <a:ext cx="2114550" cy="118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9EE2"/>
                </a:solidFill>
                <a:effectLst/>
                <a:uLnTx/>
                <a:uFillTx/>
                <a:latin typeface="Arial" panose="020B0604020202020204" pitchFamily="34" charset="0"/>
                <a:ea typeface="ＭＳ Ｐゴシック" panose="020B0600070205080204" pitchFamily="34" charset="-128"/>
                <a:cs typeface="+mn-cs"/>
              </a:rPr>
              <a:t>Data Engineer</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1100" b="0" i="0" u="none" strike="noStrike" kern="1200" cap="none" spc="0" normalizeH="0" baseline="0" noProof="0">
              <a:ln>
                <a:noFill/>
              </a:ln>
              <a:solidFill>
                <a:srgbClr val="808080"/>
              </a:solidFill>
              <a:effectLst/>
              <a:uLnTx/>
              <a:uFillTx/>
              <a:latin typeface="Arial" panose="020B0604020202020204" pitchFamily="34" charset="0"/>
              <a:ea typeface="ＭＳ Ｐゴシック"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IBM Plex Sans" panose="020B0503050000000000" pitchFamily="34" charset="77"/>
                <a:ea typeface="ＭＳ Ｐゴシック" panose="020B0600070205080204" pitchFamily="34" charset="-128"/>
                <a:cs typeface="+mn-cs"/>
              </a:rPr>
              <a:t>Easily build data pipelines that power dashboards and data platforms while ensuring high quality</a:t>
            </a:r>
          </a:p>
        </p:txBody>
      </p:sp>
      <p:sp>
        <p:nvSpPr>
          <p:cNvPr id="24" name="Oval 23">
            <a:extLst>
              <a:ext uri="{FF2B5EF4-FFF2-40B4-BE49-F238E27FC236}">
                <a16:creationId xmlns:a16="http://schemas.microsoft.com/office/drawing/2014/main" id="{32E37E90-40C9-44A8-B983-A8BA58932118}"/>
              </a:ext>
            </a:extLst>
          </p:cNvPr>
          <p:cNvSpPr/>
          <p:nvPr/>
        </p:nvSpPr>
        <p:spPr>
          <a:xfrm>
            <a:off x="5254625" y="2854325"/>
            <a:ext cx="2322513" cy="1917700"/>
          </a:xfrm>
          <a:prstGeom prst="ellipse">
            <a:avLst/>
          </a:prstGeom>
          <a:noFill/>
          <a:ln w="57150">
            <a:solidFill>
              <a:schemeClr val="tx2">
                <a:lumMod val="10000"/>
              </a:schemeClr>
            </a:solidFill>
          </a:ln>
        </p:spPr>
        <p:txBody>
          <a:bodyPr lIns="0" tIns="0" rIns="0" bIns="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ＭＳ Ｐゴシック" panose="020B0600070205080204" pitchFamily="34" charset="-128"/>
              <a:cs typeface="Arial"/>
            </a:endParaRPr>
          </a:p>
        </p:txBody>
      </p:sp>
      <p:pic>
        <p:nvPicPr>
          <p:cNvPr id="60423" name="Picture 25" descr="Persona_Chris_DataScientist_PNG.png">
            <a:extLst>
              <a:ext uri="{FF2B5EF4-FFF2-40B4-BE49-F238E27FC236}">
                <a16:creationId xmlns:a16="http://schemas.microsoft.com/office/drawing/2014/main" id="{9B4F36A2-C9D4-9D4E-8BCC-DBDF6B5FF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513" y="4335463"/>
            <a:ext cx="820737"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26" descr="Persona_Harley_DataEngineer_PNG.png">
            <a:extLst>
              <a:ext uri="{FF2B5EF4-FFF2-40B4-BE49-F238E27FC236}">
                <a16:creationId xmlns:a16="http://schemas.microsoft.com/office/drawing/2014/main" id="{DCC340F3-C191-2E41-92DB-46D153463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950" y="3603625"/>
            <a:ext cx="820738"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27" descr="Persona_Kai_ApplicationDeveloper_PNG.png">
            <a:extLst>
              <a:ext uri="{FF2B5EF4-FFF2-40B4-BE49-F238E27FC236}">
                <a16:creationId xmlns:a16="http://schemas.microsoft.com/office/drawing/2014/main" id="{EF84F71F-122F-F44E-9C1D-7E3E73DD2D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1938" y="2608263"/>
            <a:ext cx="820737"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05E897E6-0953-4528-94AD-1B3DFB13AC5E}"/>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090582" y="3471790"/>
            <a:ext cx="617846" cy="617846"/>
          </a:xfrm>
          <a:prstGeom prst="rect">
            <a:avLst/>
          </a:prstGeom>
        </p:spPr>
      </p:pic>
      <p:pic>
        <p:nvPicPr>
          <p:cNvPr id="60427" name="Picture 14">
            <a:extLst>
              <a:ext uri="{FF2B5EF4-FFF2-40B4-BE49-F238E27FC236}">
                <a16:creationId xmlns:a16="http://schemas.microsoft.com/office/drawing/2014/main" id="{CB552607-89E4-C94C-8D9E-EC46BC6C72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9863" y="2632075"/>
            <a:ext cx="84137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8" name="Picture 107" descr="Persona_Eden_BusinessAnalyst_PNG.png">
            <a:extLst>
              <a:ext uri="{FF2B5EF4-FFF2-40B4-BE49-F238E27FC236}">
                <a16:creationId xmlns:a16="http://schemas.microsoft.com/office/drawing/2014/main" id="{5E71545A-989D-FC4E-BACD-730CF0B7B7F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70725" y="3613150"/>
            <a:ext cx="81915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9" name="TextBox 16">
            <a:extLst>
              <a:ext uri="{FF2B5EF4-FFF2-40B4-BE49-F238E27FC236}">
                <a16:creationId xmlns:a16="http://schemas.microsoft.com/office/drawing/2014/main" id="{1318A10D-4465-E44C-BF37-F1EE8F02348D}"/>
              </a:ext>
            </a:extLst>
          </p:cNvPr>
          <p:cNvSpPr txBox="1">
            <a:spLocks noChangeArrowheads="1"/>
          </p:cNvSpPr>
          <p:nvPr/>
        </p:nvSpPr>
        <p:spPr bwMode="auto">
          <a:xfrm>
            <a:off x="7618413" y="4441825"/>
            <a:ext cx="136048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9EE2"/>
                </a:solidFill>
                <a:effectLst/>
                <a:uLnTx/>
                <a:uFillTx/>
                <a:latin typeface="Arial" panose="020B0604020202020204" pitchFamily="34" charset="0"/>
                <a:ea typeface="ＭＳ Ｐゴシック" panose="020B0600070205080204" pitchFamily="34" charset="-128"/>
                <a:cs typeface="+mn-cs"/>
              </a:rPr>
              <a:t>Business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009EE2"/>
                </a:solidFill>
                <a:effectLst/>
                <a:uLnTx/>
                <a:uFillTx/>
                <a:latin typeface="Arial" panose="020B0604020202020204" pitchFamily="34" charset="0"/>
                <a:ea typeface="ＭＳ Ｐゴシック" panose="020B0600070205080204" pitchFamily="34" charset="-128"/>
                <a:cs typeface="+mn-cs"/>
              </a:rPr>
              <a:t>Analyst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100" b="0" i="0" u="none" strike="noStrike" kern="1200" cap="none" spc="0" normalizeH="0" baseline="0" noProof="0">
              <a:ln>
                <a:noFill/>
              </a:ln>
              <a:solidFill>
                <a:srgbClr val="808080"/>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IBM Plex Sans" panose="020B0503050000000000" pitchFamily="34" charset="77"/>
                <a:ea typeface="ＭＳ Ｐゴシック" panose="020B0600070205080204" pitchFamily="34" charset="-128"/>
                <a:cs typeface="+mn-cs"/>
              </a:rPr>
              <a:t>Build dashboards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IBM Plex Sans" panose="020B0503050000000000" pitchFamily="34" charset="77"/>
                <a:ea typeface="ＭＳ Ｐゴシック" panose="020B0600070205080204" pitchFamily="34" charset="-128"/>
                <a:cs typeface="+mn-cs"/>
              </a:rPr>
              <a:t>and reports to visualize insights to the business</a:t>
            </a:r>
          </a:p>
        </p:txBody>
      </p:sp>
      <p:sp>
        <p:nvSpPr>
          <p:cNvPr id="18" name="Title 1">
            <a:extLst>
              <a:ext uri="{FF2B5EF4-FFF2-40B4-BE49-F238E27FC236}">
                <a16:creationId xmlns:a16="http://schemas.microsoft.com/office/drawing/2014/main" id="{0F165C53-8AD8-489D-904E-44D59628998D}"/>
              </a:ext>
            </a:extLst>
          </p:cNvPr>
          <p:cNvSpPr txBox="1">
            <a:spLocks/>
          </p:cNvSpPr>
          <p:nvPr/>
        </p:nvSpPr>
        <p:spPr bwMode="auto">
          <a:xfrm>
            <a:off x="228600" y="522288"/>
            <a:ext cx="8734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0" cap="none" spc="0" normalizeH="0" baseline="0" noProof="0" dirty="0">
                <a:ln>
                  <a:noFill/>
                </a:ln>
                <a:solidFill>
                  <a:srgbClr val="0070C0"/>
                </a:solidFill>
                <a:effectLst/>
                <a:uLnTx/>
                <a:uFillTx/>
                <a:latin typeface="Arial"/>
                <a:ea typeface="ＭＳ Ｐゴシック"/>
              </a:rPr>
              <a:t>IBM Watson Studio Platform</a:t>
            </a:r>
            <a:br>
              <a:rPr kumimoji="0" lang="en-US" sz="2600" b="1" i="0" u="none" strike="noStrike" kern="0" cap="none" spc="0" normalizeH="0" baseline="0" noProof="0" dirty="0">
                <a:ln>
                  <a:noFill/>
                </a:ln>
                <a:solidFill>
                  <a:srgbClr val="0070C0"/>
                </a:solidFill>
                <a:effectLst/>
                <a:uLnTx/>
                <a:uFillTx/>
                <a:latin typeface="Arial"/>
                <a:ea typeface="ＭＳ Ｐゴシック"/>
              </a:rPr>
            </a:br>
            <a:endParaRPr kumimoji="0" lang="en-US" sz="2600" b="0" i="0" u="none" strike="noStrike" kern="0" cap="none" spc="0" normalizeH="0" baseline="0" noProof="0" dirty="0">
              <a:ln>
                <a:noFill/>
              </a:ln>
              <a:solidFill>
                <a:srgbClr val="0070C0"/>
              </a:solidFill>
              <a:effectLst/>
              <a:uLnTx/>
              <a:uFillTx/>
              <a:latin typeface="Arial"/>
              <a:ea typeface="ＭＳ Ｐゴシック"/>
            </a:endParaRPr>
          </a:p>
        </p:txBody>
      </p:sp>
      <p:sp>
        <p:nvSpPr>
          <p:cNvPr id="60431" name="TextBox 4">
            <a:extLst>
              <a:ext uri="{FF2B5EF4-FFF2-40B4-BE49-F238E27FC236}">
                <a16:creationId xmlns:a16="http://schemas.microsoft.com/office/drawing/2014/main" id="{E86496FE-2A27-DE48-8B57-23932F49D449}"/>
              </a:ext>
            </a:extLst>
          </p:cNvPr>
          <p:cNvSpPr txBox="1">
            <a:spLocks noChangeArrowheads="1"/>
          </p:cNvSpPr>
          <p:nvPr/>
        </p:nvSpPr>
        <p:spPr bwMode="auto">
          <a:xfrm>
            <a:off x="211138" y="2459038"/>
            <a:ext cx="32829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An integrated platform of tools, services, data, and metadata that help companies or agencies accelerate their shift to be data-driven organizations.</a:t>
            </a: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53159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088510-2D83-421F-B56A-3FEA86AC5561}"/>
              </a:ext>
            </a:extLst>
          </p:cNvPr>
          <p:cNvSpPr txBox="1">
            <a:spLocks/>
          </p:cNvSpPr>
          <p:nvPr/>
        </p:nvSpPr>
        <p:spPr bwMode="auto">
          <a:xfrm>
            <a:off x="228600" y="522288"/>
            <a:ext cx="8734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0" cap="none" spc="0" normalizeH="0" baseline="0" noProof="0" dirty="0">
                <a:ln>
                  <a:noFill/>
                </a:ln>
                <a:solidFill>
                  <a:srgbClr val="0070C0"/>
                </a:solidFill>
                <a:effectLst/>
                <a:uLnTx/>
                <a:uFillTx/>
                <a:latin typeface="Arial"/>
                <a:ea typeface="ＭＳ Ｐゴシック"/>
              </a:rPr>
              <a:t>Watson Studio Tools  </a:t>
            </a:r>
            <a:endParaRPr kumimoji="0" lang="en-US" sz="2600" b="0" i="0" u="none" strike="noStrike" kern="0" cap="none" spc="0" normalizeH="0" baseline="0" noProof="0" dirty="0">
              <a:ln>
                <a:noFill/>
              </a:ln>
              <a:solidFill>
                <a:srgbClr val="0070C0"/>
              </a:solidFill>
              <a:effectLst/>
              <a:uLnTx/>
              <a:uFillTx/>
              <a:latin typeface="Arial"/>
              <a:ea typeface="ＭＳ Ｐゴシック"/>
            </a:endParaRPr>
          </a:p>
        </p:txBody>
      </p:sp>
      <p:sp>
        <p:nvSpPr>
          <p:cNvPr id="83971" name="TextBox 102">
            <a:extLst>
              <a:ext uri="{FF2B5EF4-FFF2-40B4-BE49-F238E27FC236}">
                <a16:creationId xmlns:a16="http://schemas.microsoft.com/office/drawing/2014/main" id="{88426F2B-63FF-4BFD-B882-851CE615B283}"/>
              </a:ext>
            </a:extLst>
          </p:cNvPr>
          <p:cNvSpPr txBox="1">
            <a:spLocks noChangeArrowheads="1"/>
          </p:cNvSpPr>
          <p:nvPr/>
        </p:nvSpPr>
        <p:spPr bwMode="auto">
          <a:xfrm>
            <a:off x="239244" y="1464525"/>
            <a:ext cx="31797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8900" indent="-88900">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88900" marR="0" lvl="0" indent="-88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rPr>
              <a:t>Using best of breed - Open source &amp; IBM tools </a:t>
            </a:r>
          </a:p>
          <a:p>
            <a:pPr marL="88900" marR="0" lvl="0" indent="-88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rPr>
              <a:t>Code (R, Python or Scala) and no-code/visual modeling tools </a:t>
            </a:r>
          </a:p>
        </p:txBody>
      </p:sp>
      <p:sp>
        <p:nvSpPr>
          <p:cNvPr id="83972" name="TextBox 103">
            <a:extLst>
              <a:ext uri="{FF2B5EF4-FFF2-40B4-BE49-F238E27FC236}">
                <a16:creationId xmlns:a16="http://schemas.microsoft.com/office/drawing/2014/main" id="{8447714E-0DBA-4A4B-A819-F0A3CA9EE377}"/>
              </a:ext>
            </a:extLst>
          </p:cNvPr>
          <p:cNvSpPr txBox="1">
            <a:spLocks noChangeArrowheads="1"/>
          </p:cNvSpPr>
          <p:nvPr/>
        </p:nvSpPr>
        <p:spPr bwMode="auto">
          <a:xfrm>
            <a:off x="218607" y="2886925"/>
            <a:ext cx="32226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8900" indent="-88900">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88900" marR="0" lvl="0" indent="-88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rPr>
              <a:t>Container-based resource management</a:t>
            </a:r>
          </a:p>
          <a:p>
            <a:pPr marL="88900" marR="0" lvl="0" indent="-88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rPr>
              <a:t>Elastic </a:t>
            </a:r>
            <a:r>
              <a:rPr kumimoji="0" lang="en-US" altLang="en-US" sz="1400" b="0" i="0" u="none" strike="noStrike" kern="1200" cap="none" spc="0" normalizeH="0" baseline="0" noProof="0" dirty="0" err="1">
                <a:ln>
                  <a:noFill/>
                </a:ln>
                <a:solidFill>
                  <a:srgbClr val="000000"/>
                </a:solidFill>
                <a:effectLst/>
                <a:uLnTx/>
                <a:uFillTx/>
                <a:latin typeface="IBM Plex Sans" panose="020B0503050203000203" pitchFamily="34" charset="0"/>
                <a:ea typeface="Helvetica Neue"/>
                <a:cs typeface="Helvetica Neue"/>
              </a:rPr>
              <a:t>cpu</a:t>
            </a: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rPr>
              <a:t>/</a:t>
            </a:r>
            <a:r>
              <a:rPr kumimoji="0" lang="en-US" altLang="en-US" sz="1400" b="0" i="0" u="none" strike="noStrike" kern="1200" cap="none" spc="0" normalizeH="0" baseline="0" noProof="0" dirty="0" err="1">
                <a:ln>
                  <a:noFill/>
                </a:ln>
                <a:solidFill>
                  <a:srgbClr val="000000"/>
                </a:solidFill>
                <a:effectLst/>
                <a:uLnTx/>
                <a:uFillTx/>
                <a:latin typeface="IBM Plex Sans" panose="020B0503050203000203" pitchFamily="34" charset="0"/>
                <a:ea typeface="Helvetica Neue"/>
                <a:cs typeface="Helvetica Neue"/>
              </a:rPr>
              <a:t>gpu</a:t>
            </a: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rPr>
              <a:t> power</a:t>
            </a:r>
          </a:p>
          <a:p>
            <a:pPr marL="88900" marR="0" lvl="0" indent="-88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rPr>
              <a:t>Run on x86, Power, </a:t>
            </a:r>
            <a:r>
              <a:rPr kumimoji="0" lang="en-US" altLang="en-US" sz="1400" b="0" i="0" u="none" strike="noStrike" kern="1200" cap="none" spc="0" normalizeH="0" baseline="0" noProof="0" dirty="0" err="1">
                <a:ln>
                  <a:noFill/>
                </a:ln>
                <a:solidFill>
                  <a:srgbClr val="000000"/>
                </a:solidFill>
                <a:effectLst/>
                <a:uLnTx/>
                <a:uFillTx/>
                <a:latin typeface="IBM Plex Sans" panose="020B0503050203000203" pitchFamily="34" charset="0"/>
                <a:ea typeface="Helvetica Neue"/>
                <a:cs typeface="Helvetica Neue"/>
              </a:rPr>
              <a:t>zLinux</a:t>
            </a:r>
            <a:endPar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endParaRPr>
          </a:p>
          <a:p>
            <a:pPr marL="88900" marR="0" lvl="0" indent="-88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rPr>
              <a:t>Integrate with Hadoop/Spark Infrastructure</a:t>
            </a:r>
            <a:endParaRPr kumimoji="0" lang="en-US" altLang="en-US" sz="16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endParaRPr>
          </a:p>
        </p:txBody>
      </p:sp>
      <p:sp>
        <p:nvSpPr>
          <p:cNvPr id="83973" name="TextBox 104">
            <a:extLst>
              <a:ext uri="{FF2B5EF4-FFF2-40B4-BE49-F238E27FC236}">
                <a16:creationId xmlns:a16="http://schemas.microsoft.com/office/drawing/2014/main" id="{583562C6-FA14-4E30-A254-40D34F46B7DD}"/>
              </a:ext>
            </a:extLst>
          </p:cNvPr>
          <p:cNvSpPr txBox="1">
            <a:spLocks noChangeArrowheads="1"/>
          </p:cNvSpPr>
          <p:nvPr/>
        </p:nvSpPr>
        <p:spPr bwMode="auto">
          <a:xfrm>
            <a:off x="98425" y="5630863"/>
            <a:ext cx="3035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88900" indent="-88900">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88900" marR="0" lvl="0" indent="-88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400" b="0" i="0" u="none" strike="noStrike" kern="1200" cap="none" spc="0" normalizeH="0" baseline="0" noProof="0">
                <a:ln>
                  <a:noFill/>
                </a:ln>
                <a:solidFill>
                  <a:srgbClr val="000000"/>
                </a:solidFill>
                <a:effectLst/>
                <a:uLnTx/>
                <a:uFillTx/>
                <a:latin typeface="IBM Plex Sans" panose="020B0503050203000203" pitchFamily="34" charset="0"/>
                <a:ea typeface="Helvetica Neue"/>
                <a:cs typeface="Helvetica Neue"/>
              </a:rPr>
              <a:t>Train and deploy where your data lives</a:t>
            </a:r>
          </a:p>
        </p:txBody>
      </p:sp>
      <p:sp>
        <p:nvSpPr>
          <p:cNvPr id="106" name="TextBox 105">
            <a:extLst>
              <a:ext uri="{FF2B5EF4-FFF2-40B4-BE49-F238E27FC236}">
                <a16:creationId xmlns:a16="http://schemas.microsoft.com/office/drawing/2014/main" id="{7C766CF9-9371-4535-B30D-9A28DAD643CA}"/>
              </a:ext>
            </a:extLst>
          </p:cNvPr>
          <p:cNvSpPr txBox="1"/>
          <p:nvPr/>
        </p:nvSpPr>
        <p:spPr>
          <a:xfrm>
            <a:off x="3471394" y="1521620"/>
            <a:ext cx="5597525" cy="3198812"/>
          </a:xfrm>
          <a:prstGeom prst="rect">
            <a:avLst/>
          </a:prstGeom>
          <a:noFill/>
          <a:ln w="19050">
            <a:solidFill>
              <a:schemeClr val="accent5"/>
            </a:solidFill>
            <a:prstDash val="dash"/>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125" b="0" i="0" u="none" strike="noStrike" kern="1200" cap="none" spc="0" normalizeH="0" baseline="0" noProof="0" dirty="0">
              <a:ln>
                <a:noFill/>
              </a:ln>
              <a:solidFill>
                <a:srgbClr val="1FB3CF">
                  <a:lumMod val="50000"/>
                  <a:lumOff val="50000"/>
                </a:srgbClr>
              </a:solidFill>
              <a:effectLst/>
              <a:uLnTx/>
              <a:uFillTx/>
              <a:latin typeface="Arial" panose="020B0604020202020204" pitchFamily="34" charset="0"/>
              <a:ea typeface="HelvNeue for IBM" charset="0"/>
              <a:cs typeface="HelvNeue for IBM" charset="0"/>
            </a:endParaRPr>
          </a:p>
        </p:txBody>
      </p:sp>
      <p:pic>
        <p:nvPicPr>
          <p:cNvPr id="83975" name="Picture 2" descr="mage result for rstudio icon transparent">
            <a:extLst>
              <a:ext uri="{FF2B5EF4-FFF2-40B4-BE49-F238E27FC236}">
                <a16:creationId xmlns:a16="http://schemas.microsoft.com/office/drawing/2014/main" id="{B67AE34F-C27E-4631-A4DC-DFBB2CEB4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7519" y="2123282"/>
            <a:ext cx="83978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6" name="Picture 107" descr="mage result for jupyter notebookes icon transparent">
            <a:extLst>
              <a:ext uri="{FF2B5EF4-FFF2-40B4-BE49-F238E27FC236}">
                <a16:creationId xmlns:a16="http://schemas.microsoft.com/office/drawing/2014/main" id="{5EDB12D2-1958-4EE1-BDBF-5E80BE2936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4744" y="2042320"/>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ectangle 108">
            <a:extLst>
              <a:ext uri="{FF2B5EF4-FFF2-40B4-BE49-F238E27FC236}">
                <a16:creationId xmlns:a16="http://schemas.microsoft.com/office/drawing/2014/main" id="{34CDC454-A9AD-4CA2-B0D7-6A25B094C7CB}"/>
              </a:ext>
            </a:extLst>
          </p:cNvPr>
          <p:cNvSpPr/>
          <p:nvPr/>
        </p:nvSpPr>
        <p:spPr>
          <a:xfrm>
            <a:off x="3930182" y="2699545"/>
            <a:ext cx="2089150" cy="234950"/>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25" b="0" i="0" u="none" strike="noStrike" kern="1200" cap="none" spc="0" normalizeH="0" baseline="0" noProof="0" dirty="0">
                <a:ln>
                  <a:noFill/>
                </a:ln>
                <a:solidFill>
                  <a:srgbClr val="000000"/>
                </a:solidFill>
                <a:effectLst/>
                <a:uLnTx/>
                <a:uFillTx/>
                <a:latin typeface="Arial"/>
                <a:ea typeface="ＭＳ Ｐゴシック"/>
                <a:cs typeface="+mn-cs"/>
              </a:rPr>
              <a:t>Machine Learning Runtimes</a:t>
            </a:r>
          </a:p>
        </p:txBody>
      </p:sp>
      <p:pic>
        <p:nvPicPr>
          <p:cNvPr id="83978" name="Picture 6" descr="mage result for scikit learn icon transparent">
            <a:extLst>
              <a:ext uri="{FF2B5EF4-FFF2-40B4-BE49-F238E27FC236}">
                <a16:creationId xmlns:a16="http://schemas.microsoft.com/office/drawing/2014/main" id="{D2041BF7-C532-4327-89DC-BF90A6021C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8019" y="2940845"/>
            <a:ext cx="4381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9" name="Picture 110" descr="mage result for xg boost icon transparent">
            <a:extLst>
              <a:ext uri="{FF2B5EF4-FFF2-40B4-BE49-F238E27FC236}">
                <a16:creationId xmlns:a16="http://schemas.microsoft.com/office/drawing/2014/main" id="{9451583F-C7AE-4002-BCEC-FB91A8FFAD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8094" y="3026570"/>
            <a:ext cx="4794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0" name="Picture 10" descr="mage result for Spark MLlib icon transparent">
            <a:extLst>
              <a:ext uri="{FF2B5EF4-FFF2-40B4-BE49-F238E27FC236}">
                <a16:creationId xmlns:a16="http://schemas.microsoft.com/office/drawing/2014/main" id="{29D34752-DDCF-454E-A85D-55F08A7B10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9119" y="2994820"/>
            <a:ext cx="36830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1" name="Picture 112" descr="mage result for Spark MLlib icon transparent">
            <a:extLst>
              <a:ext uri="{FF2B5EF4-FFF2-40B4-BE49-F238E27FC236}">
                <a16:creationId xmlns:a16="http://schemas.microsoft.com/office/drawing/2014/main" id="{87B8E356-646C-46B8-9D52-6C21442381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4119" y="2986882"/>
            <a:ext cx="4921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 name="Group 113">
            <a:extLst>
              <a:ext uri="{FF2B5EF4-FFF2-40B4-BE49-F238E27FC236}">
                <a16:creationId xmlns:a16="http://schemas.microsoft.com/office/drawing/2014/main" id="{97BD3DFB-3B60-43FB-99D8-B5AA9E7EF054}"/>
              </a:ext>
            </a:extLst>
          </p:cNvPr>
          <p:cNvGrpSpPr/>
          <p:nvPr/>
        </p:nvGrpSpPr>
        <p:grpSpPr>
          <a:xfrm>
            <a:off x="6398745" y="2709971"/>
            <a:ext cx="2417297" cy="611661"/>
            <a:chOff x="3292803" y="2539631"/>
            <a:chExt cx="2785188" cy="815548"/>
          </a:xfrm>
          <a:noFill/>
        </p:grpSpPr>
        <p:sp>
          <p:nvSpPr>
            <p:cNvPr id="115" name="Rectangle 114">
              <a:extLst>
                <a:ext uri="{FF2B5EF4-FFF2-40B4-BE49-F238E27FC236}">
                  <a16:creationId xmlns:a16="http://schemas.microsoft.com/office/drawing/2014/main" id="{55F79FE3-038A-436F-A485-626FE5518C3A}"/>
                </a:ext>
              </a:extLst>
            </p:cNvPr>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25" b="0" i="0" u="none" strike="noStrike" kern="1200" cap="none" spc="0" normalizeH="0" baseline="0" noProof="0" dirty="0">
                  <a:ln>
                    <a:noFill/>
                  </a:ln>
                  <a:solidFill>
                    <a:srgbClr val="000000"/>
                  </a:solidFill>
                  <a:effectLst/>
                  <a:uLnTx/>
                  <a:uFillTx/>
                  <a:latin typeface="Arial"/>
                  <a:ea typeface="ＭＳ Ｐゴシック"/>
                  <a:cs typeface="+mn-cs"/>
                </a:rPr>
                <a:t>Deep Learning Runtimes</a:t>
              </a:r>
            </a:p>
          </p:txBody>
        </p:sp>
        <p:pic>
          <p:nvPicPr>
            <p:cNvPr id="116" name="Picture 12" descr="mage result for Tensorflow icon transparent">
              <a:extLst>
                <a:ext uri="{FF2B5EF4-FFF2-40B4-BE49-F238E27FC236}">
                  <a16:creationId xmlns:a16="http://schemas.microsoft.com/office/drawing/2014/main" id="{9989478C-9A79-4ED6-BF80-628CC4B5CA6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96585" y="2973116"/>
              <a:ext cx="468863" cy="382063"/>
            </a:xfrm>
            <a:prstGeom prst="rect">
              <a:avLst/>
            </a:prstGeom>
            <a:grpFill/>
            <a:ln>
              <a:noFill/>
            </a:ln>
          </p:spPr>
        </p:pic>
        <p:pic>
          <p:nvPicPr>
            <p:cNvPr id="117" name="Picture 116">
              <a:extLst>
                <a:ext uri="{FF2B5EF4-FFF2-40B4-BE49-F238E27FC236}">
                  <a16:creationId xmlns:a16="http://schemas.microsoft.com/office/drawing/2014/main" id="{000FA2D6-F140-4992-87DB-F946BF38C1E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73941" y="2986506"/>
              <a:ext cx="621165" cy="241141"/>
            </a:xfrm>
            <a:prstGeom prst="rect">
              <a:avLst/>
            </a:prstGeom>
            <a:grpFill/>
            <a:ln>
              <a:noFill/>
            </a:ln>
          </p:spPr>
        </p:pic>
        <p:pic>
          <p:nvPicPr>
            <p:cNvPr id="118" name="Picture 117">
              <a:extLst>
                <a:ext uri="{FF2B5EF4-FFF2-40B4-BE49-F238E27FC236}">
                  <a16:creationId xmlns:a16="http://schemas.microsoft.com/office/drawing/2014/main" id="{1F02AB24-F13E-40B2-B5BE-86D9226EA63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25285" y="3042824"/>
              <a:ext cx="517334" cy="163600"/>
            </a:xfrm>
            <a:prstGeom prst="rect">
              <a:avLst/>
            </a:prstGeom>
            <a:grpFill/>
            <a:ln>
              <a:noFill/>
            </a:ln>
          </p:spPr>
        </p:pic>
        <p:pic>
          <p:nvPicPr>
            <p:cNvPr id="119" name="Picture 118">
              <a:extLst>
                <a:ext uri="{FF2B5EF4-FFF2-40B4-BE49-F238E27FC236}">
                  <a16:creationId xmlns:a16="http://schemas.microsoft.com/office/drawing/2014/main" id="{2AB5C39F-F3E8-4F16-B313-CFEB7529C0E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454220" y="2977134"/>
              <a:ext cx="581021" cy="294981"/>
            </a:xfrm>
            <a:prstGeom prst="rect">
              <a:avLst/>
            </a:prstGeom>
            <a:grpFill/>
            <a:ln>
              <a:noFill/>
            </a:ln>
          </p:spPr>
        </p:pic>
      </p:grpSp>
      <p:pic>
        <p:nvPicPr>
          <p:cNvPr id="83983" name="Picture 119" descr="mage result for docker icon transparent">
            <a:extLst>
              <a:ext uri="{FF2B5EF4-FFF2-40B4-BE49-F238E27FC236}">
                <a16:creationId xmlns:a16="http://schemas.microsoft.com/office/drawing/2014/main" id="{BD03033C-F4D9-4C7D-8A76-92C16AF26E6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9432" y="3891757"/>
            <a:ext cx="590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4" name="Picture 22" descr="mage result for kubernetes icon transparent">
            <a:extLst>
              <a:ext uri="{FF2B5EF4-FFF2-40B4-BE49-F238E27FC236}">
                <a16:creationId xmlns:a16="http://schemas.microsoft.com/office/drawing/2014/main" id="{6FA71390-C402-4038-918F-41B07A299E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0794" y="3882232"/>
            <a:ext cx="6762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5" name="Picture 121" descr="mage result for nvidia gpu icon transparent">
            <a:extLst>
              <a:ext uri="{FF2B5EF4-FFF2-40B4-BE49-F238E27FC236}">
                <a16:creationId xmlns:a16="http://schemas.microsoft.com/office/drawing/2014/main" id="{6E810673-1100-4A90-A7FF-A60BBB8C22F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38369" y="3872707"/>
            <a:ext cx="60483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TextBox 122">
            <a:extLst>
              <a:ext uri="{FF2B5EF4-FFF2-40B4-BE49-F238E27FC236}">
                <a16:creationId xmlns:a16="http://schemas.microsoft.com/office/drawing/2014/main" id="{9B0C9FD9-E539-45EA-885E-D4D1DF9F718F}"/>
              </a:ext>
            </a:extLst>
          </p:cNvPr>
          <p:cNvSpPr txBox="1"/>
          <p:nvPr/>
        </p:nvSpPr>
        <p:spPr>
          <a:xfrm>
            <a:off x="4182594" y="1529557"/>
            <a:ext cx="4230688" cy="265113"/>
          </a:xfrm>
          <a:prstGeom prst="rect">
            <a:avLst/>
          </a:prstGeom>
          <a:noFill/>
          <a:ln w="19050">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25"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HelvNeue for IBM" charset="0"/>
                <a:cs typeface="HelvNeue for IBM" charset="0"/>
              </a:rPr>
              <a:t>Authoring Tools</a:t>
            </a:r>
          </a:p>
        </p:txBody>
      </p:sp>
      <p:sp>
        <p:nvSpPr>
          <p:cNvPr id="124" name="TextBox 123">
            <a:extLst>
              <a:ext uri="{FF2B5EF4-FFF2-40B4-BE49-F238E27FC236}">
                <a16:creationId xmlns:a16="http://schemas.microsoft.com/office/drawing/2014/main" id="{D34C94E2-53B4-4C57-8FCF-A8A4D1B37A09}"/>
              </a:ext>
            </a:extLst>
          </p:cNvPr>
          <p:cNvSpPr txBox="1"/>
          <p:nvPr/>
        </p:nvSpPr>
        <p:spPr>
          <a:xfrm>
            <a:off x="4287369" y="3569495"/>
            <a:ext cx="4246563" cy="265112"/>
          </a:xfrm>
          <a:prstGeom prst="rect">
            <a:avLst/>
          </a:prstGeom>
          <a:noFill/>
          <a:ln w="19050">
            <a:noFill/>
          </a:ln>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25"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HelvNeue for IBM" charset="0"/>
                <a:cs typeface="HelvNeue for IBM" charset="0"/>
              </a:rPr>
              <a:t>Scalable &amp; modern infrastructure</a:t>
            </a:r>
          </a:p>
        </p:txBody>
      </p:sp>
      <p:cxnSp>
        <p:nvCxnSpPr>
          <p:cNvPr id="125" name="Straight Connector 124">
            <a:extLst>
              <a:ext uri="{FF2B5EF4-FFF2-40B4-BE49-F238E27FC236}">
                <a16:creationId xmlns:a16="http://schemas.microsoft.com/office/drawing/2014/main" id="{6976354C-A5F0-4DF7-8BEB-20A6124A07D0}"/>
              </a:ext>
            </a:extLst>
          </p:cNvPr>
          <p:cNvCxnSpPr/>
          <p:nvPr/>
        </p:nvCxnSpPr>
        <p:spPr>
          <a:xfrm>
            <a:off x="3698407" y="2944020"/>
            <a:ext cx="2513012" cy="4762"/>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11AB0290-F05B-475E-897C-22C562BABA12}"/>
              </a:ext>
            </a:extLst>
          </p:cNvPr>
          <p:cNvCxnSpPr/>
          <p:nvPr/>
        </p:nvCxnSpPr>
        <p:spPr>
          <a:xfrm>
            <a:off x="3677769" y="3517107"/>
            <a:ext cx="5138738"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07C57A3B-A3AF-4898-A744-CA54D1E5E1E9}"/>
              </a:ext>
            </a:extLst>
          </p:cNvPr>
          <p:cNvCxnSpPr/>
          <p:nvPr/>
        </p:nvCxnSpPr>
        <p:spPr>
          <a:xfrm flipV="1">
            <a:off x="6535269" y="2945607"/>
            <a:ext cx="2281238" cy="7938"/>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4DB9CD85-6D57-496C-96F5-1133129A589C}"/>
              </a:ext>
            </a:extLst>
          </p:cNvPr>
          <p:cNvCxnSpPr>
            <a:cxnSpLocks/>
          </p:cNvCxnSpPr>
          <p:nvPr/>
        </p:nvCxnSpPr>
        <p:spPr>
          <a:xfrm>
            <a:off x="3623794" y="2720182"/>
            <a:ext cx="5192713" cy="635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83992" name="Picture 128">
            <a:extLst>
              <a:ext uri="{FF2B5EF4-FFF2-40B4-BE49-F238E27FC236}">
                <a16:creationId xmlns:a16="http://schemas.microsoft.com/office/drawing/2014/main" id="{1B45DE3E-9B69-402A-8DB1-BDC51FC360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92232" y="2015332"/>
            <a:ext cx="585787"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3" name="Picture 129" descr="hAsset 5@2x.png">
            <a:extLst>
              <a:ext uri="{FF2B5EF4-FFF2-40B4-BE49-F238E27FC236}">
                <a16:creationId xmlns:a16="http://schemas.microsoft.com/office/drawing/2014/main" id="{7962BA63-CA47-41A3-BDDD-E2205B57C25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43107" y="2029620"/>
            <a:ext cx="5080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5" name="Picture 131">
            <a:extLst>
              <a:ext uri="{FF2B5EF4-FFF2-40B4-BE49-F238E27FC236}">
                <a16:creationId xmlns:a16="http://schemas.microsoft.com/office/drawing/2014/main" id="{56F65DE7-36F3-4C12-BA1B-A5FAC767B02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40169" y="4023520"/>
            <a:ext cx="105886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6" name="Picture 132">
            <a:extLst>
              <a:ext uri="{FF2B5EF4-FFF2-40B4-BE49-F238E27FC236}">
                <a16:creationId xmlns:a16="http://schemas.microsoft.com/office/drawing/2014/main" id="{C21886CB-F388-4167-8426-06E0AE5D1D4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03594" y="1885157"/>
            <a:ext cx="3444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97" name="TextBox 133">
            <a:extLst>
              <a:ext uri="{FF2B5EF4-FFF2-40B4-BE49-F238E27FC236}">
                <a16:creationId xmlns:a16="http://schemas.microsoft.com/office/drawing/2014/main" id="{047BD4A7-B6DA-43E2-B9EE-31A1E37CCB82}"/>
              </a:ext>
            </a:extLst>
          </p:cNvPr>
          <p:cNvSpPr txBox="1">
            <a:spLocks noChangeArrowheads="1"/>
          </p:cNvSpPr>
          <p:nvPr/>
        </p:nvSpPr>
        <p:spPr bwMode="auto">
          <a:xfrm>
            <a:off x="6952782" y="2320132"/>
            <a:ext cx="7985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Decision Optimization</a:t>
            </a:r>
          </a:p>
        </p:txBody>
      </p:sp>
      <p:pic>
        <p:nvPicPr>
          <p:cNvPr id="84000" name="Picture 136">
            <a:extLst>
              <a:ext uri="{FF2B5EF4-FFF2-40B4-BE49-F238E27FC236}">
                <a16:creationId xmlns:a16="http://schemas.microsoft.com/office/drawing/2014/main" id="{B60334C2-5F8C-489F-B1B4-8B00C83408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13282" y="1929607"/>
            <a:ext cx="387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01" name="TextBox 137">
            <a:extLst>
              <a:ext uri="{FF2B5EF4-FFF2-40B4-BE49-F238E27FC236}">
                <a16:creationId xmlns:a16="http://schemas.microsoft.com/office/drawing/2014/main" id="{D7D5060F-04B2-4373-B1A2-C2B57200070C}"/>
              </a:ext>
            </a:extLst>
          </p:cNvPr>
          <p:cNvSpPr txBox="1">
            <a:spLocks noChangeArrowheads="1"/>
          </p:cNvSpPr>
          <p:nvPr/>
        </p:nvSpPr>
        <p:spPr bwMode="auto">
          <a:xfrm>
            <a:off x="8311682" y="2329657"/>
            <a:ext cx="731837"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Streams Designer</a:t>
            </a:r>
          </a:p>
        </p:txBody>
      </p:sp>
      <p:pic>
        <p:nvPicPr>
          <p:cNvPr id="84002" name="Picture 138">
            <a:extLst>
              <a:ext uri="{FF2B5EF4-FFF2-40B4-BE49-F238E27FC236}">
                <a16:creationId xmlns:a16="http://schemas.microsoft.com/office/drawing/2014/main" id="{DB870BD1-B211-4443-BB05-0A406FD058D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44819" y="3967957"/>
            <a:ext cx="8731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Left Brace 139">
            <a:extLst>
              <a:ext uri="{FF2B5EF4-FFF2-40B4-BE49-F238E27FC236}">
                <a16:creationId xmlns:a16="http://schemas.microsoft.com/office/drawing/2014/main" id="{F103D54C-7F10-4552-8C04-C6C8EAA73B50}"/>
              </a:ext>
            </a:extLst>
          </p:cNvPr>
          <p:cNvSpPr/>
          <p:nvPr/>
        </p:nvSpPr>
        <p:spPr bwMode="auto">
          <a:xfrm rot="16200000">
            <a:off x="6182845" y="2135982"/>
            <a:ext cx="203200" cy="5597525"/>
          </a:xfrm>
          <a:prstGeom prst="leftBrace">
            <a:avLst/>
          </a:prstGeom>
          <a:ln w="1905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0" tIns="0" rIns="0" bIns="0"/>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HelvNeue Light for IBM" pitchFamily="34" charset="0"/>
              <a:ea typeface="ＭＳ Ｐゴシック"/>
              <a:cs typeface="+mn-cs"/>
            </a:endParaRPr>
          </a:p>
        </p:txBody>
      </p:sp>
      <p:sp>
        <p:nvSpPr>
          <p:cNvPr id="84004" name="TextBox 142">
            <a:extLst>
              <a:ext uri="{FF2B5EF4-FFF2-40B4-BE49-F238E27FC236}">
                <a16:creationId xmlns:a16="http://schemas.microsoft.com/office/drawing/2014/main" id="{95B9C100-DDC6-488A-826D-E3CB962A9C7A}"/>
              </a:ext>
            </a:extLst>
          </p:cNvPr>
          <p:cNvSpPr txBox="1">
            <a:spLocks noChangeArrowheads="1"/>
          </p:cNvSpPr>
          <p:nvPr/>
        </p:nvSpPr>
        <p:spPr bwMode="auto">
          <a:xfrm>
            <a:off x="5355757" y="1162845"/>
            <a:ext cx="19954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Build and train at scale</a:t>
            </a:r>
          </a:p>
        </p:txBody>
      </p:sp>
      <p:cxnSp>
        <p:nvCxnSpPr>
          <p:cNvPr id="144" name="Straight Connector 143">
            <a:extLst>
              <a:ext uri="{FF2B5EF4-FFF2-40B4-BE49-F238E27FC236}">
                <a16:creationId xmlns:a16="http://schemas.microsoft.com/office/drawing/2014/main" id="{B3134481-2764-40FF-AF7B-BE9A8D81A315}"/>
              </a:ext>
            </a:extLst>
          </p:cNvPr>
          <p:cNvCxnSpPr>
            <a:cxnSpLocks/>
          </p:cNvCxnSpPr>
          <p:nvPr/>
        </p:nvCxnSpPr>
        <p:spPr>
          <a:xfrm>
            <a:off x="3774607" y="5283995"/>
            <a:ext cx="5308600"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84006" name="Picture 146">
            <a:extLst>
              <a:ext uri="{FF2B5EF4-FFF2-40B4-BE49-F238E27FC236}">
                <a16:creationId xmlns:a16="http://schemas.microsoft.com/office/drawing/2014/main" id="{7BD206D8-7D4A-4990-8676-C21C3CF8B55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74025" y="5630863"/>
            <a:ext cx="4572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7" name="Picture 147">
            <a:extLst>
              <a:ext uri="{FF2B5EF4-FFF2-40B4-BE49-F238E27FC236}">
                <a16:creationId xmlns:a16="http://schemas.microsoft.com/office/drawing/2014/main" id="{160559A4-3653-4BC4-A6CF-34301E7FAC1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97700" y="5730875"/>
            <a:ext cx="6762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4008" name="Group 148">
            <a:extLst>
              <a:ext uri="{FF2B5EF4-FFF2-40B4-BE49-F238E27FC236}">
                <a16:creationId xmlns:a16="http://schemas.microsoft.com/office/drawing/2014/main" id="{1B6C4136-794F-4891-9CE6-7418BE0B671D}"/>
              </a:ext>
            </a:extLst>
          </p:cNvPr>
          <p:cNvGrpSpPr>
            <a:grpSpLocks/>
          </p:cNvGrpSpPr>
          <p:nvPr/>
        </p:nvGrpSpPr>
        <p:grpSpPr bwMode="auto">
          <a:xfrm>
            <a:off x="5113338" y="5692775"/>
            <a:ext cx="349250" cy="420688"/>
            <a:chOff x="6555424" y="7024894"/>
            <a:chExt cx="560200" cy="671649"/>
          </a:xfrm>
        </p:grpSpPr>
        <p:pic>
          <p:nvPicPr>
            <p:cNvPr id="84013" name="Picture 149">
              <a:extLst>
                <a:ext uri="{FF2B5EF4-FFF2-40B4-BE49-F238E27FC236}">
                  <a16:creationId xmlns:a16="http://schemas.microsoft.com/office/drawing/2014/main" id="{75F2ED37-5C67-4E52-B798-26E193D73F8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65633" y="7024894"/>
              <a:ext cx="484906" cy="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TextBox 150">
              <a:extLst>
                <a:ext uri="{FF2B5EF4-FFF2-40B4-BE49-F238E27FC236}">
                  <a16:creationId xmlns:a16="http://schemas.microsoft.com/office/drawing/2014/main" id="{8FF2C52C-A422-4851-B5E2-4AABBEDAC09D}"/>
                </a:ext>
              </a:extLst>
            </p:cNvPr>
            <p:cNvSpPr txBox="1"/>
            <p:nvPr/>
          </p:nvSpPr>
          <p:spPr>
            <a:xfrm>
              <a:off x="6555424" y="7557144"/>
              <a:ext cx="560200" cy="139399"/>
            </a:xfrm>
            <a:prstGeom prst="rect">
              <a:avLst/>
            </a:prstGeom>
          </p:spPr>
          <p:txBody>
            <a:bodyPr wrap="none" lIns="0" tIns="0" rIns="0" bIns="0"/>
            <a:lstStyle/>
            <a:p>
              <a:pPr marL="0" marR="0" lvl="0" indent="0" algn="l" defTabSz="914400" rtl="0" eaLnBrk="0" fontAlgn="base" latinLnBrk="0" hangingPunct="0">
                <a:lnSpc>
                  <a:spcPct val="105000"/>
                </a:lnSpc>
                <a:spcBef>
                  <a:spcPts val="625"/>
                </a:spcBef>
                <a:spcAft>
                  <a:spcPct val="0"/>
                </a:spcAft>
                <a:buClrTx/>
                <a:buSzTx/>
                <a:buFontTx/>
                <a:buNone/>
                <a:tabLst/>
                <a:defRPr/>
              </a:pPr>
              <a:r>
                <a:rPr kumimoji="0" lang="en-US" sz="625"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On-prem</a:t>
              </a:r>
            </a:p>
          </p:txBody>
        </p:sp>
      </p:grpSp>
      <p:pic>
        <p:nvPicPr>
          <p:cNvPr id="84009" name="Picture 9">
            <a:extLst>
              <a:ext uri="{FF2B5EF4-FFF2-40B4-BE49-F238E27FC236}">
                <a16:creationId xmlns:a16="http://schemas.microsoft.com/office/drawing/2014/main" id="{B904B0BF-6B5D-4E47-BFBA-44FD8717415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40150" y="5734050"/>
            <a:ext cx="555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10" name="TextBox 10">
            <a:extLst>
              <a:ext uri="{FF2B5EF4-FFF2-40B4-BE49-F238E27FC236}">
                <a16:creationId xmlns:a16="http://schemas.microsoft.com/office/drawing/2014/main" id="{E569B528-FF87-4B27-B4FB-BA4885543288}"/>
              </a:ext>
            </a:extLst>
          </p:cNvPr>
          <p:cNvSpPr txBox="1">
            <a:spLocks noChangeArrowheads="1"/>
          </p:cNvSpPr>
          <p:nvPr/>
        </p:nvSpPr>
        <p:spPr bwMode="auto">
          <a:xfrm>
            <a:off x="3675063" y="5949950"/>
            <a:ext cx="8969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IBM Cloud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Fully Managed</a:t>
            </a:r>
          </a:p>
        </p:txBody>
      </p:sp>
      <p:pic>
        <p:nvPicPr>
          <p:cNvPr id="84011" name="Picture 153">
            <a:extLst>
              <a:ext uri="{FF2B5EF4-FFF2-40B4-BE49-F238E27FC236}">
                <a16:creationId xmlns:a16="http://schemas.microsoft.com/office/drawing/2014/main" id="{99110E15-0369-4D99-B81F-0909266EED1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95988" y="5734050"/>
            <a:ext cx="555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12" name="TextBox 154">
            <a:extLst>
              <a:ext uri="{FF2B5EF4-FFF2-40B4-BE49-F238E27FC236}">
                <a16:creationId xmlns:a16="http://schemas.microsoft.com/office/drawing/2014/main" id="{FAE9FDDE-1025-4B2B-B42F-2EDF721CB5C8}"/>
              </a:ext>
            </a:extLst>
          </p:cNvPr>
          <p:cNvSpPr txBox="1">
            <a:spLocks noChangeArrowheads="1"/>
          </p:cNvSpPr>
          <p:nvPr/>
        </p:nvSpPr>
        <p:spPr bwMode="auto">
          <a:xfrm>
            <a:off x="5930900" y="5949950"/>
            <a:ext cx="67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IBM Cloud</a:t>
            </a:r>
          </a:p>
        </p:txBody>
      </p:sp>
      <p:pic>
        <p:nvPicPr>
          <p:cNvPr id="3" name="Picture 2">
            <a:extLst>
              <a:ext uri="{FF2B5EF4-FFF2-40B4-BE49-F238E27FC236}">
                <a16:creationId xmlns:a16="http://schemas.microsoft.com/office/drawing/2014/main" id="{6A4EFDF4-B59D-4C12-A57F-E164B00FC9D8}"/>
              </a:ext>
            </a:extLst>
          </p:cNvPr>
          <p:cNvPicPr>
            <a:picLocks noChangeAspect="1"/>
          </p:cNvPicPr>
          <p:nvPr/>
        </p:nvPicPr>
        <p:blipFill>
          <a:blip r:embed="rId26"/>
          <a:stretch>
            <a:fillRect/>
          </a:stretch>
        </p:blipFill>
        <p:spPr>
          <a:xfrm>
            <a:off x="6406666" y="2038495"/>
            <a:ext cx="381033" cy="350550"/>
          </a:xfrm>
          <a:prstGeom prst="rect">
            <a:avLst/>
          </a:prstGeom>
        </p:spPr>
      </p:pic>
      <p:sp>
        <p:nvSpPr>
          <p:cNvPr id="4" name="TextBox 3">
            <a:extLst>
              <a:ext uri="{FF2B5EF4-FFF2-40B4-BE49-F238E27FC236}">
                <a16:creationId xmlns:a16="http://schemas.microsoft.com/office/drawing/2014/main" id="{50A5FCD7-9DAA-418B-A308-6EEB9FF94F3C}"/>
              </a:ext>
            </a:extLst>
          </p:cNvPr>
          <p:cNvSpPr txBox="1"/>
          <p:nvPr/>
        </p:nvSpPr>
        <p:spPr>
          <a:xfrm>
            <a:off x="6341883" y="2357523"/>
            <a:ext cx="1136073" cy="21544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Auto AI</a:t>
            </a:r>
          </a:p>
        </p:txBody>
      </p:sp>
      <p:pic>
        <p:nvPicPr>
          <p:cNvPr id="5" name="Picture 4">
            <a:extLst>
              <a:ext uri="{FF2B5EF4-FFF2-40B4-BE49-F238E27FC236}">
                <a16:creationId xmlns:a16="http://schemas.microsoft.com/office/drawing/2014/main" id="{38BE5B44-4D9E-42DB-9C11-7D1ADEB5AE4D}"/>
              </a:ext>
            </a:extLst>
          </p:cNvPr>
          <p:cNvPicPr>
            <a:picLocks noChangeAspect="1"/>
          </p:cNvPicPr>
          <p:nvPr/>
        </p:nvPicPr>
        <p:blipFill>
          <a:blip r:embed="rId27"/>
          <a:stretch>
            <a:fillRect/>
          </a:stretch>
        </p:blipFill>
        <p:spPr>
          <a:xfrm>
            <a:off x="7763942" y="1941569"/>
            <a:ext cx="381053" cy="371527"/>
          </a:xfrm>
          <a:prstGeom prst="rect">
            <a:avLst/>
          </a:prstGeom>
        </p:spPr>
      </p:pic>
      <p:sp>
        <p:nvSpPr>
          <p:cNvPr id="55" name="TextBox 137">
            <a:extLst>
              <a:ext uri="{FF2B5EF4-FFF2-40B4-BE49-F238E27FC236}">
                <a16:creationId xmlns:a16="http://schemas.microsoft.com/office/drawing/2014/main" id="{FD135F7D-5DE2-4E00-A5B5-81DC612BA096}"/>
              </a:ext>
            </a:extLst>
          </p:cNvPr>
          <p:cNvSpPr txBox="1">
            <a:spLocks noChangeArrowheads="1"/>
          </p:cNvSpPr>
          <p:nvPr/>
        </p:nvSpPr>
        <p:spPr bwMode="auto">
          <a:xfrm>
            <a:off x="7646520" y="2329873"/>
            <a:ext cx="7318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Visual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Recognition</a:t>
            </a:r>
          </a:p>
        </p:txBody>
      </p:sp>
    </p:spTree>
    <p:extLst>
      <p:ext uri="{BB962C8B-B14F-4D97-AF65-F5344CB8AC3E}">
        <p14:creationId xmlns:p14="http://schemas.microsoft.com/office/powerpoint/2010/main" val="245116841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1" name="Group 32">
            <a:extLst>
              <a:ext uri="{FF2B5EF4-FFF2-40B4-BE49-F238E27FC236}">
                <a16:creationId xmlns:a16="http://schemas.microsoft.com/office/drawing/2014/main" id="{985442E2-C522-E549-8034-A056A24AD2E4}"/>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Create Project</a:t>
              </a:r>
            </a:p>
          </p:txBody>
        </p:sp>
      </p:grpSp>
      <p:sp>
        <p:nvSpPr>
          <p:cNvPr id="66562" name="Title 1">
            <a:extLst>
              <a:ext uri="{FF2B5EF4-FFF2-40B4-BE49-F238E27FC236}">
                <a16:creationId xmlns:a16="http://schemas.microsoft.com/office/drawing/2014/main" id="{6D845567-36DE-A44F-87B2-144EBF703909}"/>
              </a:ext>
            </a:extLst>
          </p:cNvPr>
          <p:cNvSpPr>
            <a:spLocks noGrp="1" noChangeArrowheads="1"/>
          </p:cNvSpPr>
          <p:nvPr>
            <p:ph type="title"/>
          </p:nvPr>
        </p:nvSpPr>
        <p:spPr>
          <a:xfrm>
            <a:off x="0" y="593725"/>
            <a:ext cx="9144000" cy="415925"/>
          </a:xfrm>
        </p:spPr>
        <p:txBody>
          <a:bodyPr/>
          <a:lstStyle/>
          <a:p>
            <a:r>
              <a:rPr lang="en-US" altLang="en-US"/>
              <a:t>Watson Studio supports the Data Science Lifecycle</a:t>
            </a:r>
            <a:br>
              <a:rPr lang="en-US" altLang="en-US" sz="2400"/>
            </a:br>
            <a:endParaRPr lang="en-US" altLang="en-US" sz="2400"/>
          </a:p>
        </p:txBody>
      </p:sp>
      <p:graphicFrame>
        <p:nvGraphicFramePr>
          <p:cNvPr id="3" name="Diagram 2">
            <a:extLst>
              <a:ext uri="{FF2B5EF4-FFF2-40B4-BE49-F238E27FC236}">
                <a16:creationId xmlns:a16="http://schemas.microsoft.com/office/drawing/2014/main" id="{5E4D67A2-3ABE-4AFF-A436-2EFDA36DF576}"/>
              </a:ext>
            </a:extLst>
          </p:cNvPr>
          <p:cNvGraphicFramePr/>
          <p:nvPr/>
        </p:nvGraphicFramePr>
        <p:xfrm>
          <a:off x="2841175" y="1699533"/>
          <a:ext cx="5823856" cy="4274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6564" name="Group 25">
            <a:extLst>
              <a:ext uri="{FF2B5EF4-FFF2-40B4-BE49-F238E27FC236}">
                <a16:creationId xmlns:a16="http://schemas.microsoft.com/office/drawing/2014/main" id="{027318B7-0A45-9643-9889-54F0B9BF7277}"/>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Research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66567" name="Rectangle 3">
            <a:extLst>
              <a:ext uri="{FF2B5EF4-FFF2-40B4-BE49-F238E27FC236}">
                <a16:creationId xmlns:a16="http://schemas.microsoft.com/office/drawing/2014/main" id="{7B66774A-2801-7F43-9A5B-579A1A677DCF}"/>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7DAD"/>
                </a:solidFill>
                <a:effectLst/>
                <a:uLnTx/>
                <a:uFillTx/>
                <a:latin typeface="Arial" panose="020B0604020202020204" pitchFamily="34" charset="0"/>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extLst>
      <p:ext uri="{BB962C8B-B14F-4D97-AF65-F5344CB8AC3E}">
        <p14:creationId xmlns:p14="http://schemas.microsoft.com/office/powerpoint/2010/main" val="2366436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A524F82E-9B0F-4C97-A94B-21710B912493}"/>
              </a:ext>
            </a:extLst>
          </p:cNvPr>
          <p:cNvSpPr txBox="1"/>
          <p:nvPr/>
        </p:nvSpPr>
        <p:spPr>
          <a:xfrm>
            <a:off x="676275" y="1555750"/>
            <a:ext cx="7431088" cy="1965325"/>
          </a:xfrm>
          <a:prstGeom prst="rect">
            <a:avLst/>
          </a:prstGeom>
          <a:noFill/>
        </p:spPr>
        <p:txBody>
          <a:bodyPr>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Organizes resources to achieve a particular data analysis goal</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Support role-based collaboration (Admin, Editor, Viewer)</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Assets from all IDEs can be included in one Watson Studio project: notebooks, data sources, flows, models, etc.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Export/Import Projects</a:t>
            </a:r>
          </a:p>
          <a:p>
            <a:pPr marL="160735" marR="0" lvl="0" indent="-160735" algn="l" defTabSz="914400" rtl="0" eaLnBrk="0" fontAlgn="base" latinLnBrk="0" hangingPunct="0">
              <a:lnSpc>
                <a:spcPct val="100000"/>
              </a:lnSpc>
              <a:spcBef>
                <a:spcPct val="0"/>
              </a:spcBef>
              <a:spcAft>
                <a:spcPct val="0"/>
              </a:spcAft>
              <a:buClrTx/>
              <a:buSzTx/>
              <a:buFont typeface="Wingdings" charset="2"/>
              <a:buChar char="§"/>
              <a:tabLst/>
              <a:defRPr/>
            </a:pPr>
            <a:endParaRPr kumimoji="0" lang="en-US" sz="675"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endParaRPr>
          </a:p>
        </p:txBody>
      </p:sp>
      <p:sp>
        <p:nvSpPr>
          <p:cNvPr id="68610" name="Title 5">
            <a:extLst>
              <a:ext uri="{FF2B5EF4-FFF2-40B4-BE49-F238E27FC236}">
                <a16:creationId xmlns:a16="http://schemas.microsoft.com/office/drawing/2014/main" id="{75A8B424-68C8-814C-B012-0BB221898466}"/>
              </a:ext>
            </a:extLst>
          </p:cNvPr>
          <p:cNvSpPr>
            <a:spLocks noGrp="1" noChangeArrowheads="1"/>
          </p:cNvSpPr>
          <p:nvPr>
            <p:ph type="title"/>
          </p:nvPr>
        </p:nvSpPr>
        <p:spPr/>
        <p:txBody>
          <a:bodyPr/>
          <a:lstStyle/>
          <a:p>
            <a:r>
              <a:rPr lang="en-US" altLang="en-US"/>
              <a:t> Watson Studio Project Features</a:t>
            </a:r>
          </a:p>
        </p:txBody>
      </p:sp>
      <p:grpSp>
        <p:nvGrpSpPr>
          <p:cNvPr id="68611" name="Group 9">
            <a:extLst>
              <a:ext uri="{FF2B5EF4-FFF2-40B4-BE49-F238E27FC236}">
                <a16:creationId xmlns:a16="http://schemas.microsoft.com/office/drawing/2014/main" id="{BA3AC32D-C269-5C46-9631-C95B3524895B}"/>
              </a:ext>
            </a:extLst>
          </p:cNvPr>
          <p:cNvGrpSpPr>
            <a:grpSpLocks/>
          </p:cNvGrpSpPr>
          <p:nvPr/>
        </p:nvGrpSpPr>
        <p:grpSpPr bwMode="auto">
          <a:xfrm>
            <a:off x="7727950" y="593725"/>
            <a:ext cx="1150938" cy="747713"/>
            <a:chOff x="473827" y="1116146"/>
            <a:chExt cx="1150268" cy="747674"/>
          </a:xfrm>
        </p:grpSpPr>
        <p:sp>
          <p:nvSpPr>
            <p:cNvPr id="11" name="Rectangle: Rounded Corners 10">
              <a:extLst>
                <a:ext uri="{FF2B5EF4-FFF2-40B4-BE49-F238E27FC236}">
                  <a16:creationId xmlns:a16="http://schemas.microsoft.com/office/drawing/2014/main" id="{8CD85627-19DD-4D69-B181-F69385A66C2D}"/>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268642BA-2399-4D3D-86DC-BEAEB2E22961}"/>
                </a:ext>
              </a:extLst>
            </p:cNvPr>
            <p:cNvSpPr txBox="1"/>
            <p:nvPr/>
          </p:nvSpPr>
          <p:spPr>
            <a:xfrm>
              <a:off x="510319" y="1152657"/>
              <a:ext cx="1077285" cy="674652"/>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Create Project</a:t>
              </a:r>
            </a:p>
          </p:txBody>
        </p:sp>
      </p:grpSp>
      <p:sp>
        <p:nvSpPr>
          <p:cNvPr id="13" name="Rectangle 12">
            <a:extLst>
              <a:ext uri="{FF2B5EF4-FFF2-40B4-BE49-F238E27FC236}">
                <a16:creationId xmlns:a16="http://schemas.microsoft.com/office/drawing/2014/main" id="{7B8073B5-F56D-4278-843F-FF9DC8D1AF01}"/>
              </a:ext>
            </a:extLst>
          </p:cNvPr>
          <p:cNvSpPr/>
          <p:nvPr/>
        </p:nvSpPr>
        <p:spPr>
          <a:xfrm>
            <a:off x="3124200" y="987425"/>
            <a:ext cx="2774950" cy="27622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rPr>
              <a:t>Making Data Science a Team Sport </a:t>
            </a:r>
          </a:p>
        </p:txBody>
      </p:sp>
    </p:spTree>
    <p:extLst>
      <p:ext uri="{BB962C8B-B14F-4D97-AF65-F5344CB8AC3E}">
        <p14:creationId xmlns:p14="http://schemas.microsoft.com/office/powerpoint/2010/main" val="1982868083"/>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946F0-EAA1-48F5-A0C0-ED1CF3A255CC}"/>
              </a:ext>
            </a:extLst>
          </p:cNvPr>
          <p:cNvSpPr>
            <a:spLocks noGrp="1"/>
          </p:cNvSpPr>
          <p:nvPr>
            <p:ph type="title"/>
          </p:nvPr>
        </p:nvSpPr>
        <p:spPr/>
        <p:txBody>
          <a:bodyPr/>
          <a:lstStyle/>
          <a:p>
            <a:r>
              <a:rPr lang="en-US" dirty="0"/>
              <a:t>Add to Project</a:t>
            </a:r>
          </a:p>
        </p:txBody>
      </p:sp>
      <p:pic>
        <p:nvPicPr>
          <p:cNvPr id="4" name="Picture 3" descr="A screenshot of a social media post&#10;&#10;Description automatically generated">
            <a:extLst>
              <a:ext uri="{FF2B5EF4-FFF2-40B4-BE49-F238E27FC236}">
                <a16:creationId xmlns:a16="http://schemas.microsoft.com/office/drawing/2014/main" id="{DEC8FC8C-7471-4A07-A47B-B8F6B5BB510D}"/>
              </a:ext>
            </a:extLst>
          </p:cNvPr>
          <p:cNvPicPr>
            <a:picLocks noChangeAspect="1"/>
          </p:cNvPicPr>
          <p:nvPr/>
        </p:nvPicPr>
        <p:blipFill>
          <a:blip r:embed="rId2"/>
          <a:stretch>
            <a:fillRect/>
          </a:stretch>
        </p:blipFill>
        <p:spPr>
          <a:xfrm>
            <a:off x="1170781" y="1228726"/>
            <a:ext cx="6734175" cy="4964856"/>
          </a:xfrm>
          <a:prstGeom prst="rect">
            <a:avLst/>
          </a:prstGeom>
          <a:ln>
            <a:solidFill>
              <a:schemeClr val="accent1"/>
            </a:solidFill>
          </a:ln>
        </p:spPr>
      </p:pic>
    </p:spTree>
    <p:extLst>
      <p:ext uri="{BB962C8B-B14F-4D97-AF65-F5344CB8AC3E}">
        <p14:creationId xmlns:p14="http://schemas.microsoft.com/office/powerpoint/2010/main" val="135183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1549" y="386519"/>
            <a:ext cx="990045" cy="152235"/>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259079" y="548640"/>
            <a:ext cx="8620125" cy="0"/>
          </a:xfrm>
          <a:custGeom>
            <a:avLst/>
            <a:gdLst/>
            <a:ahLst/>
            <a:cxnLst/>
            <a:rect l="l" t="t" r="r" b="b"/>
            <a:pathLst>
              <a:path w="8620125">
                <a:moveTo>
                  <a:pt x="0" y="0"/>
                </a:moveTo>
                <a:lnTo>
                  <a:pt x="8619744" y="0"/>
                </a:lnTo>
              </a:path>
            </a:pathLst>
          </a:custGeom>
          <a:ln w="9144">
            <a:solidFill>
              <a:srgbClr val="000000"/>
            </a:solidFill>
          </a:ln>
        </p:spPr>
        <p:txBody>
          <a:bodyPr wrap="square" lIns="0" tIns="0" rIns="0" bIns="0" rtlCol="0"/>
          <a:lstStyle/>
          <a:p>
            <a:endParaRPr dirty="0"/>
          </a:p>
        </p:txBody>
      </p:sp>
      <p:sp>
        <p:nvSpPr>
          <p:cNvPr id="4" name="object 4"/>
          <p:cNvSpPr txBox="1"/>
          <p:nvPr/>
        </p:nvSpPr>
        <p:spPr>
          <a:xfrm>
            <a:off x="7659623" y="6536900"/>
            <a:ext cx="1236345" cy="128270"/>
          </a:xfrm>
          <a:prstGeom prst="rect">
            <a:avLst/>
          </a:prstGeom>
        </p:spPr>
        <p:txBody>
          <a:bodyPr vert="horz" wrap="square" lIns="0" tIns="0" rIns="0" bIns="0" rtlCol="0">
            <a:spAutoFit/>
          </a:bodyPr>
          <a:lstStyle/>
          <a:p>
            <a:pPr>
              <a:lnSpc>
                <a:spcPts val="994"/>
              </a:lnSpc>
            </a:pPr>
            <a:r>
              <a:rPr sz="900" dirty="0">
                <a:latin typeface="Arial"/>
                <a:cs typeface="Arial"/>
              </a:rPr>
              <a:t>© </a:t>
            </a:r>
            <a:r>
              <a:rPr sz="900" spc="-5" dirty="0">
                <a:latin typeface="Arial"/>
                <a:cs typeface="Arial"/>
              </a:rPr>
              <a:t>2019 </a:t>
            </a:r>
            <a:r>
              <a:rPr sz="900" dirty="0">
                <a:latin typeface="Arial"/>
                <a:cs typeface="Arial"/>
              </a:rPr>
              <a:t>IBM</a:t>
            </a:r>
            <a:r>
              <a:rPr sz="900" spc="-90" dirty="0">
                <a:latin typeface="Arial"/>
                <a:cs typeface="Arial"/>
              </a:rPr>
              <a:t> </a:t>
            </a:r>
            <a:r>
              <a:rPr sz="900" dirty="0">
                <a:latin typeface="Arial"/>
                <a:cs typeface="Arial"/>
              </a:rPr>
              <a:t>Corporation</a:t>
            </a:r>
          </a:p>
        </p:txBody>
      </p:sp>
      <p:sp>
        <p:nvSpPr>
          <p:cNvPr id="5" name="object 5"/>
          <p:cNvSpPr txBox="1"/>
          <p:nvPr/>
        </p:nvSpPr>
        <p:spPr>
          <a:xfrm>
            <a:off x="269240" y="6487769"/>
            <a:ext cx="9588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Arial"/>
                <a:cs typeface="Arial"/>
              </a:rPr>
              <a:t>3</a:t>
            </a:r>
            <a:endParaRPr sz="1000" dirty="0">
              <a:latin typeface="Arial"/>
              <a:cs typeface="Arial"/>
            </a:endParaRPr>
          </a:p>
        </p:txBody>
      </p:sp>
      <p:sp>
        <p:nvSpPr>
          <p:cNvPr id="6" name="object 6"/>
          <p:cNvSpPr/>
          <p:nvPr/>
        </p:nvSpPr>
        <p:spPr>
          <a:xfrm>
            <a:off x="7498080" y="6490715"/>
            <a:ext cx="1645920" cy="231775"/>
          </a:xfrm>
          <a:custGeom>
            <a:avLst/>
            <a:gdLst/>
            <a:ahLst/>
            <a:cxnLst/>
            <a:rect l="l" t="t" r="r" b="b"/>
            <a:pathLst>
              <a:path w="1645920" h="231775">
                <a:moveTo>
                  <a:pt x="0" y="231648"/>
                </a:moveTo>
                <a:lnTo>
                  <a:pt x="1645920" y="231648"/>
                </a:lnTo>
                <a:lnTo>
                  <a:pt x="1645920" y="0"/>
                </a:lnTo>
                <a:lnTo>
                  <a:pt x="0" y="0"/>
                </a:lnTo>
                <a:lnTo>
                  <a:pt x="0" y="231648"/>
                </a:lnTo>
                <a:close/>
              </a:path>
            </a:pathLst>
          </a:custGeom>
          <a:solidFill>
            <a:srgbClr val="FFFFFF"/>
          </a:solidFill>
        </p:spPr>
        <p:txBody>
          <a:bodyPr wrap="square" lIns="0" tIns="0" rIns="0" bIns="0" rtlCol="0"/>
          <a:lstStyle/>
          <a:p>
            <a:endParaRPr dirty="0"/>
          </a:p>
        </p:txBody>
      </p:sp>
      <p:sp>
        <p:nvSpPr>
          <p:cNvPr id="7" name="object 7"/>
          <p:cNvSpPr/>
          <p:nvPr/>
        </p:nvSpPr>
        <p:spPr>
          <a:xfrm>
            <a:off x="8148828" y="257556"/>
            <a:ext cx="816864" cy="310896"/>
          </a:xfrm>
          <a:prstGeom prst="rect">
            <a:avLst/>
          </a:prstGeom>
          <a:blipFill>
            <a:blip r:embed="rId3" cstate="print"/>
            <a:stretch>
              <a:fillRect/>
            </a:stretch>
          </a:blipFill>
        </p:spPr>
        <p:txBody>
          <a:bodyPr wrap="square" lIns="0" tIns="0" rIns="0" bIns="0" rtlCol="0"/>
          <a:lstStyle/>
          <a:p>
            <a:endParaRPr dirty="0"/>
          </a:p>
        </p:txBody>
      </p:sp>
      <p:sp>
        <p:nvSpPr>
          <p:cNvPr id="8" name="object 8"/>
          <p:cNvSpPr txBox="1"/>
          <p:nvPr/>
        </p:nvSpPr>
        <p:spPr>
          <a:xfrm>
            <a:off x="7578090" y="6521602"/>
            <a:ext cx="1261745" cy="163195"/>
          </a:xfrm>
          <a:prstGeom prst="rect">
            <a:avLst/>
          </a:prstGeom>
        </p:spPr>
        <p:txBody>
          <a:bodyPr vert="horz" wrap="square" lIns="0" tIns="12700" rIns="0" bIns="0" rtlCol="0">
            <a:spAutoFit/>
          </a:bodyPr>
          <a:lstStyle/>
          <a:p>
            <a:pPr marL="12700">
              <a:lnSpc>
                <a:spcPct val="100000"/>
              </a:lnSpc>
              <a:spcBef>
                <a:spcPts val="100"/>
              </a:spcBef>
            </a:pPr>
            <a:r>
              <a:rPr sz="900" dirty="0">
                <a:latin typeface="Arial"/>
                <a:cs typeface="Arial"/>
              </a:rPr>
              <a:t>© 2020 IBM</a:t>
            </a:r>
            <a:r>
              <a:rPr sz="900" spc="-100" dirty="0">
                <a:latin typeface="Arial"/>
                <a:cs typeface="Arial"/>
              </a:rPr>
              <a:t> </a:t>
            </a:r>
            <a:r>
              <a:rPr sz="900" dirty="0">
                <a:latin typeface="Arial"/>
                <a:cs typeface="Arial"/>
              </a:rPr>
              <a:t>Corporation</a:t>
            </a:r>
          </a:p>
        </p:txBody>
      </p:sp>
      <p:sp>
        <p:nvSpPr>
          <p:cNvPr id="9" name="object 9"/>
          <p:cNvSpPr txBox="1">
            <a:spLocks noGrp="1"/>
          </p:cNvSpPr>
          <p:nvPr>
            <p:ph type="title"/>
          </p:nvPr>
        </p:nvSpPr>
        <p:spPr>
          <a:xfrm>
            <a:off x="3948746" y="563815"/>
            <a:ext cx="1240790" cy="422275"/>
          </a:xfrm>
          <a:prstGeom prst="rect">
            <a:avLst/>
          </a:prstGeom>
        </p:spPr>
        <p:txBody>
          <a:bodyPr vert="horz" wrap="square" lIns="0" tIns="13335" rIns="0" bIns="0" rtlCol="0">
            <a:spAutoFit/>
          </a:bodyPr>
          <a:lstStyle/>
          <a:p>
            <a:pPr marL="12700">
              <a:lnSpc>
                <a:spcPct val="100000"/>
              </a:lnSpc>
              <a:spcBef>
                <a:spcPts val="105"/>
              </a:spcBef>
            </a:pPr>
            <a:r>
              <a:rPr sz="2600" b="1" dirty="0">
                <a:solidFill>
                  <a:srgbClr val="006FC0"/>
                </a:solidFill>
                <a:latin typeface="Arial"/>
                <a:cs typeface="Arial"/>
              </a:rPr>
              <a:t>A</a:t>
            </a:r>
            <a:r>
              <a:rPr sz="2600" b="1" spc="10" dirty="0">
                <a:solidFill>
                  <a:srgbClr val="006FC0"/>
                </a:solidFill>
                <a:latin typeface="Arial"/>
                <a:cs typeface="Arial"/>
              </a:rPr>
              <a:t>g</a:t>
            </a:r>
            <a:r>
              <a:rPr sz="2600" b="1" dirty="0">
                <a:solidFill>
                  <a:srgbClr val="006FC0"/>
                </a:solidFill>
                <a:latin typeface="Arial"/>
                <a:cs typeface="Arial"/>
              </a:rPr>
              <a:t>e</a:t>
            </a:r>
            <a:r>
              <a:rPr sz="2600" b="1" spc="10" dirty="0">
                <a:solidFill>
                  <a:srgbClr val="006FC0"/>
                </a:solidFill>
                <a:latin typeface="Arial"/>
                <a:cs typeface="Arial"/>
              </a:rPr>
              <a:t>n</a:t>
            </a:r>
            <a:r>
              <a:rPr sz="2600" b="1" dirty="0">
                <a:solidFill>
                  <a:srgbClr val="006FC0"/>
                </a:solidFill>
                <a:latin typeface="Arial"/>
                <a:cs typeface="Arial"/>
              </a:rPr>
              <a:t>da</a:t>
            </a:r>
            <a:endParaRPr sz="2600" dirty="0">
              <a:latin typeface="Arial"/>
              <a:cs typeface="Arial"/>
            </a:endParaRPr>
          </a:p>
        </p:txBody>
      </p:sp>
      <p:graphicFrame>
        <p:nvGraphicFramePr>
          <p:cNvPr id="11" name="Table 10">
            <a:extLst>
              <a:ext uri="{FF2B5EF4-FFF2-40B4-BE49-F238E27FC236}">
                <a16:creationId xmlns:a16="http://schemas.microsoft.com/office/drawing/2014/main" id="{ABC973C8-2603-9249-9E2A-A08021CB6183}"/>
              </a:ext>
            </a:extLst>
          </p:cNvPr>
          <p:cNvGraphicFramePr>
            <a:graphicFrameLocks noGrp="1"/>
          </p:cNvGraphicFramePr>
          <p:nvPr>
            <p:extLst>
              <p:ext uri="{D42A27DB-BD31-4B8C-83A1-F6EECF244321}">
                <p14:modId xmlns:p14="http://schemas.microsoft.com/office/powerpoint/2010/main" val="1136981898"/>
              </p:ext>
            </p:extLst>
          </p:nvPr>
        </p:nvGraphicFramePr>
        <p:xfrm>
          <a:off x="1524000" y="1143000"/>
          <a:ext cx="6320028" cy="4845188"/>
        </p:xfrm>
        <a:graphic>
          <a:graphicData uri="http://schemas.openxmlformats.org/drawingml/2006/table">
            <a:tbl>
              <a:tblPr firstRow="1" firstCol="1" bandRow="1">
                <a:tableStyleId>{5C22544A-7EE6-4342-B048-85BDC9FD1C3A}</a:tableStyleId>
              </a:tblPr>
              <a:tblGrid>
                <a:gridCol w="1667784">
                  <a:extLst>
                    <a:ext uri="{9D8B030D-6E8A-4147-A177-3AD203B41FA5}">
                      <a16:colId xmlns:a16="http://schemas.microsoft.com/office/drawing/2014/main" val="1232978180"/>
                    </a:ext>
                  </a:extLst>
                </a:gridCol>
                <a:gridCol w="4652244">
                  <a:extLst>
                    <a:ext uri="{9D8B030D-6E8A-4147-A177-3AD203B41FA5}">
                      <a16:colId xmlns:a16="http://schemas.microsoft.com/office/drawing/2014/main" val="3890375478"/>
                    </a:ext>
                  </a:extLst>
                </a:gridCol>
              </a:tblGrid>
              <a:tr h="441581">
                <a:tc>
                  <a:txBody>
                    <a:bodyPr/>
                    <a:lstStyle/>
                    <a:p>
                      <a:pPr marL="0" marR="0" algn="l">
                        <a:lnSpc>
                          <a:spcPct val="107000"/>
                        </a:lnSpc>
                        <a:spcBef>
                          <a:spcPts val="0"/>
                        </a:spcBef>
                        <a:spcAft>
                          <a:spcPts val="0"/>
                        </a:spcAft>
                      </a:pPr>
                      <a:r>
                        <a:rPr lang="en-US" sz="900" dirty="0">
                          <a:effectLst/>
                        </a:rPr>
                        <a:t>Time</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130720" marB="130720" anchor="b"/>
                </a:tc>
                <a:tc>
                  <a:txBody>
                    <a:bodyPr/>
                    <a:lstStyle/>
                    <a:p>
                      <a:pPr marL="0" marR="0" algn="l">
                        <a:lnSpc>
                          <a:spcPct val="107000"/>
                        </a:lnSpc>
                        <a:spcBef>
                          <a:spcPts val="0"/>
                        </a:spcBef>
                        <a:spcAft>
                          <a:spcPts val="0"/>
                        </a:spcAft>
                      </a:pPr>
                      <a:r>
                        <a:rPr lang="en-US" sz="900" dirty="0">
                          <a:effectLst/>
                        </a:rPr>
                        <a:t>Description</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130720" marB="130720" anchor="b"/>
                </a:tc>
                <a:extLst>
                  <a:ext uri="{0D108BD9-81ED-4DB2-BD59-A6C34878D82A}">
                    <a16:rowId xmlns:a16="http://schemas.microsoft.com/office/drawing/2014/main" val="4247616298"/>
                  </a:ext>
                </a:extLst>
              </a:tr>
              <a:tr h="293454">
                <a:tc>
                  <a:txBody>
                    <a:bodyPr/>
                    <a:lstStyle/>
                    <a:p>
                      <a:pPr marL="0" marR="0" algn="l">
                        <a:lnSpc>
                          <a:spcPct val="107000"/>
                        </a:lnSpc>
                        <a:spcBef>
                          <a:spcPts val="0"/>
                        </a:spcBef>
                        <a:spcAft>
                          <a:spcPts val="0"/>
                        </a:spcAft>
                      </a:pPr>
                      <a:r>
                        <a:rPr lang="en-US" sz="900" dirty="0">
                          <a:effectLst/>
                        </a:rPr>
                        <a:t>9:00am – 10:00am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Introduction to IBM Cloud, Watson Services, Watson Studio, and Decision Optimization</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3585134621"/>
                  </a:ext>
                </a:extLst>
              </a:tr>
              <a:tr h="447628">
                <a:tc>
                  <a:txBody>
                    <a:bodyPr/>
                    <a:lstStyle/>
                    <a:p>
                      <a:pPr marL="0" marR="0" algn="l">
                        <a:lnSpc>
                          <a:spcPct val="107000"/>
                        </a:lnSpc>
                        <a:spcBef>
                          <a:spcPts val="0"/>
                        </a:spcBef>
                        <a:spcAft>
                          <a:spcPts val="0"/>
                        </a:spcAft>
                      </a:pPr>
                      <a:r>
                        <a:rPr lang="en-US" sz="900" dirty="0">
                          <a:effectLst/>
                        </a:rPr>
                        <a:t>10:00am – 11:30am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Lab 1 – Develop pandemic and socioeconomic annotators to extract domain-specific information</a:t>
                      </a:r>
                      <a:endParaRPr lang="en-US" sz="9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133681708"/>
                  </a:ext>
                </a:extLst>
              </a:tr>
              <a:tr h="447628">
                <a:tc>
                  <a:txBody>
                    <a:bodyPr/>
                    <a:lstStyle/>
                    <a:p>
                      <a:pPr marL="0" marR="0" algn="l">
                        <a:lnSpc>
                          <a:spcPct val="107000"/>
                        </a:lnSpc>
                        <a:spcBef>
                          <a:spcPts val="0"/>
                        </a:spcBef>
                        <a:spcAft>
                          <a:spcPts val="0"/>
                        </a:spcAft>
                      </a:pPr>
                      <a:r>
                        <a:rPr lang="en-US" sz="900" dirty="0">
                          <a:effectLst/>
                        </a:rPr>
                        <a:t>11:30am – 12:00pm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Lab 2 – Create a knowledge management system (KMS), ingest data, train the KMS to generate knowledge, and analyze information to create a COVID-19 stability index</a:t>
                      </a:r>
                      <a:endParaRPr lang="en-US" sz="9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3299082859"/>
                  </a:ext>
                </a:extLst>
              </a:tr>
              <a:tr h="373023">
                <a:tc>
                  <a:txBody>
                    <a:bodyPr/>
                    <a:lstStyle/>
                    <a:p>
                      <a:pPr marL="0" marR="0" algn="l">
                        <a:lnSpc>
                          <a:spcPct val="107000"/>
                        </a:lnSpc>
                        <a:spcBef>
                          <a:spcPts val="0"/>
                        </a:spcBef>
                        <a:spcAft>
                          <a:spcPts val="0"/>
                        </a:spcAft>
                      </a:pPr>
                      <a:r>
                        <a:rPr lang="en-US" sz="900" dirty="0">
                          <a:effectLst/>
                        </a:rPr>
                        <a:t>12:00pm – 12:30pm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Lunch</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1345136334"/>
                  </a:ext>
                </a:extLst>
              </a:tr>
              <a:tr h="373023">
                <a:tc>
                  <a:txBody>
                    <a:bodyPr/>
                    <a:lstStyle/>
                    <a:p>
                      <a:pPr marL="0" marR="0" algn="l">
                        <a:lnSpc>
                          <a:spcPct val="107000"/>
                        </a:lnSpc>
                        <a:spcBef>
                          <a:spcPts val="0"/>
                        </a:spcBef>
                        <a:spcAft>
                          <a:spcPts val="0"/>
                        </a:spcAft>
                      </a:pPr>
                      <a:r>
                        <a:rPr lang="en-US" sz="900" dirty="0">
                          <a:effectLst/>
                        </a:rPr>
                        <a:t>12:30pm – 1:00pm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Lab 2 – Create a KMS (continued)</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495271616"/>
                  </a:ext>
                </a:extLst>
              </a:tr>
              <a:tr h="373023">
                <a:tc>
                  <a:txBody>
                    <a:bodyPr/>
                    <a:lstStyle/>
                    <a:p>
                      <a:pPr marL="0" marR="0" algn="l">
                        <a:lnSpc>
                          <a:spcPct val="107000"/>
                        </a:lnSpc>
                        <a:spcBef>
                          <a:spcPts val="0"/>
                        </a:spcBef>
                        <a:spcAft>
                          <a:spcPts val="0"/>
                        </a:spcAft>
                      </a:pPr>
                      <a:r>
                        <a:rPr lang="en-US" sz="900" dirty="0">
                          <a:effectLst/>
                        </a:rPr>
                        <a:t>1:00pm – 1:15pm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Lab 3 – Introduction</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3591466432"/>
                  </a:ext>
                </a:extLst>
              </a:tr>
              <a:tr h="373023">
                <a:tc>
                  <a:txBody>
                    <a:bodyPr/>
                    <a:lstStyle/>
                    <a:p>
                      <a:pPr marL="0" marR="0" algn="l">
                        <a:lnSpc>
                          <a:spcPct val="107000"/>
                        </a:lnSpc>
                        <a:spcBef>
                          <a:spcPts val="0"/>
                        </a:spcBef>
                        <a:spcAft>
                          <a:spcPts val="0"/>
                        </a:spcAft>
                      </a:pPr>
                      <a:r>
                        <a:rPr lang="en-US" sz="900" dirty="0">
                          <a:effectLst/>
                        </a:rPr>
                        <a:t>1:15pm – 2:30pm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Lab3 – Develop a COVID-19 Chatbot Assistan</a:t>
                      </a:r>
                      <a:r>
                        <a:rPr lang="en-US" sz="1000" dirty="0">
                          <a:effectLst/>
                        </a:rPr>
                        <a:t>t</a:t>
                      </a:r>
                      <a:r>
                        <a:rPr lang="en-US" sz="9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1478415688"/>
                  </a:ext>
                </a:extLst>
              </a:tr>
              <a:tr h="373023">
                <a:tc>
                  <a:txBody>
                    <a:bodyPr/>
                    <a:lstStyle/>
                    <a:p>
                      <a:pPr marL="0" marR="0" algn="l">
                        <a:lnSpc>
                          <a:spcPct val="107000"/>
                        </a:lnSpc>
                        <a:spcBef>
                          <a:spcPts val="0"/>
                        </a:spcBef>
                        <a:spcAft>
                          <a:spcPts val="0"/>
                        </a:spcAft>
                      </a:pPr>
                      <a:r>
                        <a:rPr lang="en-US" sz="900" dirty="0">
                          <a:effectLst/>
                        </a:rPr>
                        <a:t>2:30 pm – </a:t>
                      </a:r>
                      <a:r>
                        <a:rPr lang="en-US" sz="900" b="0" dirty="0">
                          <a:effectLst/>
                        </a:rPr>
                        <a:t>2:45pm</a:t>
                      </a:r>
                      <a:endParaRPr lang="en-US" sz="1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Lab4 – Introduction</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2999483272"/>
                  </a:ext>
                </a:extLst>
              </a:tr>
              <a:tr h="373023">
                <a:tc>
                  <a:txBody>
                    <a:bodyPr/>
                    <a:lstStyle/>
                    <a:p>
                      <a:pPr marL="0" marR="0" algn="l">
                        <a:lnSpc>
                          <a:spcPct val="107000"/>
                        </a:lnSpc>
                        <a:spcBef>
                          <a:spcPts val="0"/>
                        </a:spcBef>
                        <a:spcAft>
                          <a:spcPts val="0"/>
                        </a:spcAft>
                      </a:pPr>
                      <a:r>
                        <a:rPr lang="en-US" sz="900" dirty="0">
                          <a:effectLst/>
                        </a:rPr>
                        <a:t>2:45pm – 3:30pm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Lab4 – Forecast COVID-19 outbreaks – </a:t>
                      </a:r>
                      <a:r>
                        <a:rPr lang="en-US" sz="900" spc="-5" dirty="0">
                          <a:effectLst/>
                        </a:rPr>
                        <a:t>find optimal ways to relocate sick people among areas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50259548"/>
                  </a:ext>
                </a:extLst>
              </a:tr>
              <a:tr h="261987">
                <a:tc>
                  <a:txBody>
                    <a:bodyPr/>
                    <a:lstStyle/>
                    <a:p>
                      <a:pPr marL="0" marR="0" algn="l">
                        <a:lnSpc>
                          <a:spcPct val="107000"/>
                        </a:lnSpc>
                        <a:spcBef>
                          <a:spcPts val="0"/>
                        </a:spcBef>
                        <a:spcAft>
                          <a:spcPts val="0"/>
                        </a:spcAft>
                      </a:pPr>
                      <a:r>
                        <a:rPr lang="en-US" sz="900" dirty="0">
                          <a:effectLst/>
                        </a:rPr>
                        <a:t>3:30pm – 3:45pm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Lab5 – Introduction</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3736459817"/>
                  </a:ext>
                </a:extLst>
              </a:tr>
              <a:tr h="261987">
                <a:tc>
                  <a:txBody>
                    <a:bodyPr/>
                    <a:lstStyle/>
                    <a:p>
                      <a:pPr marL="0" marR="0" algn="l">
                        <a:lnSpc>
                          <a:spcPct val="107000"/>
                        </a:lnSpc>
                        <a:spcBef>
                          <a:spcPts val="0"/>
                        </a:spcBef>
                        <a:spcAft>
                          <a:spcPts val="0"/>
                        </a:spcAft>
                      </a:pPr>
                      <a:r>
                        <a:rPr lang="en-US" sz="900" dirty="0">
                          <a:effectLst/>
                        </a:rPr>
                        <a:t>3:45pm – 4:45pm</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Lab5 – Develop dashboards that display COVID-19 statistics</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2863355507"/>
                  </a:ext>
                </a:extLst>
              </a:tr>
              <a:tr h="441581">
                <a:tc>
                  <a:txBody>
                    <a:bodyPr/>
                    <a:lstStyle/>
                    <a:p>
                      <a:pPr marL="0" marR="0" algn="l">
                        <a:lnSpc>
                          <a:spcPct val="107000"/>
                        </a:lnSpc>
                        <a:spcBef>
                          <a:spcPts val="0"/>
                        </a:spcBef>
                        <a:spcAft>
                          <a:spcPts val="0"/>
                        </a:spcAft>
                      </a:pPr>
                      <a:r>
                        <a:rPr lang="en-US" sz="900" dirty="0">
                          <a:effectLst/>
                        </a:rPr>
                        <a:t>4:45pm – 5:00pm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tc>
                  <a:txBody>
                    <a:bodyPr/>
                    <a:lstStyle/>
                    <a:p>
                      <a:pPr marL="0" marR="0" algn="l">
                        <a:lnSpc>
                          <a:spcPct val="107000"/>
                        </a:lnSpc>
                        <a:spcBef>
                          <a:spcPts val="0"/>
                        </a:spcBef>
                        <a:spcAft>
                          <a:spcPts val="0"/>
                        </a:spcAft>
                      </a:pPr>
                      <a:r>
                        <a:rPr lang="en-US" sz="900" dirty="0">
                          <a:effectLst/>
                        </a:rPr>
                        <a:t>Wrap up – Q&amp;A</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63400" marR="163400" marT="64008" marB="64008" anchor="ctr"/>
                </a:tc>
                <a:extLst>
                  <a:ext uri="{0D108BD9-81ED-4DB2-BD59-A6C34878D82A}">
                    <a16:rowId xmlns:a16="http://schemas.microsoft.com/office/drawing/2014/main" val="1669953955"/>
                  </a:ext>
                </a:extLst>
              </a:tr>
            </a:tbl>
          </a:graphicData>
        </a:graphic>
      </p:graphicFrame>
    </p:spTree>
    <p:extLst>
      <p:ext uri="{BB962C8B-B14F-4D97-AF65-F5344CB8AC3E}">
        <p14:creationId xmlns:p14="http://schemas.microsoft.com/office/powerpoint/2010/main" val="192502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7" name="Group 4">
            <a:extLst>
              <a:ext uri="{FF2B5EF4-FFF2-40B4-BE49-F238E27FC236}">
                <a16:creationId xmlns:a16="http://schemas.microsoft.com/office/drawing/2014/main" id="{E5117A6C-223C-DE40-8D46-4BE44C331BDC}"/>
              </a:ext>
            </a:extLst>
          </p:cNvPr>
          <p:cNvGrpSpPr>
            <a:grpSpLocks/>
          </p:cNvGrpSpPr>
          <p:nvPr/>
        </p:nvGrpSpPr>
        <p:grpSpPr bwMode="auto">
          <a:xfrm>
            <a:off x="1854200" y="2805113"/>
            <a:ext cx="1150938" cy="747712"/>
            <a:chOff x="1854430" y="2804788"/>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1854430" y="2804788"/>
              <a:ext cx="1150268" cy="747674"/>
            </a:xfrm>
            <a:prstGeom prst="roundRect">
              <a:avLst/>
            </a:pr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1890922" y="2841298"/>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Research Topics</a:t>
              </a:r>
            </a:p>
          </p:txBody>
        </p:sp>
      </p:grpSp>
      <p:grpSp>
        <p:nvGrpSpPr>
          <p:cNvPr id="70658" name="Group 3">
            <a:extLst>
              <a:ext uri="{FF2B5EF4-FFF2-40B4-BE49-F238E27FC236}">
                <a16:creationId xmlns:a16="http://schemas.microsoft.com/office/drawing/2014/main" id="{8E0A6965-7DCE-994E-BBEF-84FBA5CF16F7}"/>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Create Project</a:t>
              </a:r>
            </a:p>
          </p:txBody>
        </p:sp>
      </p:grpSp>
      <p:graphicFrame>
        <p:nvGraphicFramePr>
          <p:cNvPr id="3" name="Diagram 2">
            <a:extLst>
              <a:ext uri="{FF2B5EF4-FFF2-40B4-BE49-F238E27FC236}">
                <a16:creationId xmlns:a16="http://schemas.microsoft.com/office/drawing/2014/main" id="{5E4D67A2-3ABE-4AFF-A436-2EFDA36DF576}"/>
              </a:ext>
            </a:extLst>
          </p:cNvPr>
          <p:cNvGraphicFramePr/>
          <p:nvPr/>
        </p:nvGraphicFramePr>
        <p:xfrm>
          <a:off x="2841175" y="1699533"/>
          <a:ext cx="5823856" cy="4274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70662" name="Title 1">
            <a:extLst>
              <a:ext uri="{FF2B5EF4-FFF2-40B4-BE49-F238E27FC236}">
                <a16:creationId xmlns:a16="http://schemas.microsoft.com/office/drawing/2014/main" id="{AEAF45FF-E4A2-9F49-BBC1-616B8B4BA7C7}"/>
              </a:ext>
            </a:extLst>
          </p:cNvPr>
          <p:cNvSpPr>
            <a:spLocks noGrp="1" noChangeArrowheads="1"/>
          </p:cNvSpPr>
          <p:nvPr>
            <p:ph type="title"/>
          </p:nvPr>
        </p:nvSpPr>
        <p:spPr>
          <a:xfrm>
            <a:off x="182563" y="593725"/>
            <a:ext cx="8678862" cy="501650"/>
          </a:xfrm>
        </p:spPr>
        <p:txBody>
          <a:bodyPr/>
          <a:lstStyle/>
          <a:p>
            <a:r>
              <a:rPr lang="en-US" altLang="en-US"/>
              <a:t>Watson Studio supports the Data Science Lifecycle</a:t>
            </a:r>
          </a:p>
        </p:txBody>
      </p:sp>
      <p:sp>
        <p:nvSpPr>
          <p:cNvPr id="70663" name="Rectangle 12">
            <a:extLst>
              <a:ext uri="{FF2B5EF4-FFF2-40B4-BE49-F238E27FC236}">
                <a16:creationId xmlns:a16="http://schemas.microsoft.com/office/drawing/2014/main" id="{A7D9E196-8936-C14D-9FD4-81F3D2AA6CCB}"/>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7DAD"/>
                </a:solidFill>
                <a:effectLst/>
                <a:uLnTx/>
                <a:uFillTx/>
                <a:latin typeface="Arial" panose="020B0604020202020204" pitchFamily="34" charset="0"/>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extLst>
      <p:ext uri="{BB962C8B-B14F-4D97-AF65-F5344CB8AC3E}">
        <p14:creationId xmlns:p14="http://schemas.microsoft.com/office/powerpoint/2010/main" val="298217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566C29DD-FF20-4B50-8302-D7E1A4A5629D}"/>
              </a:ext>
            </a:extLst>
          </p:cNvPr>
          <p:cNvSpPr txBox="1"/>
          <p:nvPr/>
        </p:nvSpPr>
        <p:spPr>
          <a:xfrm>
            <a:off x="676275" y="1554163"/>
            <a:ext cx="7472363" cy="1785104"/>
          </a:xfrm>
          <a:prstGeom prst="rect">
            <a:avLst/>
          </a:prstGeom>
          <a:noFill/>
        </p:spPr>
        <p:txBody>
          <a:bodyPr>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The Gallery includes notebooks, and data sets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Copy notebooks or Data Sets into projects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Continuously updated in IBM’s managed service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p:txBody>
      </p:sp>
      <p:sp>
        <p:nvSpPr>
          <p:cNvPr id="71682" name="Title 5">
            <a:extLst>
              <a:ext uri="{FF2B5EF4-FFF2-40B4-BE49-F238E27FC236}">
                <a16:creationId xmlns:a16="http://schemas.microsoft.com/office/drawing/2014/main" id="{DE4C960B-8DF3-E045-8BA5-762D767DEBF7}"/>
              </a:ext>
            </a:extLst>
          </p:cNvPr>
          <p:cNvSpPr>
            <a:spLocks noGrp="1" noChangeArrowheads="1"/>
          </p:cNvSpPr>
          <p:nvPr>
            <p:ph type="title"/>
          </p:nvPr>
        </p:nvSpPr>
        <p:spPr>
          <a:xfrm>
            <a:off x="133350" y="593725"/>
            <a:ext cx="7470775" cy="501650"/>
          </a:xfrm>
        </p:spPr>
        <p:txBody>
          <a:bodyPr/>
          <a:lstStyle/>
          <a:p>
            <a:r>
              <a:rPr lang="en-US" altLang="en-US" dirty="0"/>
              <a:t>       Watson Studio Gallery</a:t>
            </a:r>
          </a:p>
        </p:txBody>
      </p:sp>
      <p:grpSp>
        <p:nvGrpSpPr>
          <p:cNvPr id="71683" name="Group 8">
            <a:extLst>
              <a:ext uri="{FF2B5EF4-FFF2-40B4-BE49-F238E27FC236}">
                <a16:creationId xmlns:a16="http://schemas.microsoft.com/office/drawing/2014/main" id="{2986D73B-8827-B54C-821C-B5AE3DBA8C37}"/>
              </a:ext>
            </a:extLst>
          </p:cNvPr>
          <p:cNvGrpSpPr>
            <a:grpSpLocks/>
          </p:cNvGrpSpPr>
          <p:nvPr/>
        </p:nvGrpSpPr>
        <p:grpSpPr bwMode="auto">
          <a:xfrm>
            <a:off x="7727950" y="517525"/>
            <a:ext cx="1150938" cy="747713"/>
            <a:chOff x="473827" y="1116146"/>
            <a:chExt cx="1150268" cy="747674"/>
          </a:xfrm>
        </p:grpSpPr>
        <p:sp>
          <p:nvSpPr>
            <p:cNvPr id="10" name="Rectangle: Rounded Corners 9">
              <a:extLst>
                <a:ext uri="{FF2B5EF4-FFF2-40B4-BE49-F238E27FC236}">
                  <a16:creationId xmlns:a16="http://schemas.microsoft.com/office/drawing/2014/main" id="{62F96954-0FEF-4741-8A7C-E3FD47B5F89D}"/>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FA8E4F91-CC91-4355-9510-9C7F6CC7F7AF}"/>
                </a:ext>
              </a:extLst>
            </p:cNvPr>
            <p:cNvSpPr txBox="1"/>
            <p:nvPr/>
          </p:nvSpPr>
          <p:spPr>
            <a:xfrm>
              <a:off x="510319" y="1152657"/>
              <a:ext cx="1077285" cy="674652"/>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Research Topics</a:t>
              </a:r>
            </a:p>
          </p:txBody>
        </p:sp>
      </p:grpSp>
      <p:sp>
        <p:nvSpPr>
          <p:cNvPr id="3" name="Rectangle 2">
            <a:extLst>
              <a:ext uri="{FF2B5EF4-FFF2-40B4-BE49-F238E27FC236}">
                <a16:creationId xmlns:a16="http://schemas.microsoft.com/office/drawing/2014/main" id="{767A4377-C76B-4457-8F02-CE7572D25EAD}"/>
              </a:ext>
            </a:extLst>
          </p:cNvPr>
          <p:cNvSpPr/>
          <p:nvPr/>
        </p:nvSpPr>
        <p:spPr>
          <a:xfrm>
            <a:off x="2903538" y="984250"/>
            <a:ext cx="2420937" cy="27622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rPr>
              <a:t>Built-in learning to get started </a:t>
            </a:r>
            <a:endParaRPr kumimoji="0" lang="en-US" sz="1200" b="1" i="0"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70731314"/>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itle 5">
            <a:extLst>
              <a:ext uri="{FF2B5EF4-FFF2-40B4-BE49-F238E27FC236}">
                <a16:creationId xmlns:a16="http://schemas.microsoft.com/office/drawing/2014/main" id="{D2388E56-5492-4ACD-9003-04A656C21686}"/>
              </a:ext>
            </a:extLst>
          </p:cNvPr>
          <p:cNvSpPr>
            <a:spLocks noGrp="1" noChangeArrowheads="1"/>
          </p:cNvSpPr>
          <p:nvPr>
            <p:ph type="title"/>
          </p:nvPr>
        </p:nvSpPr>
        <p:spPr>
          <a:xfrm>
            <a:off x="133350" y="593725"/>
            <a:ext cx="7470775" cy="501650"/>
          </a:xfrm>
        </p:spPr>
        <p:txBody>
          <a:bodyPr/>
          <a:lstStyle/>
          <a:p>
            <a:r>
              <a:rPr lang="en-US" altLang="en-US" dirty="0"/>
              <a:t>       developer.ibm.com</a:t>
            </a:r>
          </a:p>
        </p:txBody>
      </p:sp>
      <p:grpSp>
        <p:nvGrpSpPr>
          <p:cNvPr id="91140" name="Group 8">
            <a:extLst>
              <a:ext uri="{FF2B5EF4-FFF2-40B4-BE49-F238E27FC236}">
                <a16:creationId xmlns:a16="http://schemas.microsoft.com/office/drawing/2014/main" id="{D9C1F15F-9CFA-4BD4-AA40-9ED373F6849A}"/>
              </a:ext>
            </a:extLst>
          </p:cNvPr>
          <p:cNvGrpSpPr>
            <a:grpSpLocks/>
          </p:cNvGrpSpPr>
          <p:nvPr/>
        </p:nvGrpSpPr>
        <p:grpSpPr bwMode="auto">
          <a:xfrm>
            <a:off x="7727950" y="517525"/>
            <a:ext cx="1150938" cy="747713"/>
            <a:chOff x="473827" y="1116146"/>
            <a:chExt cx="1150268" cy="747674"/>
          </a:xfrm>
        </p:grpSpPr>
        <p:sp>
          <p:nvSpPr>
            <p:cNvPr id="10" name="Rectangle: Rounded Corners 9">
              <a:extLst>
                <a:ext uri="{FF2B5EF4-FFF2-40B4-BE49-F238E27FC236}">
                  <a16:creationId xmlns:a16="http://schemas.microsoft.com/office/drawing/2014/main" id="{62F96954-0FEF-4741-8A7C-E3FD47B5F89D}"/>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FA8E4F91-CC91-4355-9510-9C7F6CC7F7AF}"/>
                </a:ext>
              </a:extLst>
            </p:cNvPr>
            <p:cNvSpPr txBox="1"/>
            <p:nvPr/>
          </p:nvSpPr>
          <p:spPr>
            <a:xfrm>
              <a:off x="510319" y="1152657"/>
              <a:ext cx="1077285" cy="674652"/>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Research Topics</a:t>
              </a:r>
            </a:p>
          </p:txBody>
        </p:sp>
      </p:grpSp>
      <p:pic>
        <p:nvPicPr>
          <p:cNvPr id="4" name="Picture 3">
            <a:extLst>
              <a:ext uri="{FF2B5EF4-FFF2-40B4-BE49-F238E27FC236}">
                <a16:creationId xmlns:a16="http://schemas.microsoft.com/office/drawing/2014/main" id="{5CC2A493-5030-478A-8FBB-B7879B98BA85}"/>
              </a:ext>
            </a:extLst>
          </p:cNvPr>
          <p:cNvPicPr>
            <a:picLocks noChangeAspect="1"/>
          </p:cNvPicPr>
          <p:nvPr/>
        </p:nvPicPr>
        <p:blipFill>
          <a:blip r:embed="rId3"/>
          <a:stretch>
            <a:fillRect/>
          </a:stretch>
        </p:blipFill>
        <p:spPr>
          <a:xfrm>
            <a:off x="625151" y="1421520"/>
            <a:ext cx="8070980" cy="4842755"/>
          </a:xfrm>
          <a:prstGeom prst="rect">
            <a:avLst/>
          </a:prstGeom>
          <a:ln>
            <a:solidFill>
              <a:srgbClr val="000000"/>
            </a:solidFill>
          </a:ln>
        </p:spPr>
      </p:pic>
    </p:spTree>
    <p:extLst>
      <p:ext uri="{BB962C8B-B14F-4D97-AF65-F5344CB8AC3E}">
        <p14:creationId xmlns:p14="http://schemas.microsoft.com/office/powerpoint/2010/main" val="2338938150"/>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29" name="Group 17">
            <a:extLst>
              <a:ext uri="{FF2B5EF4-FFF2-40B4-BE49-F238E27FC236}">
                <a16:creationId xmlns:a16="http://schemas.microsoft.com/office/drawing/2014/main" id="{1FF6A632-3F0B-4F4E-BB51-71E5CBF7E6EB}"/>
              </a:ext>
            </a:extLst>
          </p:cNvPr>
          <p:cNvGrpSpPr>
            <a:grpSpLocks/>
          </p:cNvGrpSpPr>
          <p:nvPr/>
        </p:nvGrpSpPr>
        <p:grpSpPr bwMode="auto">
          <a:xfrm>
            <a:off x="3314700" y="1639888"/>
            <a:ext cx="4756150" cy="4332287"/>
            <a:chOff x="3315002" y="1639131"/>
            <a:chExt cx="4756462" cy="4332972"/>
          </a:xfrm>
        </p:grpSpPr>
        <p:sp>
          <p:nvSpPr>
            <p:cNvPr id="6" name="Freeform: Shape 5">
              <a:extLst>
                <a:ext uri="{FF2B5EF4-FFF2-40B4-BE49-F238E27FC236}">
                  <a16:creationId xmlns:a16="http://schemas.microsoft.com/office/drawing/2014/main" id="{ADF35ABF-9821-4AF1-87A7-E1924286BDA3}"/>
                </a:ext>
              </a:extLst>
            </p:cNvPr>
            <p:cNvSpPr/>
            <p:nvPr/>
          </p:nvSpPr>
          <p:spPr>
            <a:xfrm>
              <a:off x="5177262" y="1701053"/>
              <a:ext cx="1151013"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Connect to Data</a:t>
              </a:r>
            </a:p>
          </p:txBody>
        </p:sp>
        <p:sp>
          <p:nvSpPr>
            <p:cNvPr id="7" name="Freeform: Shape 6">
              <a:extLst>
                <a:ext uri="{FF2B5EF4-FFF2-40B4-BE49-F238E27FC236}">
                  <a16:creationId xmlns:a16="http://schemas.microsoft.com/office/drawing/2014/main" id="{B9FC44C7-E606-4559-8019-E6029F4E1B37}"/>
                </a:ext>
              </a:extLst>
            </p:cNvPr>
            <p:cNvSpPr/>
            <p:nvPr/>
          </p:nvSpPr>
          <p:spPr>
            <a:xfrm>
              <a:off x="3991321" y="2075762"/>
              <a:ext cx="3522894" cy="3523220"/>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68E26344-620C-4BF3-9386-A4488C41D6B4}"/>
                </a:ext>
              </a:extLst>
            </p:cNvPr>
            <p:cNvSpPr/>
            <p:nvPr/>
          </p:nvSpPr>
          <p:spPr>
            <a:xfrm>
              <a:off x="6702949" y="2582255"/>
              <a:ext cx="1151014"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Prepare Data</a:t>
              </a:r>
            </a:p>
          </p:txBody>
        </p:sp>
        <p:sp>
          <p:nvSpPr>
            <p:cNvPr id="9" name="Freeform: Shape 8">
              <a:extLst>
                <a:ext uri="{FF2B5EF4-FFF2-40B4-BE49-F238E27FC236}">
                  <a16:creationId xmlns:a16="http://schemas.microsoft.com/office/drawing/2014/main" id="{320A4C17-41C6-453A-B677-E8140456CCD8}"/>
                </a:ext>
              </a:extLst>
            </p:cNvPr>
            <p:cNvSpPr/>
            <p:nvPr/>
          </p:nvSpPr>
          <p:spPr>
            <a:xfrm>
              <a:off x="4073877" y="2294872"/>
              <a:ext cx="3522894" cy="3523220"/>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79DEE46D-2F79-44CE-8C5B-1E8E858DC8D5}"/>
                </a:ext>
              </a:extLst>
            </p:cNvPr>
            <p:cNvSpPr/>
            <p:nvPr/>
          </p:nvSpPr>
          <p:spPr>
            <a:xfrm>
              <a:off x="6920451" y="4125549"/>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sp>
          <p:nvSpPr>
            <p:cNvPr id="11" name="Freeform: Shape 10">
              <a:extLst>
                <a:ext uri="{FF2B5EF4-FFF2-40B4-BE49-F238E27FC236}">
                  <a16:creationId xmlns:a16="http://schemas.microsoft.com/office/drawing/2014/main" id="{A7F40699-E54A-4944-BF61-58DFDDE8DC0A}"/>
                </a:ext>
              </a:extLst>
            </p:cNvPr>
            <p:cNvSpPr/>
            <p:nvPr/>
          </p:nvSpPr>
          <p:spPr>
            <a:xfrm>
              <a:off x="4153257" y="2028129"/>
              <a:ext cx="3522894" cy="352322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13EA5D32-7F50-4BE0-B230-EF94C49DDA33}"/>
                </a:ext>
              </a:extLst>
            </p:cNvPr>
            <p:cNvSpPr/>
            <p:nvPr/>
          </p:nvSpPr>
          <p:spPr>
            <a:xfrm>
              <a:off x="5177262" y="5224273"/>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Save and Deploy</a:t>
              </a:r>
            </a:p>
          </p:txBody>
        </p:sp>
        <p:sp>
          <p:nvSpPr>
            <p:cNvPr id="13" name="Freeform: Shape 12">
              <a:extLst>
                <a:ext uri="{FF2B5EF4-FFF2-40B4-BE49-F238E27FC236}">
                  <a16:creationId xmlns:a16="http://schemas.microsoft.com/office/drawing/2014/main" id="{1EADC625-08B1-4CD8-87CB-0ACA648D9F42}"/>
                </a:ext>
              </a:extLst>
            </p:cNvPr>
            <p:cNvSpPr/>
            <p:nvPr/>
          </p:nvSpPr>
          <p:spPr>
            <a:xfrm>
              <a:off x="3991321" y="2075762"/>
              <a:ext cx="3522894" cy="3523220"/>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0523CD2E-F51A-4552-8E38-1F0C81AB4879}"/>
                </a:ext>
              </a:extLst>
            </p:cNvPr>
            <p:cNvSpPr/>
            <p:nvPr/>
          </p:nvSpPr>
          <p:spPr>
            <a:xfrm>
              <a:off x="3653162" y="4343070"/>
              <a:ext cx="1149425"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Monitor and Manage</a:t>
              </a:r>
            </a:p>
          </p:txBody>
        </p:sp>
        <p:sp>
          <p:nvSpPr>
            <p:cNvPr id="15" name="Freeform: Shape 14">
              <a:extLst>
                <a:ext uri="{FF2B5EF4-FFF2-40B4-BE49-F238E27FC236}">
                  <a16:creationId xmlns:a16="http://schemas.microsoft.com/office/drawing/2014/main" id="{F9F5080A-59C4-4702-9DE5-BD86DFF2D76E}"/>
                </a:ext>
              </a:extLst>
            </p:cNvPr>
            <p:cNvSpPr/>
            <p:nvPr/>
          </p:nvSpPr>
          <p:spPr>
            <a:xfrm>
              <a:off x="3792871" y="1639131"/>
              <a:ext cx="3522893" cy="3523219"/>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6A6BD2C0-B9F5-4679-8144-05308CDEF4BF}"/>
                </a:ext>
              </a:extLst>
            </p:cNvPr>
            <p:cNvSpPr/>
            <p:nvPr/>
          </p:nvSpPr>
          <p:spPr>
            <a:xfrm>
              <a:off x="3315002" y="2815654"/>
              <a:ext cx="1151014"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Find Governed Data</a:t>
              </a:r>
            </a:p>
          </p:txBody>
        </p:sp>
        <p:sp>
          <p:nvSpPr>
            <p:cNvPr id="17" name="Freeform: Shape 16">
              <a:extLst>
                <a:ext uri="{FF2B5EF4-FFF2-40B4-BE49-F238E27FC236}">
                  <a16:creationId xmlns:a16="http://schemas.microsoft.com/office/drawing/2014/main" id="{62BA6F56-0CD7-4DBD-AF85-71FF87053B7F}"/>
                </a:ext>
              </a:extLst>
            </p:cNvPr>
            <p:cNvSpPr/>
            <p:nvPr/>
          </p:nvSpPr>
          <p:spPr>
            <a:xfrm>
              <a:off x="3681739" y="2151974"/>
              <a:ext cx="3522893" cy="352322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73730" name="Group 3">
            <a:extLst>
              <a:ext uri="{FF2B5EF4-FFF2-40B4-BE49-F238E27FC236}">
                <a16:creationId xmlns:a16="http://schemas.microsoft.com/office/drawing/2014/main" id="{DD47A533-FD4F-3F4A-B9EC-8013791A538F}"/>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Create Project</a:t>
              </a:r>
            </a:p>
          </p:txBody>
        </p:sp>
      </p:grpSp>
      <p:sp>
        <p:nvSpPr>
          <p:cNvPr id="73731" name="Title 1">
            <a:extLst>
              <a:ext uri="{FF2B5EF4-FFF2-40B4-BE49-F238E27FC236}">
                <a16:creationId xmlns:a16="http://schemas.microsoft.com/office/drawing/2014/main" id="{C7448725-1679-3143-8F9A-37065DF153A8}"/>
              </a:ext>
            </a:extLst>
          </p:cNvPr>
          <p:cNvSpPr>
            <a:spLocks noGrp="1" noChangeArrowheads="1"/>
          </p:cNvSpPr>
          <p:nvPr>
            <p:ph type="title"/>
          </p:nvPr>
        </p:nvSpPr>
        <p:spPr>
          <a:xfrm>
            <a:off x="152400" y="593725"/>
            <a:ext cx="8658225" cy="501650"/>
          </a:xfrm>
        </p:spPr>
        <p:txBody>
          <a:bodyPr/>
          <a:lstStyle/>
          <a:p>
            <a:r>
              <a:rPr lang="en-US" altLang="en-US"/>
              <a:t>Watson Studio supports the Data Science Lifecycle</a:t>
            </a:r>
          </a:p>
        </p:txBody>
      </p:sp>
      <p:grpSp>
        <p:nvGrpSpPr>
          <p:cNvPr id="73732" name="Group 25">
            <a:extLst>
              <a:ext uri="{FF2B5EF4-FFF2-40B4-BE49-F238E27FC236}">
                <a16:creationId xmlns:a16="http://schemas.microsoft.com/office/drawing/2014/main" id="{1D3A5612-A6F9-F648-9FC0-40AADC241149}"/>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Research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73735" name="Rectangle 24">
            <a:extLst>
              <a:ext uri="{FF2B5EF4-FFF2-40B4-BE49-F238E27FC236}">
                <a16:creationId xmlns:a16="http://schemas.microsoft.com/office/drawing/2014/main" id="{066757D8-2B8F-874B-BD07-057E5F41F49E}"/>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7DAD"/>
                </a:solidFill>
                <a:effectLst/>
                <a:uLnTx/>
                <a:uFillTx/>
                <a:latin typeface="Arial" panose="020B0604020202020204" pitchFamily="34" charset="0"/>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extLst>
      <p:ext uri="{BB962C8B-B14F-4D97-AF65-F5344CB8AC3E}">
        <p14:creationId xmlns:p14="http://schemas.microsoft.com/office/powerpoint/2010/main" val="3460500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42F5EBCF-B151-4D20-9155-7622C5294406}"/>
              </a:ext>
            </a:extLst>
          </p:cNvPr>
          <p:cNvSpPr txBox="1"/>
          <p:nvPr/>
        </p:nvSpPr>
        <p:spPr>
          <a:xfrm>
            <a:off x="676275" y="1554163"/>
            <a:ext cx="7259638" cy="4305300"/>
          </a:xfrm>
          <a:prstGeom prst="rect">
            <a:avLst/>
          </a:prstGeom>
          <a:noFill/>
        </p:spPr>
        <p:txBody>
          <a:bodyPr>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F</a:t>
            </a:r>
            <a:r>
              <a:rPr kumimoji="0" lang="en-US" altLang="en-US" sz="20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ind</a:t>
            </a:r>
            <a:r>
              <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 data (structured, unstructured) and AI assets (e.g., ML/DL models, notebooks, Watson Data Kits) in the </a:t>
            </a:r>
            <a:r>
              <a:rPr kumimoji="0" lang="en-US" altLang="en-US" sz="20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Knowledge Catalog</a:t>
            </a:r>
            <a:r>
              <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 with intelligent search and giving the right access to the right users.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Discover assets, profiling, classification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Policy, rule authoring</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Policy, rule enforcement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Asset Usage Statistics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160735" marR="0" lvl="0" indent="-160735" algn="l" defTabSz="914400" rtl="0" eaLnBrk="0" fontAlgn="base" latinLnBrk="0" hangingPunct="0">
              <a:lnSpc>
                <a:spcPct val="100000"/>
              </a:lnSpc>
              <a:spcBef>
                <a:spcPct val="0"/>
              </a:spcBef>
              <a:spcAft>
                <a:spcPct val="0"/>
              </a:spcAft>
              <a:buClrTx/>
              <a:buSzTx/>
              <a:buFont typeface="Wingdings" charset="2"/>
              <a:buChar char="§"/>
              <a:tabLst/>
              <a:defRPr/>
            </a:pPr>
            <a:endParaRPr kumimoji="0" lang="en-US" sz="675"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endParaRPr>
          </a:p>
        </p:txBody>
      </p:sp>
      <p:sp>
        <p:nvSpPr>
          <p:cNvPr id="74754" name="Title 5">
            <a:extLst>
              <a:ext uri="{FF2B5EF4-FFF2-40B4-BE49-F238E27FC236}">
                <a16:creationId xmlns:a16="http://schemas.microsoft.com/office/drawing/2014/main" id="{D908C9AA-DF07-7E41-9D32-DC9D6946C86C}"/>
              </a:ext>
            </a:extLst>
          </p:cNvPr>
          <p:cNvSpPr>
            <a:spLocks noGrp="1" noChangeArrowheads="1"/>
          </p:cNvSpPr>
          <p:nvPr>
            <p:ph type="title"/>
          </p:nvPr>
        </p:nvSpPr>
        <p:spPr/>
        <p:txBody>
          <a:bodyPr/>
          <a:lstStyle/>
          <a:p>
            <a:r>
              <a:rPr lang="en-US" altLang="en-US"/>
              <a:t>Watson Knowledge Catalog Features</a:t>
            </a:r>
          </a:p>
        </p:txBody>
      </p:sp>
      <p:grpSp>
        <p:nvGrpSpPr>
          <p:cNvPr id="74755" name="Group 8">
            <a:extLst>
              <a:ext uri="{FF2B5EF4-FFF2-40B4-BE49-F238E27FC236}">
                <a16:creationId xmlns:a16="http://schemas.microsoft.com/office/drawing/2014/main" id="{829A8486-6F7A-1243-BAE5-D5DA788393E9}"/>
              </a:ext>
            </a:extLst>
          </p:cNvPr>
          <p:cNvGrpSpPr>
            <a:grpSpLocks/>
          </p:cNvGrpSpPr>
          <p:nvPr/>
        </p:nvGrpSpPr>
        <p:grpSpPr bwMode="auto">
          <a:xfrm>
            <a:off x="7727950" y="528638"/>
            <a:ext cx="1150938" cy="747712"/>
            <a:chOff x="473827" y="1116146"/>
            <a:chExt cx="1150268" cy="747674"/>
          </a:xfrm>
        </p:grpSpPr>
        <p:sp>
          <p:nvSpPr>
            <p:cNvPr id="10" name="Rectangle: Rounded Corners 9">
              <a:extLst>
                <a:ext uri="{FF2B5EF4-FFF2-40B4-BE49-F238E27FC236}">
                  <a16:creationId xmlns:a16="http://schemas.microsoft.com/office/drawing/2014/main" id="{0B791B29-93A3-40D3-A6B5-ECD8EDF58DC5}"/>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A970C3B8-D219-4295-830F-3623C812FF8F}"/>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Find Governed Data</a:t>
              </a:r>
            </a:p>
          </p:txBody>
        </p:sp>
      </p:grpSp>
      <p:sp>
        <p:nvSpPr>
          <p:cNvPr id="2" name="Rectangle 1">
            <a:extLst>
              <a:ext uri="{FF2B5EF4-FFF2-40B4-BE49-F238E27FC236}">
                <a16:creationId xmlns:a16="http://schemas.microsoft.com/office/drawing/2014/main" id="{2678B418-D68E-4EFB-ACF6-89F5508077AC}"/>
              </a:ext>
            </a:extLst>
          </p:cNvPr>
          <p:cNvSpPr/>
          <p:nvPr/>
        </p:nvSpPr>
        <p:spPr>
          <a:xfrm>
            <a:off x="2252663" y="1031875"/>
            <a:ext cx="4572000" cy="277813"/>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rPr>
              <a:t>Unlock tribal knowledge and unleash knowledge workers</a:t>
            </a:r>
            <a:endPar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784181246"/>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C3EDDF3E-BA75-44CA-8656-3D85415191C8}"/>
              </a:ext>
            </a:extLst>
          </p:cNvPr>
          <p:cNvSpPr>
            <a:spLocks noGrp="1" noChangeArrowheads="1"/>
          </p:cNvSpPr>
          <p:nvPr>
            <p:ph type="title"/>
          </p:nvPr>
        </p:nvSpPr>
        <p:spPr>
          <a:xfrm>
            <a:off x="265113" y="593725"/>
            <a:ext cx="8624887" cy="501650"/>
          </a:xfrm>
        </p:spPr>
        <p:txBody>
          <a:bodyPr/>
          <a:lstStyle/>
          <a:p>
            <a:r>
              <a:rPr lang="en-US" altLang="en-US"/>
              <a:t>Watson Knowledge Catalog Features</a:t>
            </a:r>
          </a:p>
        </p:txBody>
      </p:sp>
      <p:grpSp>
        <p:nvGrpSpPr>
          <p:cNvPr id="96259" name="Group 8">
            <a:extLst>
              <a:ext uri="{FF2B5EF4-FFF2-40B4-BE49-F238E27FC236}">
                <a16:creationId xmlns:a16="http://schemas.microsoft.com/office/drawing/2014/main" id="{E1A9805F-A9F4-4312-A7A1-57E8A7559D4B}"/>
              </a:ext>
            </a:extLst>
          </p:cNvPr>
          <p:cNvGrpSpPr>
            <a:grpSpLocks/>
          </p:cNvGrpSpPr>
          <p:nvPr/>
        </p:nvGrpSpPr>
        <p:grpSpPr bwMode="auto">
          <a:xfrm>
            <a:off x="7727950" y="528638"/>
            <a:ext cx="1150938" cy="747712"/>
            <a:chOff x="473827" y="1116146"/>
            <a:chExt cx="1150268" cy="747674"/>
          </a:xfrm>
        </p:grpSpPr>
        <p:sp>
          <p:nvSpPr>
            <p:cNvPr id="10" name="Rectangle: Rounded Corners 9">
              <a:extLst>
                <a:ext uri="{FF2B5EF4-FFF2-40B4-BE49-F238E27FC236}">
                  <a16:creationId xmlns:a16="http://schemas.microsoft.com/office/drawing/2014/main" id="{0B3F3CDF-58AA-461C-8B34-35B6FEAF1522}"/>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EF41979-01C4-4EC9-B6AD-B1FBB1F4039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Find Governed Data</a:t>
              </a:r>
            </a:p>
          </p:txBody>
        </p:sp>
      </p:grpSp>
      <p:pic>
        <p:nvPicPr>
          <p:cNvPr id="96260" name="Picture 6">
            <a:extLst>
              <a:ext uri="{FF2B5EF4-FFF2-40B4-BE49-F238E27FC236}">
                <a16:creationId xmlns:a16="http://schemas.microsoft.com/office/drawing/2014/main" id="{E14F801B-D4F1-434A-98E9-7C737F623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0988"/>
            <a:ext cx="9144000" cy="47783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218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1" name="Group 3">
            <a:extLst>
              <a:ext uri="{FF2B5EF4-FFF2-40B4-BE49-F238E27FC236}">
                <a16:creationId xmlns:a16="http://schemas.microsoft.com/office/drawing/2014/main" id="{E198BE64-84BD-CC4C-BB01-49FC6F9E07F2}"/>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Create Project</a:t>
              </a:r>
            </a:p>
          </p:txBody>
        </p:sp>
      </p:grpSp>
      <p:grpSp>
        <p:nvGrpSpPr>
          <p:cNvPr id="76802" name="Group 17">
            <a:extLst>
              <a:ext uri="{FF2B5EF4-FFF2-40B4-BE49-F238E27FC236}">
                <a16:creationId xmlns:a16="http://schemas.microsoft.com/office/drawing/2014/main" id="{C256E972-1654-4A47-9B20-56E4CE6776DD}"/>
              </a:ext>
            </a:extLst>
          </p:cNvPr>
          <p:cNvGrpSpPr>
            <a:grpSpLocks/>
          </p:cNvGrpSpPr>
          <p:nvPr/>
        </p:nvGrpSpPr>
        <p:grpSpPr bwMode="auto">
          <a:xfrm>
            <a:off x="3314700" y="1639888"/>
            <a:ext cx="4756150" cy="4332287"/>
            <a:chOff x="3315002" y="1639131"/>
            <a:chExt cx="4756462" cy="4332972"/>
          </a:xfrm>
        </p:grpSpPr>
        <p:sp>
          <p:nvSpPr>
            <p:cNvPr id="6" name="Freeform: Shape 5">
              <a:extLst>
                <a:ext uri="{FF2B5EF4-FFF2-40B4-BE49-F238E27FC236}">
                  <a16:creationId xmlns:a16="http://schemas.microsoft.com/office/drawing/2014/main" id="{A8D42CBB-ADFB-499E-A897-55ECB21F44BA}"/>
                </a:ext>
              </a:extLst>
            </p:cNvPr>
            <p:cNvSpPr/>
            <p:nvPr/>
          </p:nvSpPr>
          <p:spPr>
            <a:xfrm>
              <a:off x="5177262" y="1701053"/>
              <a:ext cx="1151013"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Connect to Data</a:t>
              </a:r>
            </a:p>
          </p:txBody>
        </p:sp>
        <p:sp>
          <p:nvSpPr>
            <p:cNvPr id="7" name="Freeform: Shape 6">
              <a:extLst>
                <a:ext uri="{FF2B5EF4-FFF2-40B4-BE49-F238E27FC236}">
                  <a16:creationId xmlns:a16="http://schemas.microsoft.com/office/drawing/2014/main" id="{33A5D14A-994F-4D98-AE1A-EE7068F312C1}"/>
                </a:ext>
              </a:extLst>
            </p:cNvPr>
            <p:cNvSpPr/>
            <p:nvPr/>
          </p:nvSpPr>
          <p:spPr>
            <a:xfrm>
              <a:off x="3991321" y="2075762"/>
              <a:ext cx="3522894" cy="3523220"/>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8B2B4740-A067-4D9D-8E0C-7BC65C64487A}"/>
                </a:ext>
              </a:extLst>
            </p:cNvPr>
            <p:cNvSpPr/>
            <p:nvPr/>
          </p:nvSpPr>
          <p:spPr>
            <a:xfrm>
              <a:off x="6702949" y="2582255"/>
              <a:ext cx="1151014"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Prepare Data</a:t>
              </a:r>
            </a:p>
          </p:txBody>
        </p:sp>
        <p:sp>
          <p:nvSpPr>
            <p:cNvPr id="9" name="Freeform: Shape 8">
              <a:extLst>
                <a:ext uri="{FF2B5EF4-FFF2-40B4-BE49-F238E27FC236}">
                  <a16:creationId xmlns:a16="http://schemas.microsoft.com/office/drawing/2014/main" id="{0B505018-3052-4BDE-975F-E9B0C0EE0AB2}"/>
                </a:ext>
              </a:extLst>
            </p:cNvPr>
            <p:cNvSpPr/>
            <p:nvPr/>
          </p:nvSpPr>
          <p:spPr>
            <a:xfrm>
              <a:off x="4073877" y="2294872"/>
              <a:ext cx="3522894" cy="3523220"/>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86A14C25-CB75-4C98-B018-55DE167D1D2F}"/>
                </a:ext>
              </a:extLst>
            </p:cNvPr>
            <p:cNvSpPr/>
            <p:nvPr/>
          </p:nvSpPr>
          <p:spPr>
            <a:xfrm>
              <a:off x="6920451" y="4125549"/>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sp>
          <p:nvSpPr>
            <p:cNvPr id="11" name="Freeform: Shape 10">
              <a:extLst>
                <a:ext uri="{FF2B5EF4-FFF2-40B4-BE49-F238E27FC236}">
                  <a16:creationId xmlns:a16="http://schemas.microsoft.com/office/drawing/2014/main" id="{C2A3B0DE-A440-4FF7-93CE-1BE49E600BDC}"/>
                </a:ext>
              </a:extLst>
            </p:cNvPr>
            <p:cNvSpPr/>
            <p:nvPr/>
          </p:nvSpPr>
          <p:spPr>
            <a:xfrm>
              <a:off x="4153257" y="2028129"/>
              <a:ext cx="3522894" cy="352322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89C4A6C5-5621-404C-A782-6A3D399D897C}"/>
                </a:ext>
              </a:extLst>
            </p:cNvPr>
            <p:cNvSpPr/>
            <p:nvPr/>
          </p:nvSpPr>
          <p:spPr>
            <a:xfrm>
              <a:off x="5177262" y="5224273"/>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Save and Deploy</a:t>
              </a:r>
            </a:p>
          </p:txBody>
        </p:sp>
        <p:sp>
          <p:nvSpPr>
            <p:cNvPr id="13" name="Freeform: Shape 12">
              <a:extLst>
                <a:ext uri="{FF2B5EF4-FFF2-40B4-BE49-F238E27FC236}">
                  <a16:creationId xmlns:a16="http://schemas.microsoft.com/office/drawing/2014/main" id="{3C91121C-31A4-4783-8A31-11AF7224DF39}"/>
                </a:ext>
              </a:extLst>
            </p:cNvPr>
            <p:cNvSpPr/>
            <p:nvPr/>
          </p:nvSpPr>
          <p:spPr>
            <a:xfrm>
              <a:off x="3991321" y="2075762"/>
              <a:ext cx="3522894" cy="3523220"/>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66DF267F-2ADF-4891-B916-692936B68D42}"/>
                </a:ext>
              </a:extLst>
            </p:cNvPr>
            <p:cNvSpPr/>
            <p:nvPr/>
          </p:nvSpPr>
          <p:spPr>
            <a:xfrm>
              <a:off x="3653162" y="4343070"/>
              <a:ext cx="1149425"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Monitor and Manage</a:t>
              </a:r>
            </a:p>
          </p:txBody>
        </p:sp>
        <p:sp>
          <p:nvSpPr>
            <p:cNvPr id="15" name="Freeform: Shape 14">
              <a:extLst>
                <a:ext uri="{FF2B5EF4-FFF2-40B4-BE49-F238E27FC236}">
                  <a16:creationId xmlns:a16="http://schemas.microsoft.com/office/drawing/2014/main" id="{E074AF45-C736-4C2C-88C8-5FA699B81E59}"/>
                </a:ext>
              </a:extLst>
            </p:cNvPr>
            <p:cNvSpPr/>
            <p:nvPr/>
          </p:nvSpPr>
          <p:spPr>
            <a:xfrm>
              <a:off x="3792871" y="1639131"/>
              <a:ext cx="3522893" cy="3523219"/>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A353F658-0885-44A9-A242-9C54BDDE27B5}"/>
                </a:ext>
              </a:extLst>
            </p:cNvPr>
            <p:cNvSpPr/>
            <p:nvPr/>
          </p:nvSpPr>
          <p:spPr>
            <a:xfrm>
              <a:off x="3315002" y="2815654"/>
              <a:ext cx="1151014"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Find Governed Data</a:t>
              </a:r>
            </a:p>
          </p:txBody>
        </p:sp>
        <p:sp>
          <p:nvSpPr>
            <p:cNvPr id="17" name="Freeform: Shape 16">
              <a:extLst>
                <a:ext uri="{FF2B5EF4-FFF2-40B4-BE49-F238E27FC236}">
                  <a16:creationId xmlns:a16="http://schemas.microsoft.com/office/drawing/2014/main" id="{FE73A0B0-7DB8-4FC8-9917-FD7D435A1444}"/>
                </a:ext>
              </a:extLst>
            </p:cNvPr>
            <p:cNvSpPr/>
            <p:nvPr/>
          </p:nvSpPr>
          <p:spPr>
            <a:xfrm>
              <a:off x="3681739" y="2151974"/>
              <a:ext cx="3522893" cy="352322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76803" name="Group 25">
            <a:extLst>
              <a:ext uri="{FF2B5EF4-FFF2-40B4-BE49-F238E27FC236}">
                <a16:creationId xmlns:a16="http://schemas.microsoft.com/office/drawing/2014/main" id="{DB65A950-AB13-994E-A243-537C79C10265}"/>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rial"/>
                  <a:ea typeface="ＭＳ Ｐゴシック"/>
                  <a:cs typeface="+mn-cs"/>
                </a:rPr>
                <a:t>Resarch</a:t>
              </a: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76806" name="Title 4">
            <a:extLst>
              <a:ext uri="{FF2B5EF4-FFF2-40B4-BE49-F238E27FC236}">
                <a16:creationId xmlns:a16="http://schemas.microsoft.com/office/drawing/2014/main" id="{D29C4FBA-9C7C-9842-A8EA-6A78C89413A2}"/>
              </a:ext>
            </a:extLst>
          </p:cNvPr>
          <p:cNvSpPr>
            <a:spLocks noGrp="1" noChangeArrowheads="1"/>
          </p:cNvSpPr>
          <p:nvPr>
            <p:ph type="title"/>
          </p:nvPr>
        </p:nvSpPr>
        <p:spPr>
          <a:xfrm>
            <a:off x="161925" y="593725"/>
            <a:ext cx="8648700" cy="501650"/>
          </a:xfrm>
        </p:spPr>
        <p:txBody>
          <a:bodyPr/>
          <a:lstStyle/>
          <a:p>
            <a:r>
              <a:rPr lang="en-US" altLang="en-US"/>
              <a:t>Watson Studio supports the Data Science Lifecycle</a:t>
            </a:r>
          </a:p>
        </p:txBody>
      </p:sp>
      <p:sp>
        <p:nvSpPr>
          <p:cNvPr id="76807" name="Rectangle 28">
            <a:extLst>
              <a:ext uri="{FF2B5EF4-FFF2-40B4-BE49-F238E27FC236}">
                <a16:creationId xmlns:a16="http://schemas.microsoft.com/office/drawing/2014/main" id="{94736455-D1DF-8245-8EEE-5064EBD11D52}"/>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7DAD"/>
                </a:solidFill>
                <a:effectLst/>
                <a:uLnTx/>
                <a:uFillTx/>
                <a:latin typeface="Arial" panose="020B0604020202020204" pitchFamily="34" charset="0"/>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extLst>
      <p:ext uri="{BB962C8B-B14F-4D97-AF65-F5344CB8AC3E}">
        <p14:creationId xmlns:p14="http://schemas.microsoft.com/office/powerpoint/2010/main" val="1608300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3635A9FB-0B6E-4CA7-81DB-0AB3819DA215}"/>
              </a:ext>
            </a:extLst>
          </p:cNvPr>
          <p:cNvSpPr txBox="1"/>
          <p:nvPr/>
        </p:nvSpPr>
        <p:spPr>
          <a:xfrm>
            <a:off x="676275" y="1554163"/>
            <a:ext cx="6916738" cy="2166937"/>
          </a:xfrm>
          <a:prstGeom prst="rect">
            <a:avLst/>
          </a:prstGeom>
          <a:noFill/>
        </p:spPr>
        <p:txBody>
          <a:bodyPr>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Upload files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Connectors to Structured and Unstructured, On-prem and Cloud data sources.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Wizard based connection definition and code generation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60735" marR="0" lvl="0" indent="-160735" algn="l" defTabSz="914400" rtl="0" eaLnBrk="0" fontAlgn="base" latinLnBrk="0" hangingPunct="0">
              <a:lnSpc>
                <a:spcPct val="100000"/>
              </a:lnSpc>
              <a:spcBef>
                <a:spcPct val="0"/>
              </a:spcBef>
              <a:spcAft>
                <a:spcPct val="0"/>
              </a:spcAft>
              <a:buClrTx/>
              <a:buSzTx/>
              <a:buFont typeface="Wingdings" charset="2"/>
              <a:buChar char="§"/>
              <a:tabLst/>
              <a:defRPr/>
            </a:pPr>
            <a:endParaRPr kumimoji="0" lang="en-US" sz="675"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endParaRPr>
          </a:p>
        </p:txBody>
      </p:sp>
      <p:sp>
        <p:nvSpPr>
          <p:cNvPr id="77826" name="Title 5">
            <a:extLst>
              <a:ext uri="{FF2B5EF4-FFF2-40B4-BE49-F238E27FC236}">
                <a16:creationId xmlns:a16="http://schemas.microsoft.com/office/drawing/2014/main" id="{6CC84A95-3421-154C-B5A8-C698563824CA}"/>
              </a:ext>
            </a:extLst>
          </p:cNvPr>
          <p:cNvSpPr>
            <a:spLocks noGrp="1" noChangeArrowheads="1"/>
          </p:cNvSpPr>
          <p:nvPr>
            <p:ph type="title"/>
          </p:nvPr>
        </p:nvSpPr>
        <p:spPr>
          <a:xfrm>
            <a:off x="265113" y="593725"/>
            <a:ext cx="7426325" cy="501650"/>
          </a:xfrm>
        </p:spPr>
        <p:txBody>
          <a:bodyPr/>
          <a:lstStyle/>
          <a:p>
            <a:r>
              <a:rPr lang="en-US" altLang="en-US"/>
              <a:t>Watson Studio Connection Features</a:t>
            </a:r>
          </a:p>
        </p:txBody>
      </p:sp>
      <p:grpSp>
        <p:nvGrpSpPr>
          <p:cNvPr id="77827" name="Group 8">
            <a:extLst>
              <a:ext uri="{FF2B5EF4-FFF2-40B4-BE49-F238E27FC236}">
                <a16:creationId xmlns:a16="http://schemas.microsoft.com/office/drawing/2014/main" id="{587E1922-3A8B-F34C-B59D-2881D81DE6A8}"/>
              </a:ext>
            </a:extLst>
          </p:cNvPr>
          <p:cNvGrpSpPr>
            <a:grpSpLocks/>
          </p:cNvGrpSpPr>
          <p:nvPr/>
        </p:nvGrpSpPr>
        <p:grpSpPr bwMode="auto">
          <a:xfrm>
            <a:off x="7727950" y="528638"/>
            <a:ext cx="1150938" cy="747712"/>
            <a:chOff x="473827" y="1116146"/>
            <a:chExt cx="1150268" cy="747674"/>
          </a:xfrm>
        </p:grpSpPr>
        <p:sp>
          <p:nvSpPr>
            <p:cNvPr id="10" name="Rectangle: Rounded Corners 9">
              <a:extLst>
                <a:ext uri="{FF2B5EF4-FFF2-40B4-BE49-F238E27FC236}">
                  <a16:creationId xmlns:a16="http://schemas.microsoft.com/office/drawing/2014/main" id="{5B3E687F-0176-482B-9AC6-2BFAA942FE7B}"/>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6F6DA4C6-CED0-40E1-95AF-1C7B1A66AD51}"/>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Connect to Data</a:t>
              </a:r>
            </a:p>
          </p:txBody>
        </p:sp>
      </p:grpSp>
    </p:spTree>
    <p:extLst>
      <p:ext uri="{BB962C8B-B14F-4D97-AF65-F5344CB8AC3E}">
        <p14:creationId xmlns:p14="http://schemas.microsoft.com/office/powerpoint/2010/main" val="1654903302"/>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CA0A8E45-9C97-6547-9D4A-E1B46D7E8B90}"/>
              </a:ext>
            </a:extLst>
          </p:cNvPr>
          <p:cNvSpPr>
            <a:spLocks noGrp="1" noChangeArrowheads="1"/>
          </p:cNvSpPr>
          <p:nvPr>
            <p:ph type="title"/>
          </p:nvPr>
        </p:nvSpPr>
        <p:spPr>
          <a:xfrm>
            <a:off x="265113" y="593725"/>
            <a:ext cx="8624887" cy="501650"/>
          </a:xfrm>
        </p:spPr>
        <p:txBody>
          <a:bodyPr/>
          <a:lstStyle/>
          <a:p>
            <a:r>
              <a:rPr lang="en-US" altLang="en-US"/>
              <a:t>Connection Options</a:t>
            </a:r>
          </a:p>
        </p:txBody>
      </p:sp>
      <p:pic>
        <p:nvPicPr>
          <p:cNvPr id="79874" name="Picture 3">
            <a:extLst>
              <a:ext uri="{FF2B5EF4-FFF2-40B4-BE49-F238E27FC236}">
                <a16:creationId xmlns:a16="http://schemas.microsoft.com/office/drawing/2014/main" id="{EAB12890-0AD4-1344-974E-53F806E5A4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79525"/>
            <a:ext cx="9144000" cy="455453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nvGrpSpPr>
          <p:cNvPr id="79875" name="Group 8">
            <a:extLst>
              <a:ext uri="{FF2B5EF4-FFF2-40B4-BE49-F238E27FC236}">
                <a16:creationId xmlns:a16="http://schemas.microsoft.com/office/drawing/2014/main" id="{49EF3DCC-32EE-7A4D-B2D9-0F88009C2F1B}"/>
              </a:ext>
            </a:extLst>
          </p:cNvPr>
          <p:cNvGrpSpPr>
            <a:grpSpLocks/>
          </p:cNvGrpSpPr>
          <p:nvPr/>
        </p:nvGrpSpPr>
        <p:grpSpPr bwMode="auto">
          <a:xfrm>
            <a:off x="7727950" y="528638"/>
            <a:ext cx="1150938" cy="747712"/>
            <a:chOff x="473827" y="1116146"/>
            <a:chExt cx="1150268" cy="747674"/>
          </a:xfrm>
        </p:grpSpPr>
        <p:sp>
          <p:nvSpPr>
            <p:cNvPr id="10" name="Rectangle: Rounded Corners 9">
              <a:extLst>
                <a:ext uri="{FF2B5EF4-FFF2-40B4-BE49-F238E27FC236}">
                  <a16:creationId xmlns:a16="http://schemas.microsoft.com/office/drawing/2014/main" id="{0B3F3CDF-58AA-461C-8B34-35B6FEAF1522}"/>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EEF41979-01C4-4EC9-B6AD-B1FBB1F4039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Connect to Data</a:t>
              </a:r>
            </a:p>
          </p:txBody>
        </p:sp>
      </p:grpSp>
    </p:spTree>
    <p:extLst>
      <p:ext uri="{BB962C8B-B14F-4D97-AF65-F5344CB8AC3E}">
        <p14:creationId xmlns:p14="http://schemas.microsoft.com/office/powerpoint/2010/main" val="794801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4A975146-BA7E-9242-877D-38F4FF8F54B6}"/>
              </a:ext>
            </a:extLst>
          </p:cNvPr>
          <p:cNvSpPr>
            <a:spLocks noGrp="1" noChangeArrowheads="1"/>
          </p:cNvSpPr>
          <p:nvPr>
            <p:ph type="title"/>
          </p:nvPr>
        </p:nvSpPr>
        <p:spPr/>
        <p:txBody>
          <a:bodyPr/>
          <a:lstStyle/>
          <a:p>
            <a:r>
              <a:rPr lang="en-US" altLang="en-US"/>
              <a:t>Notebook Screenshot</a:t>
            </a:r>
          </a:p>
        </p:txBody>
      </p:sp>
      <p:pic>
        <p:nvPicPr>
          <p:cNvPr id="81922" name="Picture 3">
            <a:extLst>
              <a:ext uri="{FF2B5EF4-FFF2-40B4-BE49-F238E27FC236}">
                <a16:creationId xmlns:a16="http://schemas.microsoft.com/office/drawing/2014/main" id="{B91FFCC6-18C0-3C48-8993-FB184402D4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677988"/>
            <a:ext cx="9144000" cy="35020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81923" name="Group 8">
            <a:extLst>
              <a:ext uri="{FF2B5EF4-FFF2-40B4-BE49-F238E27FC236}">
                <a16:creationId xmlns:a16="http://schemas.microsoft.com/office/drawing/2014/main" id="{C51F27DA-8B85-664C-8027-EBD3F74FD4B1}"/>
              </a:ext>
            </a:extLst>
          </p:cNvPr>
          <p:cNvGrpSpPr>
            <a:grpSpLocks/>
          </p:cNvGrpSpPr>
          <p:nvPr/>
        </p:nvGrpSpPr>
        <p:grpSpPr bwMode="auto">
          <a:xfrm>
            <a:off x="7727950" y="528638"/>
            <a:ext cx="1150938" cy="747712"/>
            <a:chOff x="473827" y="1116146"/>
            <a:chExt cx="1150268" cy="747674"/>
          </a:xfrm>
        </p:grpSpPr>
        <p:sp>
          <p:nvSpPr>
            <p:cNvPr id="5" name="Rectangle: Rounded Corners 4">
              <a:extLst>
                <a:ext uri="{FF2B5EF4-FFF2-40B4-BE49-F238E27FC236}">
                  <a16:creationId xmlns:a16="http://schemas.microsoft.com/office/drawing/2014/main" id="{FC550D2C-0B83-4B37-81FE-9C5F7D8244C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1991BC8A-A4C3-4747-8BBE-AB352EEB9475}"/>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Connect to Data</a:t>
              </a:r>
            </a:p>
          </p:txBody>
        </p:sp>
      </p:grpSp>
    </p:spTree>
    <p:extLst>
      <p:ext uri="{BB962C8B-B14F-4D97-AF65-F5344CB8AC3E}">
        <p14:creationId xmlns:p14="http://schemas.microsoft.com/office/powerpoint/2010/main" val="2170505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D3B6DE1F-AF95-9D49-B54B-1514944D90BC}"/>
              </a:ext>
            </a:extLst>
          </p:cNvPr>
          <p:cNvSpPr/>
          <p:nvPr/>
        </p:nvSpPr>
        <p:spPr>
          <a:xfrm>
            <a:off x="609600" y="1688813"/>
            <a:ext cx="990600" cy="76200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Lab 1</a:t>
            </a:r>
          </a:p>
        </p:txBody>
      </p:sp>
      <p:sp>
        <p:nvSpPr>
          <p:cNvPr id="5" name="Hexagon 4">
            <a:extLst>
              <a:ext uri="{FF2B5EF4-FFF2-40B4-BE49-F238E27FC236}">
                <a16:creationId xmlns:a16="http://schemas.microsoft.com/office/drawing/2014/main" id="{E69DE52C-8DA9-D947-B4AB-5B22383F4BD8}"/>
              </a:ext>
            </a:extLst>
          </p:cNvPr>
          <p:cNvSpPr/>
          <p:nvPr/>
        </p:nvSpPr>
        <p:spPr>
          <a:xfrm>
            <a:off x="2286000" y="2508971"/>
            <a:ext cx="990600" cy="762000"/>
          </a:xfrm>
          <a:prstGeom prst="hexagon">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Lab 2</a:t>
            </a:r>
          </a:p>
        </p:txBody>
      </p:sp>
      <p:sp>
        <p:nvSpPr>
          <p:cNvPr id="6" name="Hexagon 5">
            <a:extLst>
              <a:ext uri="{FF2B5EF4-FFF2-40B4-BE49-F238E27FC236}">
                <a16:creationId xmlns:a16="http://schemas.microsoft.com/office/drawing/2014/main" id="{57F3B152-0C58-5B4A-9C02-55C3E47B39BA}"/>
              </a:ext>
            </a:extLst>
          </p:cNvPr>
          <p:cNvSpPr/>
          <p:nvPr/>
        </p:nvSpPr>
        <p:spPr>
          <a:xfrm>
            <a:off x="609600" y="3691344"/>
            <a:ext cx="990600" cy="762000"/>
          </a:xfrm>
          <a:prstGeom prst="hexag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Lab 3</a:t>
            </a:r>
          </a:p>
        </p:txBody>
      </p:sp>
      <p:sp>
        <p:nvSpPr>
          <p:cNvPr id="7" name="Hexagon 6">
            <a:extLst>
              <a:ext uri="{FF2B5EF4-FFF2-40B4-BE49-F238E27FC236}">
                <a16:creationId xmlns:a16="http://schemas.microsoft.com/office/drawing/2014/main" id="{7E46AA77-5473-1B41-B193-8540604458C5}"/>
              </a:ext>
            </a:extLst>
          </p:cNvPr>
          <p:cNvSpPr/>
          <p:nvPr/>
        </p:nvSpPr>
        <p:spPr>
          <a:xfrm>
            <a:off x="2286000" y="4576454"/>
            <a:ext cx="990600" cy="762000"/>
          </a:xfrm>
          <a:prstGeom prst="hexagon">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Lab 4</a:t>
            </a:r>
          </a:p>
        </p:txBody>
      </p:sp>
      <p:sp>
        <p:nvSpPr>
          <p:cNvPr id="8" name="Hexagon 7">
            <a:extLst>
              <a:ext uri="{FF2B5EF4-FFF2-40B4-BE49-F238E27FC236}">
                <a16:creationId xmlns:a16="http://schemas.microsoft.com/office/drawing/2014/main" id="{E9D6600C-A17F-B54E-97F5-16DF771B230F}"/>
              </a:ext>
            </a:extLst>
          </p:cNvPr>
          <p:cNvSpPr/>
          <p:nvPr/>
        </p:nvSpPr>
        <p:spPr>
          <a:xfrm>
            <a:off x="609600" y="5739506"/>
            <a:ext cx="990600" cy="762000"/>
          </a:xfrm>
          <a:prstGeom prst="hexagon">
            <a:avLst/>
          </a:prstGeom>
          <a:solidFill>
            <a:schemeClr val="accent3">
              <a:lumMod val="20000"/>
              <a:lumOff val="8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Lab 5</a:t>
            </a:r>
          </a:p>
        </p:txBody>
      </p:sp>
      <p:sp>
        <p:nvSpPr>
          <p:cNvPr id="9" name="Rectangle 8">
            <a:extLst>
              <a:ext uri="{FF2B5EF4-FFF2-40B4-BE49-F238E27FC236}">
                <a16:creationId xmlns:a16="http://schemas.microsoft.com/office/drawing/2014/main" id="{93F02EC5-71FE-0B4B-90F5-B43D8789D562}"/>
              </a:ext>
            </a:extLst>
          </p:cNvPr>
          <p:cNvSpPr/>
          <p:nvPr/>
        </p:nvSpPr>
        <p:spPr>
          <a:xfrm>
            <a:off x="1371600" y="5951229"/>
            <a:ext cx="3686778" cy="338554"/>
          </a:xfrm>
          <a:prstGeom prst="rect">
            <a:avLst/>
          </a:prstGeom>
        </p:spPr>
        <p:txBody>
          <a:bodyPr wrap="none">
            <a:spAutoFit/>
          </a:bodyPr>
          <a:lstStyle/>
          <a:p>
            <a:pPr marL="569214" lvl="1" indent="-285750">
              <a:spcAft>
                <a:spcPts val="1200"/>
              </a:spcAft>
              <a:buFontTx/>
              <a:buChar char="-"/>
            </a:pPr>
            <a:r>
              <a:rPr lang="en-US" sz="1600" dirty="0"/>
              <a:t>Create visual COVID-19 dashboards</a:t>
            </a:r>
          </a:p>
        </p:txBody>
      </p:sp>
      <p:sp>
        <p:nvSpPr>
          <p:cNvPr id="10" name="Rectangle 9">
            <a:extLst>
              <a:ext uri="{FF2B5EF4-FFF2-40B4-BE49-F238E27FC236}">
                <a16:creationId xmlns:a16="http://schemas.microsoft.com/office/drawing/2014/main" id="{7EC447FD-0495-8C42-B5E8-C430BDA583A7}"/>
              </a:ext>
            </a:extLst>
          </p:cNvPr>
          <p:cNvSpPr/>
          <p:nvPr/>
        </p:nvSpPr>
        <p:spPr>
          <a:xfrm>
            <a:off x="469116" y="6519446"/>
            <a:ext cx="1322606" cy="338554"/>
          </a:xfrm>
          <a:prstGeom prst="rect">
            <a:avLst/>
          </a:prstGeom>
        </p:spPr>
        <p:txBody>
          <a:bodyPr wrap="none">
            <a:spAutoFit/>
          </a:bodyPr>
          <a:lstStyle/>
          <a:p>
            <a:r>
              <a:rPr lang="en-US" sz="1600" b="1" dirty="0">
                <a:solidFill>
                  <a:srgbClr val="00B050"/>
                </a:solidFill>
              </a:rPr>
              <a:t>COVID-19 UIs</a:t>
            </a:r>
          </a:p>
        </p:txBody>
      </p:sp>
      <p:sp>
        <p:nvSpPr>
          <p:cNvPr id="11" name="Rectangle 10">
            <a:extLst>
              <a:ext uri="{FF2B5EF4-FFF2-40B4-BE49-F238E27FC236}">
                <a16:creationId xmlns:a16="http://schemas.microsoft.com/office/drawing/2014/main" id="{623DDC87-E745-4E4E-8564-090FFBC2D1D9}"/>
              </a:ext>
            </a:extLst>
          </p:cNvPr>
          <p:cNvSpPr/>
          <p:nvPr/>
        </p:nvSpPr>
        <p:spPr>
          <a:xfrm>
            <a:off x="1891397" y="5334000"/>
            <a:ext cx="1918603" cy="584775"/>
          </a:xfrm>
          <a:prstGeom prst="rect">
            <a:avLst/>
          </a:prstGeom>
        </p:spPr>
        <p:txBody>
          <a:bodyPr wrap="square">
            <a:spAutoFit/>
          </a:bodyPr>
          <a:lstStyle/>
          <a:p>
            <a:pPr algn="ctr"/>
            <a:r>
              <a:rPr lang="en-US" sz="1600" b="1" dirty="0">
                <a:solidFill>
                  <a:srgbClr val="C00000"/>
                </a:solidFill>
              </a:rPr>
              <a:t>ML &amp; Optimization Models</a:t>
            </a:r>
          </a:p>
        </p:txBody>
      </p:sp>
      <p:sp>
        <p:nvSpPr>
          <p:cNvPr id="12" name="Rectangle 11">
            <a:extLst>
              <a:ext uri="{FF2B5EF4-FFF2-40B4-BE49-F238E27FC236}">
                <a16:creationId xmlns:a16="http://schemas.microsoft.com/office/drawing/2014/main" id="{2E2DD48A-B395-BF4D-86CF-31B4BCDEF901}"/>
              </a:ext>
            </a:extLst>
          </p:cNvPr>
          <p:cNvSpPr/>
          <p:nvPr/>
        </p:nvSpPr>
        <p:spPr>
          <a:xfrm>
            <a:off x="2971800" y="4591547"/>
            <a:ext cx="5996323" cy="636072"/>
          </a:xfrm>
          <a:prstGeom prst="rect">
            <a:avLst/>
          </a:prstGeom>
        </p:spPr>
        <p:txBody>
          <a:bodyPr wrap="square">
            <a:spAutoFit/>
          </a:bodyPr>
          <a:lstStyle/>
          <a:p>
            <a:pPr marL="569214" lvl="1" indent="-285750">
              <a:spcAft>
                <a:spcPts val="400"/>
              </a:spcAft>
              <a:buFontTx/>
              <a:buChar char="-"/>
            </a:pPr>
            <a:r>
              <a:rPr lang="en-US" sz="1600" dirty="0"/>
              <a:t>Analyze current drivers to forecast future conditions</a:t>
            </a:r>
          </a:p>
          <a:p>
            <a:pPr marL="569214" lvl="1" indent="-285750">
              <a:spcAft>
                <a:spcPts val="400"/>
              </a:spcAft>
              <a:buFontTx/>
              <a:buChar char="-"/>
            </a:pPr>
            <a:r>
              <a:rPr lang="en-US" sz="1600" dirty="0"/>
              <a:t>Create optimization models based on current/future conditions</a:t>
            </a:r>
          </a:p>
        </p:txBody>
      </p:sp>
      <p:sp>
        <p:nvSpPr>
          <p:cNvPr id="13" name="Rectangle 12">
            <a:extLst>
              <a:ext uri="{FF2B5EF4-FFF2-40B4-BE49-F238E27FC236}">
                <a16:creationId xmlns:a16="http://schemas.microsoft.com/office/drawing/2014/main" id="{2BAE51A9-03D5-C248-8F9F-2EAAE747F539}"/>
              </a:ext>
            </a:extLst>
          </p:cNvPr>
          <p:cNvSpPr/>
          <p:nvPr/>
        </p:nvSpPr>
        <p:spPr>
          <a:xfrm>
            <a:off x="469116" y="4444425"/>
            <a:ext cx="1322606" cy="584775"/>
          </a:xfrm>
          <a:prstGeom prst="rect">
            <a:avLst/>
          </a:prstGeom>
        </p:spPr>
        <p:txBody>
          <a:bodyPr wrap="square">
            <a:spAutoFit/>
          </a:bodyPr>
          <a:lstStyle/>
          <a:p>
            <a:pPr algn="ctr"/>
            <a:r>
              <a:rPr lang="en-US" sz="1600" b="1" dirty="0">
                <a:solidFill>
                  <a:schemeClr val="accent6">
                    <a:lumMod val="75000"/>
                  </a:schemeClr>
                </a:solidFill>
              </a:rPr>
              <a:t>Cognitive Assistants</a:t>
            </a:r>
            <a:endParaRPr lang="en-US" sz="1600" dirty="0">
              <a:solidFill>
                <a:schemeClr val="accent6">
                  <a:lumMod val="75000"/>
                </a:schemeClr>
              </a:solidFill>
            </a:endParaRPr>
          </a:p>
        </p:txBody>
      </p:sp>
      <p:sp>
        <p:nvSpPr>
          <p:cNvPr id="14" name="Rectangle 13">
            <a:extLst>
              <a:ext uri="{FF2B5EF4-FFF2-40B4-BE49-F238E27FC236}">
                <a16:creationId xmlns:a16="http://schemas.microsoft.com/office/drawing/2014/main" id="{2B114536-1A8A-E746-A6EE-67880F76136B}"/>
              </a:ext>
            </a:extLst>
          </p:cNvPr>
          <p:cNvSpPr/>
          <p:nvPr/>
        </p:nvSpPr>
        <p:spPr>
          <a:xfrm>
            <a:off x="1375458" y="3897646"/>
            <a:ext cx="7266206" cy="338554"/>
          </a:xfrm>
          <a:prstGeom prst="rect">
            <a:avLst/>
          </a:prstGeom>
        </p:spPr>
        <p:txBody>
          <a:bodyPr wrap="square">
            <a:spAutoFit/>
          </a:bodyPr>
          <a:lstStyle/>
          <a:p>
            <a:pPr marL="569214" lvl="1" indent="-285750">
              <a:spcAft>
                <a:spcPts val="400"/>
              </a:spcAft>
              <a:buFontTx/>
              <a:buChar char="-"/>
            </a:pPr>
            <a:r>
              <a:rPr lang="en-US" sz="1600" dirty="0"/>
              <a:t>Create 'chat-bots' that act on this knowledge to answer peoples' questions</a:t>
            </a:r>
          </a:p>
        </p:txBody>
      </p:sp>
      <p:sp>
        <p:nvSpPr>
          <p:cNvPr id="15" name="Rectangle 14">
            <a:extLst>
              <a:ext uri="{FF2B5EF4-FFF2-40B4-BE49-F238E27FC236}">
                <a16:creationId xmlns:a16="http://schemas.microsoft.com/office/drawing/2014/main" id="{A722719A-FB1A-3246-9F37-CB8A1E065333}"/>
              </a:ext>
            </a:extLst>
          </p:cNvPr>
          <p:cNvSpPr/>
          <p:nvPr/>
        </p:nvSpPr>
        <p:spPr>
          <a:xfrm>
            <a:off x="1703606" y="3256905"/>
            <a:ext cx="2253680" cy="584775"/>
          </a:xfrm>
          <a:prstGeom prst="rect">
            <a:avLst/>
          </a:prstGeom>
        </p:spPr>
        <p:txBody>
          <a:bodyPr wrap="square">
            <a:spAutoFit/>
          </a:bodyPr>
          <a:lstStyle/>
          <a:p>
            <a:pPr algn="ctr"/>
            <a:r>
              <a:rPr lang="en-US" sz="1600" b="1" dirty="0">
                <a:solidFill>
                  <a:srgbClr val="7030A0"/>
                </a:solidFill>
              </a:rPr>
              <a:t>Knowledge Management Systems</a:t>
            </a:r>
            <a:endParaRPr lang="en-US" sz="1600" dirty="0">
              <a:solidFill>
                <a:srgbClr val="7030A0"/>
              </a:solidFill>
            </a:endParaRPr>
          </a:p>
        </p:txBody>
      </p:sp>
      <p:sp>
        <p:nvSpPr>
          <p:cNvPr id="16" name="Rectangle 15">
            <a:extLst>
              <a:ext uri="{FF2B5EF4-FFF2-40B4-BE49-F238E27FC236}">
                <a16:creationId xmlns:a16="http://schemas.microsoft.com/office/drawing/2014/main" id="{145E8D49-C8F3-EB4D-A07B-E027E2B519B8}"/>
              </a:ext>
            </a:extLst>
          </p:cNvPr>
          <p:cNvSpPr/>
          <p:nvPr/>
        </p:nvSpPr>
        <p:spPr>
          <a:xfrm>
            <a:off x="2971800" y="2438400"/>
            <a:ext cx="5821443" cy="882293"/>
          </a:xfrm>
          <a:prstGeom prst="rect">
            <a:avLst/>
          </a:prstGeom>
        </p:spPr>
        <p:txBody>
          <a:bodyPr wrap="square">
            <a:spAutoFit/>
          </a:bodyPr>
          <a:lstStyle/>
          <a:p>
            <a:pPr marL="569214" lvl="1" indent="-285750">
              <a:spcAft>
                <a:spcPts val="400"/>
              </a:spcAft>
              <a:buFontTx/>
              <a:buChar char="-"/>
            </a:pPr>
            <a:r>
              <a:rPr lang="en-US" sz="1600" dirty="0"/>
              <a:t>Understand human language, concepts, tones, needs, etc. to inform planners</a:t>
            </a:r>
          </a:p>
          <a:p>
            <a:pPr marL="569214" lvl="1" indent="-285750">
              <a:spcAft>
                <a:spcPts val="400"/>
              </a:spcAft>
              <a:buFontTx/>
              <a:buChar char="-"/>
            </a:pPr>
            <a:r>
              <a:rPr lang="en-US" sz="1600" dirty="0"/>
              <a:t>Analyze the information to create social health indexes</a:t>
            </a:r>
          </a:p>
        </p:txBody>
      </p:sp>
      <p:sp>
        <p:nvSpPr>
          <p:cNvPr id="17" name="Rectangle 16">
            <a:extLst>
              <a:ext uri="{FF2B5EF4-FFF2-40B4-BE49-F238E27FC236}">
                <a16:creationId xmlns:a16="http://schemas.microsoft.com/office/drawing/2014/main" id="{4CD50366-8282-DE47-8D04-13C1F5F3567E}"/>
              </a:ext>
            </a:extLst>
          </p:cNvPr>
          <p:cNvSpPr/>
          <p:nvPr/>
        </p:nvSpPr>
        <p:spPr>
          <a:xfrm>
            <a:off x="396433" y="2463225"/>
            <a:ext cx="1416933" cy="584775"/>
          </a:xfrm>
          <a:prstGeom prst="rect">
            <a:avLst/>
          </a:prstGeom>
        </p:spPr>
        <p:txBody>
          <a:bodyPr wrap="square">
            <a:spAutoFit/>
          </a:bodyPr>
          <a:lstStyle/>
          <a:p>
            <a:pPr algn="ctr"/>
            <a:r>
              <a:rPr lang="en-US" sz="1600" b="1" dirty="0">
                <a:solidFill>
                  <a:schemeClr val="accent1">
                    <a:lumMod val="75000"/>
                  </a:schemeClr>
                </a:solidFill>
              </a:rPr>
              <a:t>COVID-19 Social Media</a:t>
            </a:r>
            <a:endParaRPr lang="en-US" sz="1600" dirty="0">
              <a:solidFill>
                <a:schemeClr val="accent1">
                  <a:lumMod val="75000"/>
                </a:schemeClr>
              </a:solidFill>
            </a:endParaRPr>
          </a:p>
        </p:txBody>
      </p:sp>
      <p:cxnSp>
        <p:nvCxnSpPr>
          <p:cNvPr id="19" name="Straight Arrow Connector 18">
            <a:extLst>
              <a:ext uri="{FF2B5EF4-FFF2-40B4-BE49-F238E27FC236}">
                <a16:creationId xmlns:a16="http://schemas.microsoft.com/office/drawing/2014/main" id="{5AB16137-0108-2B41-A91A-86E96F2D03E7}"/>
              </a:ext>
            </a:extLst>
          </p:cNvPr>
          <p:cNvCxnSpPr>
            <a:cxnSpLocks/>
            <a:stCxn id="4" idx="0"/>
            <a:endCxn id="5" idx="4"/>
          </p:cNvCxnSpPr>
          <p:nvPr/>
        </p:nvCxnSpPr>
        <p:spPr>
          <a:xfrm>
            <a:off x="1600200" y="2069813"/>
            <a:ext cx="876300" cy="43915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6AEE51-ECD6-BD47-9319-4CAF12D7116C}"/>
              </a:ext>
            </a:extLst>
          </p:cNvPr>
          <p:cNvCxnSpPr>
            <a:cxnSpLocks/>
            <a:stCxn id="5" idx="3"/>
            <a:endCxn id="6" idx="5"/>
          </p:cNvCxnSpPr>
          <p:nvPr/>
        </p:nvCxnSpPr>
        <p:spPr>
          <a:xfrm flipH="1">
            <a:off x="1409700" y="2889971"/>
            <a:ext cx="876300" cy="80137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07AA786-4D7D-664F-AACF-0E8E4CE9D87E}"/>
              </a:ext>
            </a:extLst>
          </p:cNvPr>
          <p:cNvCxnSpPr>
            <a:cxnSpLocks/>
            <a:endCxn id="7" idx="4"/>
          </p:cNvCxnSpPr>
          <p:nvPr/>
        </p:nvCxnSpPr>
        <p:spPr>
          <a:xfrm>
            <a:off x="1600200" y="4066923"/>
            <a:ext cx="876300" cy="50953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B7CA44A-A823-064B-BCA8-F64E4B091F87}"/>
              </a:ext>
            </a:extLst>
          </p:cNvPr>
          <p:cNvCxnSpPr>
            <a:cxnSpLocks/>
            <a:stCxn id="7" idx="3"/>
            <a:endCxn id="8" idx="5"/>
          </p:cNvCxnSpPr>
          <p:nvPr/>
        </p:nvCxnSpPr>
        <p:spPr>
          <a:xfrm flipH="1">
            <a:off x="1409700" y="4957454"/>
            <a:ext cx="876300" cy="78205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F3AA465-98CE-3648-ABB5-4C137E78DAFE}"/>
              </a:ext>
            </a:extLst>
          </p:cNvPr>
          <p:cNvSpPr/>
          <p:nvPr/>
        </p:nvSpPr>
        <p:spPr>
          <a:xfrm>
            <a:off x="1371600" y="1847346"/>
            <a:ext cx="5496357" cy="338554"/>
          </a:xfrm>
          <a:prstGeom prst="rect">
            <a:avLst/>
          </a:prstGeom>
        </p:spPr>
        <p:txBody>
          <a:bodyPr wrap="square">
            <a:spAutoFit/>
          </a:bodyPr>
          <a:lstStyle/>
          <a:p>
            <a:pPr marL="569214" lvl="1" indent="-285750">
              <a:spcAft>
                <a:spcPts val="400"/>
              </a:spcAft>
              <a:buFontTx/>
              <a:buChar char="-"/>
            </a:pPr>
            <a:r>
              <a:rPr lang="en-US" sz="1600" dirty="0"/>
              <a:t>Ingest/extract information from text to create knowledge</a:t>
            </a:r>
          </a:p>
        </p:txBody>
      </p:sp>
      <p:sp>
        <p:nvSpPr>
          <p:cNvPr id="39" name="Title 1">
            <a:extLst>
              <a:ext uri="{FF2B5EF4-FFF2-40B4-BE49-F238E27FC236}">
                <a16:creationId xmlns:a16="http://schemas.microsoft.com/office/drawing/2014/main" id="{C8F0F894-E616-FE49-A6F0-DE849F6A449C}"/>
              </a:ext>
            </a:extLst>
          </p:cNvPr>
          <p:cNvSpPr>
            <a:spLocks noGrp="1"/>
          </p:cNvSpPr>
          <p:nvPr>
            <p:ph type="title"/>
          </p:nvPr>
        </p:nvSpPr>
        <p:spPr>
          <a:xfrm>
            <a:off x="304800" y="552066"/>
            <a:ext cx="7886700" cy="559213"/>
          </a:xfrm>
        </p:spPr>
        <p:txBody>
          <a:bodyPr>
            <a:normAutofit/>
          </a:bodyPr>
          <a:lstStyle/>
          <a:p>
            <a:r>
              <a:rPr lang="en-US" b="1" dirty="0">
                <a:solidFill>
                  <a:srgbClr val="0070C0"/>
                </a:solidFill>
                <a:latin typeface="+mn-lt"/>
              </a:rPr>
              <a:t>Training Session Goals</a:t>
            </a:r>
          </a:p>
        </p:txBody>
      </p:sp>
      <p:sp>
        <p:nvSpPr>
          <p:cNvPr id="43" name="Rectangle 42">
            <a:extLst>
              <a:ext uri="{FF2B5EF4-FFF2-40B4-BE49-F238E27FC236}">
                <a16:creationId xmlns:a16="http://schemas.microsoft.com/office/drawing/2014/main" id="{1374B280-7D16-D244-84E3-C034C77849CA}"/>
              </a:ext>
            </a:extLst>
          </p:cNvPr>
          <p:cNvSpPr/>
          <p:nvPr/>
        </p:nvSpPr>
        <p:spPr>
          <a:xfrm>
            <a:off x="304801" y="953869"/>
            <a:ext cx="8915399" cy="646331"/>
          </a:xfrm>
          <a:prstGeom prst="rect">
            <a:avLst/>
          </a:prstGeom>
        </p:spPr>
        <p:txBody>
          <a:bodyPr wrap="square">
            <a:spAutoFit/>
          </a:bodyPr>
          <a:lstStyle/>
          <a:p>
            <a:pPr marL="283464" indent="-283464">
              <a:spcAft>
                <a:spcPts val="400"/>
              </a:spcAft>
              <a:buFont typeface="Wingdings" pitchFamily="2" charset="2"/>
              <a:buChar char="§"/>
            </a:pPr>
            <a:r>
              <a:rPr lang="en-US" kern="0" dirty="0"/>
              <a:t>Through a series of labs – attendees will develop these capabilities that will enable planners to respond with speed at scale</a:t>
            </a:r>
          </a:p>
        </p:txBody>
      </p:sp>
    </p:spTree>
    <p:extLst>
      <p:ext uri="{BB962C8B-B14F-4D97-AF65-F5344CB8AC3E}">
        <p14:creationId xmlns:p14="http://schemas.microsoft.com/office/powerpoint/2010/main" val="649013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5" name="Group 3">
            <a:extLst>
              <a:ext uri="{FF2B5EF4-FFF2-40B4-BE49-F238E27FC236}">
                <a16:creationId xmlns:a16="http://schemas.microsoft.com/office/drawing/2014/main" id="{B265950C-56F6-764F-AB6F-D1781D76124D}"/>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Create Project</a:t>
              </a:r>
            </a:p>
          </p:txBody>
        </p:sp>
      </p:grpSp>
      <p:sp>
        <p:nvSpPr>
          <p:cNvPr id="82946" name="Title 1">
            <a:extLst>
              <a:ext uri="{FF2B5EF4-FFF2-40B4-BE49-F238E27FC236}">
                <a16:creationId xmlns:a16="http://schemas.microsoft.com/office/drawing/2014/main" id="{03CBE480-DAD5-FE41-BDB2-948B44619DD6}"/>
              </a:ext>
            </a:extLst>
          </p:cNvPr>
          <p:cNvSpPr>
            <a:spLocks noGrp="1" noChangeArrowheads="1"/>
          </p:cNvSpPr>
          <p:nvPr>
            <p:ph type="title"/>
          </p:nvPr>
        </p:nvSpPr>
        <p:spPr>
          <a:xfrm>
            <a:off x="80963" y="593725"/>
            <a:ext cx="8729662" cy="501650"/>
          </a:xfrm>
        </p:spPr>
        <p:txBody>
          <a:bodyPr/>
          <a:lstStyle/>
          <a:p>
            <a:r>
              <a:rPr lang="en-US" altLang="en-US"/>
              <a:t>Watson Studio supports the Data Science Lifecycle</a:t>
            </a:r>
          </a:p>
        </p:txBody>
      </p:sp>
      <p:grpSp>
        <p:nvGrpSpPr>
          <p:cNvPr id="82947" name="Group 17">
            <a:extLst>
              <a:ext uri="{FF2B5EF4-FFF2-40B4-BE49-F238E27FC236}">
                <a16:creationId xmlns:a16="http://schemas.microsoft.com/office/drawing/2014/main" id="{D1AD7EB4-D440-784C-989F-89EE44592387}"/>
              </a:ext>
            </a:extLst>
          </p:cNvPr>
          <p:cNvGrpSpPr>
            <a:grpSpLocks/>
          </p:cNvGrpSpPr>
          <p:nvPr/>
        </p:nvGrpSpPr>
        <p:grpSpPr bwMode="auto">
          <a:xfrm>
            <a:off x="3314700" y="1639888"/>
            <a:ext cx="4756150" cy="4332287"/>
            <a:chOff x="3315002" y="1639131"/>
            <a:chExt cx="4756462" cy="4332972"/>
          </a:xfrm>
        </p:grpSpPr>
        <p:sp>
          <p:nvSpPr>
            <p:cNvPr id="6" name="Freeform: Shape 5">
              <a:extLst>
                <a:ext uri="{FF2B5EF4-FFF2-40B4-BE49-F238E27FC236}">
                  <a16:creationId xmlns:a16="http://schemas.microsoft.com/office/drawing/2014/main" id="{F0BBF229-A91E-4039-BF50-88ACA9648B0B}"/>
                </a:ext>
              </a:extLst>
            </p:cNvPr>
            <p:cNvSpPr/>
            <p:nvPr/>
          </p:nvSpPr>
          <p:spPr>
            <a:xfrm>
              <a:off x="5177262" y="1701053"/>
              <a:ext cx="1151013"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Connect to Data</a:t>
              </a:r>
            </a:p>
          </p:txBody>
        </p:sp>
        <p:sp>
          <p:nvSpPr>
            <p:cNvPr id="7" name="Freeform: Shape 6">
              <a:extLst>
                <a:ext uri="{FF2B5EF4-FFF2-40B4-BE49-F238E27FC236}">
                  <a16:creationId xmlns:a16="http://schemas.microsoft.com/office/drawing/2014/main" id="{5A846758-FCD7-4E88-8F20-0D61DA13193E}"/>
                </a:ext>
              </a:extLst>
            </p:cNvPr>
            <p:cNvSpPr/>
            <p:nvPr/>
          </p:nvSpPr>
          <p:spPr>
            <a:xfrm>
              <a:off x="3991321" y="2075762"/>
              <a:ext cx="3522894" cy="3523220"/>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1DB9CAA7-01AF-4DB2-A083-AA658084C25E}"/>
                </a:ext>
              </a:extLst>
            </p:cNvPr>
            <p:cNvSpPr/>
            <p:nvPr/>
          </p:nvSpPr>
          <p:spPr>
            <a:xfrm>
              <a:off x="6702949" y="2582255"/>
              <a:ext cx="1151014"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a:ln>
              <a:solidFill>
                <a:srgbClr val="00B05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Prepare Data</a:t>
              </a:r>
            </a:p>
          </p:txBody>
        </p:sp>
        <p:sp>
          <p:nvSpPr>
            <p:cNvPr id="9" name="Freeform: Shape 8">
              <a:extLst>
                <a:ext uri="{FF2B5EF4-FFF2-40B4-BE49-F238E27FC236}">
                  <a16:creationId xmlns:a16="http://schemas.microsoft.com/office/drawing/2014/main" id="{3704AEEC-DB65-444E-8AF3-73E5AE405D93}"/>
                </a:ext>
              </a:extLst>
            </p:cNvPr>
            <p:cNvSpPr/>
            <p:nvPr/>
          </p:nvSpPr>
          <p:spPr>
            <a:xfrm>
              <a:off x="4073877" y="2294872"/>
              <a:ext cx="3522894" cy="3523220"/>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3AD53393-F6D4-4F72-8027-BFA9C2DC1898}"/>
                </a:ext>
              </a:extLst>
            </p:cNvPr>
            <p:cNvSpPr/>
            <p:nvPr/>
          </p:nvSpPr>
          <p:spPr>
            <a:xfrm>
              <a:off x="6920451" y="4125549"/>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sp>
          <p:nvSpPr>
            <p:cNvPr id="11" name="Freeform: Shape 10">
              <a:extLst>
                <a:ext uri="{FF2B5EF4-FFF2-40B4-BE49-F238E27FC236}">
                  <a16:creationId xmlns:a16="http://schemas.microsoft.com/office/drawing/2014/main" id="{6EC909AC-A6A8-4B27-B982-B8DB60A557B5}"/>
                </a:ext>
              </a:extLst>
            </p:cNvPr>
            <p:cNvSpPr/>
            <p:nvPr/>
          </p:nvSpPr>
          <p:spPr>
            <a:xfrm>
              <a:off x="4153257" y="2028129"/>
              <a:ext cx="3522894" cy="352322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EF8EDA40-D751-4359-8F4A-A5A9328D7171}"/>
                </a:ext>
              </a:extLst>
            </p:cNvPr>
            <p:cNvSpPr/>
            <p:nvPr/>
          </p:nvSpPr>
          <p:spPr>
            <a:xfrm>
              <a:off x="5177262" y="5224273"/>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Save and Deploy</a:t>
              </a:r>
            </a:p>
          </p:txBody>
        </p:sp>
        <p:sp>
          <p:nvSpPr>
            <p:cNvPr id="13" name="Freeform: Shape 12">
              <a:extLst>
                <a:ext uri="{FF2B5EF4-FFF2-40B4-BE49-F238E27FC236}">
                  <a16:creationId xmlns:a16="http://schemas.microsoft.com/office/drawing/2014/main" id="{F645F4D6-70BD-44A0-BF7A-A6EEF9B5DDF2}"/>
                </a:ext>
              </a:extLst>
            </p:cNvPr>
            <p:cNvSpPr/>
            <p:nvPr/>
          </p:nvSpPr>
          <p:spPr>
            <a:xfrm>
              <a:off x="3991321" y="2075762"/>
              <a:ext cx="3522894" cy="3523220"/>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B16120D4-5949-43DE-BD11-28C298DF194C}"/>
                </a:ext>
              </a:extLst>
            </p:cNvPr>
            <p:cNvSpPr/>
            <p:nvPr/>
          </p:nvSpPr>
          <p:spPr>
            <a:xfrm>
              <a:off x="3653162" y="4343070"/>
              <a:ext cx="1149425"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Monitor and Manage</a:t>
              </a:r>
            </a:p>
          </p:txBody>
        </p:sp>
        <p:sp>
          <p:nvSpPr>
            <p:cNvPr id="15" name="Freeform: Shape 14">
              <a:extLst>
                <a:ext uri="{FF2B5EF4-FFF2-40B4-BE49-F238E27FC236}">
                  <a16:creationId xmlns:a16="http://schemas.microsoft.com/office/drawing/2014/main" id="{B92A77A2-5A16-4204-B763-6A4465AED990}"/>
                </a:ext>
              </a:extLst>
            </p:cNvPr>
            <p:cNvSpPr/>
            <p:nvPr/>
          </p:nvSpPr>
          <p:spPr>
            <a:xfrm>
              <a:off x="3792871" y="1639131"/>
              <a:ext cx="3522893" cy="3523219"/>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A2808443-0915-4FB8-88B4-A3BD56CE6140}"/>
                </a:ext>
              </a:extLst>
            </p:cNvPr>
            <p:cNvSpPr/>
            <p:nvPr/>
          </p:nvSpPr>
          <p:spPr>
            <a:xfrm>
              <a:off x="3315002" y="2815654"/>
              <a:ext cx="1151014"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Find Governed Data</a:t>
              </a:r>
            </a:p>
          </p:txBody>
        </p:sp>
        <p:sp>
          <p:nvSpPr>
            <p:cNvPr id="17" name="Freeform: Shape 16">
              <a:extLst>
                <a:ext uri="{FF2B5EF4-FFF2-40B4-BE49-F238E27FC236}">
                  <a16:creationId xmlns:a16="http://schemas.microsoft.com/office/drawing/2014/main" id="{259E0DBE-2521-41BB-9312-8D3C8C6E470B}"/>
                </a:ext>
              </a:extLst>
            </p:cNvPr>
            <p:cNvSpPr/>
            <p:nvPr/>
          </p:nvSpPr>
          <p:spPr>
            <a:xfrm>
              <a:off x="3681739" y="2151974"/>
              <a:ext cx="3522893" cy="352322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82948" name="Group 25">
            <a:extLst>
              <a:ext uri="{FF2B5EF4-FFF2-40B4-BE49-F238E27FC236}">
                <a16:creationId xmlns:a16="http://schemas.microsoft.com/office/drawing/2014/main" id="{91B494DC-F603-1747-800C-CF8737127E1C}"/>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rial"/>
                  <a:ea typeface="ＭＳ Ｐゴシック"/>
                  <a:cs typeface="+mn-cs"/>
                </a:rPr>
                <a:t>Resarch</a:t>
              </a: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82951" name="Rectangle 24">
            <a:extLst>
              <a:ext uri="{FF2B5EF4-FFF2-40B4-BE49-F238E27FC236}">
                <a16:creationId xmlns:a16="http://schemas.microsoft.com/office/drawing/2014/main" id="{37285358-6EA8-A343-B3AD-E3AD1046FED4}"/>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7DAD"/>
                </a:solidFill>
                <a:effectLst/>
                <a:uLnTx/>
                <a:uFillTx/>
                <a:latin typeface="Arial" panose="020B0604020202020204" pitchFamily="34" charset="0"/>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extLst>
      <p:ext uri="{BB962C8B-B14F-4D97-AF65-F5344CB8AC3E}">
        <p14:creationId xmlns:p14="http://schemas.microsoft.com/office/powerpoint/2010/main" val="2531815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A906636F-CB13-485A-9479-595CBFCD66C8}"/>
              </a:ext>
            </a:extLst>
          </p:cNvPr>
          <p:cNvSpPr txBox="1"/>
          <p:nvPr/>
        </p:nvSpPr>
        <p:spPr>
          <a:xfrm>
            <a:off x="676275" y="1554163"/>
            <a:ext cx="7056438" cy="5089525"/>
          </a:xfrm>
          <a:prstGeom prst="rect">
            <a:avLst/>
          </a:prstGeom>
          <a:noFill/>
        </p:spPr>
        <p:txBody>
          <a:bodyPr>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Data Refinery tool to profile, visualize, and shape data.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Create data preparation pipelines via point and click capability on subset of data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sym typeface="IBM Plex Sans" panose="020B0503050203000203" pitchFamily="34" charset="0"/>
              </a:rPr>
              <a:t>C</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leanse the data: fixing or removing data that is incorrect, incomplete, improperly formatted, or duplicated</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defRPr/>
            </a:pP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Shape the data: customize data by filtering, sorting, combining, or removing columns, and performing operations</a:t>
            </a:r>
          </a:p>
          <a:p>
            <a:pPr marL="800100" marR="0" lvl="1"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defRPr/>
            </a:pPr>
            <a:endPar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Run the pipeline on all the data</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Manually (on demand)</a:t>
            </a:r>
          </a:p>
          <a:p>
            <a:pPr marL="628650" marR="0" lvl="1"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Automated (scheduled)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en-US" sz="20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IBM Plex Sans" panose="020B0503050203000203" pitchFamily="34" charset="0"/>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60735" marR="0" lvl="0" indent="-160735" algn="l" defTabSz="914400" rtl="0" eaLnBrk="0" fontAlgn="base" latinLnBrk="0" hangingPunct="0">
              <a:lnSpc>
                <a:spcPct val="100000"/>
              </a:lnSpc>
              <a:spcBef>
                <a:spcPct val="0"/>
              </a:spcBef>
              <a:spcAft>
                <a:spcPct val="0"/>
              </a:spcAft>
              <a:buClrTx/>
              <a:buSzTx/>
              <a:buFont typeface="Wingdings" charset="2"/>
              <a:buChar char="§"/>
              <a:tabLst/>
              <a:defRPr/>
            </a:pPr>
            <a:endParaRPr kumimoji="0" lang="en-US" sz="675"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endParaRPr>
          </a:p>
        </p:txBody>
      </p:sp>
      <p:sp>
        <p:nvSpPr>
          <p:cNvPr id="83970" name="Title 5">
            <a:extLst>
              <a:ext uri="{FF2B5EF4-FFF2-40B4-BE49-F238E27FC236}">
                <a16:creationId xmlns:a16="http://schemas.microsoft.com/office/drawing/2014/main" id="{6F389229-AC2C-274E-A70F-1E7928C85D41}"/>
              </a:ext>
            </a:extLst>
          </p:cNvPr>
          <p:cNvSpPr>
            <a:spLocks noGrp="1" noChangeArrowheads="1"/>
          </p:cNvSpPr>
          <p:nvPr>
            <p:ph type="title"/>
          </p:nvPr>
        </p:nvSpPr>
        <p:spPr/>
        <p:txBody>
          <a:bodyPr/>
          <a:lstStyle/>
          <a:p>
            <a:r>
              <a:rPr lang="en-US" altLang="en-US"/>
              <a:t>Watson Studio Data Refinery Features</a:t>
            </a:r>
          </a:p>
        </p:txBody>
      </p:sp>
      <p:grpSp>
        <p:nvGrpSpPr>
          <p:cNvPr id="83971" name="Group 8">
            <a:extLst>
              <a:ext uri="{FF2B5EF4-FFF2-40B4-BE49-F238E27FC236}">
                <a16:creationId xmlns:a16="http://schemas.microsoft.com/office/drawing/2014/main" id="{422A2358-CE8D-9E49-B80E-1DAC0AEA8FCD}"/>
              </a:ext>
            </a:extLst>
          </p:cNvPr>
          <p:cNvGrpSpPr>
            <a:grpSpLocks/>
          </p:cNvGrpSpPr>
          <p:nvPr/>
        </p:nvGrpSpPr>
        <p:grpSpPr bwMode="auto">
          <a:xfrm>
            <a:off x="7727950" y="528638"/>
            <a:ext cx="1150938" cy="747712"/>
            <a:chOff x="473827" y="1116146"/>
            <a:chExt cx="1150268" cy="747674"/>
          </a:xfrm>
        </p:grpSpPr>
        <p:sp>
          <p:nvSpPr>
            <p:cNvPr id="10" name="Rectangle: Rounded Corners 9">
              <a:extLst>
                <a:ext uri="{FF2B5EF4-FFF2-40B4-BE49-F238E27FC236}">
                  <a16:creationId xmlns:a16="http://schemas.microsoft.com/office/drawing/2014/main" id="{085E1606-196A-446C-B182-BFEA6AD20202}"/>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3C57851D-9758-442A-939C-62832E7CDC6A}"/>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Prepare Data</a:t>
              </a:r>
            </a:p>
          </p:txBody>
        </p:sp>
      </p:grpSp>
      <p:sp>
        <p:nvSpPr>
          <p:cNvPr id="2" name="Rectangle 1">
            <a:extLst>
              <a:ext uri="{FF2B5EF4-FFF2-40B4-BE49-F238E27FC236}">
                <a16:creationId xmlns:a16="http://schemas.microsoft.com/office/drawing/2014/main" id="{9D609851-2CF5-4F80-A9BC-EA68CC494ED5}"/>
              </a:ext>
            </a:extLst>
          </p:cNvPr>
          <p:cNvSpPr/>
          <p:nvPr/>
        </p:nvSpPr>
        <p:spPr>
          <a:xfrm>
            <a:off x="3238500" y="985838"/>
            <a:ext cx="1836738" cy="27781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rPr>
              <a:t>Making Data fit for use</a:t>
            </a:r>
            <a:endPar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79173098"/>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8942-BCC8-49F7-929F-347CF51DE3CD}"/>
              </a:ext>
            </a:extLst>
          </p:cNvPr>
          <p:cNvSpPr>
            <a:spLocks noGrp="1"/>
          </p:cNvSpPr>
          <p:nvPr>
            <p:ph type="title"/>
          </p:nvPr>
        </p:nvSpPr>
        <p:spPr/>
        <p:txBody>
          <a:bodyPr/>
          <a:lstStyle/>
          <a:p>
            <a:r>
              <a:rPr lang="en-US"/>
              <a:t>Data Refinery </a:t>
            </a:r>
          </a:p>
        </p:txBody>
      </p:sp>
      <p:pic>
        <p:nvPicPr>
          <p:cNvPr id="3" name="Picture 3" descr="DataRefinery.png">
            <a:extLst>
              <a:ext uri="{FF2B5EF4-FFF2-40B4-BE49-F238E27FC236}">
                <a16:creationId xmlns:a16="http://schemas.microsoft.com/office/drawing/2014/main" id="{DBFE562A-C124-4053-99BB-D6703EA1D3D3}"/>
              </a:ext>
            </a:extLst>
          </p:cNvPr>
          <p:cNvPicPr>
            <a:picLocks noChangeAspect="1"/>
          </p:cNvPicPr>
          <p:nvPr/>
        </p:nvPicPr>
        <p:blipFill>
          <a:blip r:embed="rId2"/>
          <a:stretch>
            <a:fillRect/>
          </a:stretch>
        </p:blipFill>
        <p:spPr>
          <a:xfrm>
            <a:off x="5099" y="1199116"/>
            <a:ext cx="9142299" cy="4859179"/>
          </a:xfrm>
          <a:prstGeom prst="rect">
            <a:avLst/>
          </a:prstGeom>
        </p:spPr>
      </p:pic>
    </p:spTree>
    <p:extLst>
      <p:ext uri="{BB962C8B-B14F-4D97-AF65-F5344CB8AC3E}">
        <p14:creationId xmlns:p14="http://schemas.microsoft.com/office/powerpoint/2010/main" val="2077491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7" name="Group 3">
            <a:extLst>
              <a:ext uri="{FF2B5EF4-FFF2-40B4-BE49-F238E27FC236}">
                <a16:creationId xmlns:a16="http://schemas.microsoft.com/office/drawing/2014/main" id="{80634EF6-0540-6042-8938-46A791D7293B}"/>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Create Project</a:t>
              </a:r>
            </a:p>
          </p:txBody>
        </p:sp>
      </p:grpSp>
      <p:grpSp>
        <p:nvGrpSpPr>
          <p:cNvPr id="86018" name="Group 17">
            <a:extLst>
              <a:ext uri="{FF2B5EF4-FFF2-40B4-BE49-F238E27FC236}">
                <a16:creationId xmlns:a16="http://schemas.microsoft.com/office/drawing/2014/main" id="{0024F4ED-6761-864B-8215-11825B2C0288}"/>
              </a:ext>
            </a:extLst>
          </p:cNvPr>
          <p:cNvGrpSpPr>
            <a:grpSpLocks/>
          </p:cNvGrpSpPr>
          <p:nvPr/>
        </p:nvGrpSpPr>
        <p:grpSpPr bwMode="auto">
          <a:xfrm>
            <a:off x="3314700" y="1639888"/>
            <a:ext cx="4756150" cy="4332287"/>
            <a:chOff x="3315002" y="1639131"/>
            <a:chExt cx="4756462" cy="4332972"/>
          </a:xfrm>
        </p:grpSpPr>
        <p:sp>
          <p:nvSpPr>
            <p:cNvPr id="6" name="Freeform: Shape 5">
              <a:extLst>
                <a:ext uri="{FF2B5EF4-FFF2-40B4-BE49-F238E27FC236}">
                  <a16:creationId xmlns:a16="http://schemas.microsoft.com/office/drawing/2014/main" id="{9A7FA55F-4B70-4AB4-B37B-F7340A25CCA4}"/>
                </a:ext>
              </a:extLst>
            </p:cNvPr>
            <p:cNvSpPr/>
            <p:nvPr/>
          </p:nvSpPr>
          <p:spPr>
            <a:xfrm>
              <a:off x="5177262" y="1701053"/>
              <a:ext cx="1151013"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Connect to Data</a:t>
              </a:r>
            </a:p>
          </p:txBody>
        </p:sp>
        <p:sp>
          <p:nvSpPr>
            <p:cNvPr id="7" name="Freeform: Shape 6">
              <a:extLst>
                <a:ext uri="{FF2B5EF4-FFF2-40B4-BE49-F238E27FC236}">
                  <a16:creationId xmlns:a16="http://schemas.microsoft.com/office/drawing/2014/main" id="{CFC5256F-3AA5-4753-9110-6217AA011016}"/>
                </a:ext>
              </a:extLst>
            </p:cNvPr>
            <p:cNvSpPr/>
            <p:nvPr/>
          </p:nvSpPr>
          <p:spPr>
            <a:xfrm>
              <a:off x="3991321" y="2075762"/>
              <a:ext cx="3522894" cy="3523220"/>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235821F5-78D1-47B5-810E-75949C0D9FA3}"/>
                </a:ext>
              </a:extLst>
            </p:cNvPr>
            <p:cNvSpPr/>
            <p:nvPr/>
          </p:nvSpPr>
          <p:spPr>
            <a:xfrm>
              <a:off x="6702949" y="2582255"/>
              <a:ext cx="1151014"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Prepare Data</a:t>
              </a:r>
            </a:p>
          </p:txBody>
        </p:sp>
        <p:sp>
          <p:nvSpPr>
            <p:cNvPr id="9" name="Freeform: Shape 8">
              <a:extLst>
                <a:ext uri="{FF2B5EF4-FFF2-40B4-BE49-F238E27FC236}">
                  <a16:creationId xmlns:a16="http://schemas.microsoft.com/office/drawing/2014/main" id="{C655BFE2-AC82-4584-9528-0F69D91D97ED}"/>
                </a:ext>
              </a:extLst>
            </p:cNvPr>
            <p:cNvSpPr/>
            <p:nvPr/>
          </p:nvSpPr>
          <p:spPr>
            <a:xfrm>
              <a:off x="4073877" y="2294872"/>
              <a:ext cx="3522894" cy="3523220"/>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E9C4E6F6-A4B9-4AB9-8B57-544823F4E851}"/>
                </a:ext>
              </a:extLst>
            </p:cNvPr>
            <p:cNvSpPr/>
            <p:nvPr/>
          </p:nvSpPr>
          <p:spPr>
            <a:xfrm>
              <a:off x="6920451" y="4125549"/>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sp>
          <p:nvSpPr>
            <p:cNvPr id="11" name="Freeform: Shape 10">
              <a:extLst>
                <a:ext uri="{FF2B5EF4-FFF2-40B4-BE49-F238E27FC236}">
                  <a16:creationId xmlns:a16="http://schemas.microsoft.com/office/drawing/2014/main" id="{9E501020-87C5-4F2F-B7CD-833E3CF05D7C}"/>
                </a:ext>
              </a:extLst>
            </p:cNvPr>
            <p:cNvSpPr/>
            <p:nvPr/>
          </p:nvSpPr>
          <p:spPr>
            <a:xfrm>
              <a:off x="4153257" y="2028129"/>
              <a:ext cx="3522894" cy="352322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E5F7CF09-4B2C-4D9D-9654-DC78A9573EBD}"/>
                </a:ext>
              </a:extLst>
            </p:cNvPr>
            <p:cNvSpPr/>
            <p:nvPr/>
          </p:nvSpPr>
          <p:spPr>
            <a:xfrm>
              <a:off x="5177262" y="5224273"/>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Save and Deploy</a:t>
              </a:r>
            </a:p>
          </p:txBody>
        </p:sp>
        <p:sp>
          <p:nvSpPr>
            <p:cNvPr id="13" name="Freeform: Shape 12">
              <a:extLst>
                <a:ext uri="{FF2B5EF4-FFF2-40B4-BE49-F238E27FC236}">
                  <a16:creationId xmlns:a16="http://schemas.microsoft.com/office/drawing/2014/main" id="{E66E7FF9-AF72-4C3C-8A59-8284EA6471F2}"/>
                </a:ext>
              </a:extLst>
            </p:cNvPr>
            <p:cNvSpPr/>
            <p:nvPr/>
          </p:nvSpPr>
          <p:spPr>
            <a:xfrm>
              <a:off x="3991321" y="2075762"/>
              <a:ext cx="3522894" cy="3523220"/>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92581341-789C-4B3D-8A04-1BBF4E4C053E}"/>
                </a:ext>
              </a:extLst>
            </p:cNvPr>
            <p:cNvSpPr/>
            <p:nvPr/>
          </p:nvSpPr>
          <p:spPr>
            <a:xfrm>
              <a:off x="3653162" y="4343070"/>
              <a:ext cx="1149425"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Monitor and Manage</a:t>
              </a:r>
            </a:p>
          </p:txBody>
        </p:sp>
        <p:sp>
          <p:nvSpPr>
            <p:cNvPr id="15" name="Freeform: Shape 14">
              <a:extLst>
                <a:ext uri="{FF2B5EF4-FFF2-40B4-BE49-F238E27FC236}">
                  <a16:creationId xmlns:a16="http://schemas.microsoft.com/office/drawing/2014/main" id="{F416C91E-C03E-4BA5-8E1A-3B7C423D33E3}"/>
                </a:ext>
              </a:extLst>
            </p:cNvPr>
            <p:cNvSpPr/>
            <p:nvPr/>
          </p:nvSpPr>
          <p:spPr>
            <a:xfrm>
              <a:off x="3792871" y="1639131"/>
              <a:ext cx="3522893" cy="3523219"/>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6AC5733D-DA17-4E62-9CDA-AB8201784E24}"/>
                </a:ext>
              </a:extLst>
            </p:cNvPr>
            <p:cNvSpPr/>
            <p:nvPr/>
          </p:nvSpPr>
          <p:spPr>
            <a:xfrm>
              <a:off x="3315002" y="2815654"/>
              <a:ext cx="1151014"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Find Governed Data</a:t>
              </a:r>
            </a:p>
          </p:txBody>
        </p:sp>
        <p:sp>
          <p:nvSpPr>
            <p:cNvPr id="17" name="Freeform: Shape 16">
              <a:extLst>
                <a:ext uri="{FF2B5EF4-FFF2-40B4-BE49-F238E27FC236}">
                  <a16:creationId xmlns:a16="http://schemas.microsoft.com/office/drawing/2014/main" id="{5CB42894-0643-4C3D-8546-108EA715D0E2}"/>
                </a:ext>
              </a:extLst>
            </p:cNvPr>
            <p:cNvSpPr/>
            <p:nvPr/>
          </p:nvSpPr>
          <p:spPr>
            <a:xfrm>
              <a:off x="3681739" y="2151974"/>
              <a:ext cx="3522893" cy="352322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86019" name="Group 25">
            <a:extLst>
              <a:ext uri="{FF2B5EF4-FFF2-40B4-BE49-F238E27FC236}">
                <a16:creationId xmlns:a16="http://schemas.microsoft.com/office/drawing/2014/main" id="{35BF0B9B-6F0D-3347-A842-8698F07998EC}"/>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rial"/>
                  <a:ea typeface="ＭＳ Ｐゴシック"/>
                  <a:cs typeface="+mn-cs"/>
                </a:rPr>
                <a:t>Resarch</a:t>
              </a: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86022" name="Title 1">
            <a:extLst>
              <a:ext uri="{FF2B5EF4-FFF2-40B4-BE49-F238E27FC236}">
                <a16:creationId xmlns:a16="http://schemas.microsoft.com/office/drawing/2014/main" id="{20871AB8-CDD2-AC4E-AC03-F2F4499A1A1C}"/>
              </a:ext>
            </a:extLst>
          </p:cNvPr>
          <p:cNvSpPr>
            <a:spLocks noGrp="1" noChangeArrowheads="1"/>
          </p:cNvSpPr>
          <p:nvPr>
            <p:ph type="title"/>
          </p:nvPr>
        </p:nvSpPr>
        <p:spPr>
          <a:xfrm>
            <a:off x="0" y="593725"/>
            <a:ext cx="9144000" cy="415925"/>
          </a:xfrm>
        </p:spPr>
        <p:txBody>
          <a:bodyPr/>
          <a:lstStyle/>
          <a:p>
            <a:r>
              <a:rPr lang="en-US" altLang="en-US"/>
              <a:t>Watson Studio supports the Data Science Lifecycle</a:t>
            </a:r>
            <a:br>
              <a:rPr lang="en-US" altLang="en-US"/>
            </a:br>
            <a:endParaRPr lang="en-US" altLang="en-US"/>
          </a:p>
        </p:txBody>
      </p:sp>
      <p:sp>
        <p:nvSpPr>
          <p:cNvPr id="86023" name="Rectangle 32">
            <a:extLst>
              <a:ext uri="{FF2B5EF4-FFF2-40B4-BE49-F238E27FC236}">
                <a16:creationId xmlns:a16="http://schemas.microsoft.com/office/drawing/2014/main" id="{A867A89A-2304-9943-B1C4-821E02497542}"/>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7DAD"/>
                </a:solidFill>
                <a:effectLst/>
                <a:uLnTx/>
                <a:uFillTx/>
                <a:latin typeface="Arial" panose="020B0604020202020204" pitchFamily="34" charset="0"/>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extLst>
      <p:ext uri="{BB962C8B-B14F-4D97-AF65-F5344CB8AC3E}">
        <p14:creationId xmlns:p14="http://schemas.microsoft.com/office/powerpoint/2010/main" val="531489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0F890B9-5961-4B20-A394-1D01521C013E}"/>
              </a:ext>
            </a:extLst>
          </p:cNvPr>
          <p:cNvSpPr txBox="1"/>
          <p:nvPr/>
        </p:nvSpPr>
        <p:spPr>
          <a:xfrm>
            <a:off x="676275" y="1554163"/>
            <a:ext cx="7561263" cy="6228628"/>
          </a:xfrm>
          <a:prstGeom prst="rect">
            <a:avLst/>
          </a:prstGeom>
          <a:noFill/>
        </p:spPr>
        <p:txBody>
          <a:bodyPr lIns="91440" tIns="45720" rIns="91440" bIns="4572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Open Source Tools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err="1">
                <a:ln>
                  <a:noFill/>
                </a:ln>
                <a:solidFill>
                  <a:srgbClr val="000000"/>
                </a:solidFill>
                <a:effectLst/>
                <a:uLnTx/>
                <a:uFillTx/>
                <a:latin typeface="Arial"/>
                <a:ea typeface="ＭＳ Ｐゴシック"/>
                <a:cs typeface="+mn-cs"/>
                <a:sym typeface="IBM Plex Sans" panose="020B0503050203000203" pitchFamily="34" charset="0"/>
              </a:rPr>
              <a:t>Jupyter</a:t>
            </a:r>
            <a:r>
              <a:rPr kumimoji="0" lang="en-US" altLang="en-US" sz="1800" b="0" i="0" u="none" strike="noStrike" kern="1200" cap="none" spc="0" normalizeH="0" baseline="0" noProof="0" dirty="0">
                <a:ln>
                  <a:noFill/>
                </a:ln>
                <a:solidFill>
                  <a:srgbClr val="000000"/>
                </a:solidFill>
                <a:effectLst/>
                <a:uLnTx/>
                <a:uFillTx/>
                <a:latin typeface="Arial"/>
                <a:ea typeface="ＭＳ Ｐゴシック"/>
                <a:cs typeface="+mn-cs"/>
                <a:sym typeface="IBM Plex Sans" panose="020B0503050203000203" pitchFamily="34" charset="0"/>
              </a:rPr>
              <a:t> Notebooks **</a:t>
            </a:r>
            <a:endParaRPr lang="en-US" altLang="en-US" sz="1800" b="0" i="0" u="none" strike="noStrike" kern="1200" cap="none" spc="0" normalizeH="0" baseline="0" noProof="0" dirty="0">
              <a:ln>
                <a:noFill/>
              </a:ln>
              <a:solidFill>
                <a:srgbClr val="000000"/>
              </a:solidFill>
              <a:effectLst/>
              <a:uLnTx/>
              <a:uFillTx/>
              <a:latin typeface="Arial"/>
              <a:ea typeface="ＭＳ Ｐゴシック"/>
              <a:cs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RStudio and Shiny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indent="-171450" eaLnBrk="0" fontAlgn="base" hangingPunct="0">
              <a:spcBef>
                <a:spcPct val="0"/>
              </a:spcBef>
              <a:spcAft>
                <a:spcPct val="0"/>
              </a:spcAft>
              <a:buFont typeface="Wingdings" panose="05000000000000000000" pitchFamily="2" charset="2"/>
              <a:buChar char="§"/>
              <a:defRPr/>
            </a:pPr>
            <a:r>
              <a:rPr kumimoji="0" lang="en-US" altLang="en-US" sz="1800" b="0" i="0" u="none" strike="noStrike" kern="1200" cap="none" spc="0" normalizeH="0" baseline="0" noProof="0" dirty="0">
                <a:ln>
                  <a:noFill/>
                </a:ln>
                <a:solidFill>
                  <a:srgbClr val="000000"/>
                </a:solidFill>
                <a:effectLst/>
                <a:uLnTx/>
                <a:uFillTx/>
                <a:latin typeface="Arial"/>
                <a:ea typeface="ＭＳ Ｐゴシック"/>
                <a:cs typeface="+mn-cs"/>
                <a:sym typeface="IBM Plex Sans" panose="020B0503050203000203" pitchFamily="34" charset="0"/>
              </a:rPr>
              <a:t>Libraries- scikit-learn, </a:t>
            </a:r>
            <a:r>
              <a:rPr kumimoji="0" lang="en-US" altLang="en-US" sz="1800" b="0" i="0" u="none" strike="noStrike" kern="1200" cap="none" spc="0" normalizeH="0" baseline="0" noProof="0" err="1">
                <a:ln>
                  <a:noFill/>
                </a:ln>
                <a:solidFill>
                  <a:srgbClr val="000000"/>
                </a:solidFill>
                <a:effectLst/>
                <a:uLnTx/>
                <a:uFillTx/>
                <a:latin typeface="Arial"/>
                <a:ea typeface="ＭＳ Ｐゴシック"/>
                <a:cs typeface="+mn-cs"/>
                <a:sym typeface="IBM Plex Sans" panose="020B0503050203000203" pitchFamily="34" charset="0"/>
              </a:rPr>
              <a:t>XGBoost</a:t>
            </a:r>
            <a:r>
              <a:rPr kumimoji="0" lang="en-US" altLang="en-US" sz="1800" b="0" i="0" u="none" strike="noStrike" kern="1200" cap="none" spc="0" normalizeH="0" baseline="0" noProof="0" dirty="0">
                <a:ln>
                  <a:noFill/>
                </a:ln>
                <a:solidFill>
                  <a:srgbClr val="000000"/>
                </a:solidFill>
                <a:effectLst/>
                <a:uLnTx/>
                <a:uFillTx/>
                <a:latin typeface="Arial"/>
                <a:ea typeface="ＭＳ Ｐゴシック"/>
                <a:cs typeface="+mn-cs"/>
                <a:sym typeface="IBM Plex Sans" panose="020B0503050203000203" pitchFamily="34" charset="0"/>
              </a:rPr>
              <a:t>, Spark, TensorFlow, Caffe, </a:t>
            </a:r>
            <a:r>
              <a:rPr kumimoji="0" lang="en-US" altLang="en-US" sz="1800" b="0" i="0" u="none" strike="noStrike" kern="1200" cap="none" spc="0" normalizeH="0" baseline="0" noProof="0" err="1">
                <a:ln>
                  <a:noFill/>
                </a:ln>
                <a:solidFill>
                  <a:srgbClr val="000000"/>
                </a:solidFill>
                <a:effectLst/>
                <a:uLnTx/>
                <a:uFillTx/>
                <a:latin typeface="Arial"/>
                <a:ea typeface="ＭＳ Ｐゴシック"/>
                <a:cs typeface="+mn-cs"/>
                <a:sym typeface="IBM Plex Sans" panose="020B0503050203000203" pitchFamily="34" charset="0"/>
              </a:rPr>
              <a:t>Keras</a:t>
            </a:r>
            <a:r>
              <a:rPr kumimoji="0" lang="en-US" altLang="en-US" sz="1800" b="0" i="0" u="none" strike="noStrike" kern="1200" cap="none" spc="0" normalizeH="0" baseline="0" noProof="0" dirty="0">
                <a:ln>
                  <a:noFill/>
                </a:ln>
                <a:solidFill>
                  <a:srgbClr val="000000"/>
                </a:solidFill>
                <a:effectLst/>
                <a:uLnTx/>
                <a:uFillTx/>
                <a:latin typeface="Arial"/>
                <a:ea typeface="ＭＳ Ｐゴシック"/>
                <a:cs typeface="+mn-cs"/>
                <a:sym typeface="IBM Plex Sans" panose="020B0503050203000203" pitchFamily="34" charset="0"/>
              </a:rPr>
              <a:t>, </a:t>
            </a:r>
            <a:r>
              <a:rPr kumimoji="0" lang="en-US" altLang="en-US" sz="1800" b="0" i="0" u="none" strike="noStrike" kern="1200" cap="none" spc="0" normalizeH="0" baseline="0" noProof="0" err="1">
                <a:ln>
                  <a:noFill/>
                </a:ln>
                <a:solidFill>
                  <a:srgbClr val="000000"/>
                </a:solidFill>
                <a:effectLst/>
                <a:uLnTx/>
                <a:uFillTx/>
                <a:latin typeface="Arial"/>
                <a:ea typeface="ＭＳ Ｐゴシック"/>
                <a:cs typeface="+mn-cs"/>
                <a:sym typeface="IBM Plex Sans" panose="020B0503050203000203" pitchFamily="34" charset="0"/>
              </a:rPr>
              <a:t>PyTorch</a:t>
            </a:r>
            <a:r>
              <a:rPr lang="en-US" altLang="en-US" sz="1400" dirty="0">
                <a:solidFill>
                  <a:srgbClr val="000000"/>
                </a:solidFill>
                <a:latin typeface="Arial"/>
                <a:ea typeface="ＭＳ Ｐゴシック"/>
                <a:sym typeface="IBM Plex Sans" panose="020B0503050203000203" pitchFamily="34" charset="0"/>
              </a:rPr>
              <a:t> </a:t>
            </a:r>
            <a:endParaRPr lang="en-US" altLang="en-US" sz="1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IBM Tools</a:t>
            </a:r>
          </a:p>
          <a:p>
            <a:pPr marL="285750" indent="-285750" eaLnBrk="0" fontAlgn="base" hangingPunct="0">
              <a:spcBef>
                <a:spcPct val="0"/>
              </a:spcBef>
              <a:spcAft>
                <a:spcPct val="0"/>
              </a:spcAft>
              <a:buFont typeface="Wingdings" panose="05000000000000000000" pitchFamily="2" charset="2"/>
              <a:buChar char="§"/>
              <a:defRPr/>
            </a:pPr>
            <a:r>
              <a:rPr kumimoji="0" lang="en-US" altLang="en-US" sz="1800" b="0" i="0" u="none" strike="noStrike" kern="1200" cap="none" spc="0" normalizeH="0" baseline="0" noProof="0" err="1">
                <a:ln>
                  <a:noFill/>
                </a:ln>
                <a:solidFill>
                  <a:srgbClr val="000000"/>
                </a:solidFill>
                <a:effectLst/>
                <a:uLnTx/>
                <a:uFillTx/>
                <a:latin typeface="Arial"/>
                <a:ea typeface="ＭＳ Ｐゴシック"/>
                <a:cs typeface="+mn-cs"/>
                <a:sym typeface="IBM Plex Sans" panose="020B0503050203000203" pitchFamily="34" charset="0"/>
              </a:rPr>
              <a:t>AutoAI</a:t>
            </a:r>
            <a:r>
              <a:rPr lang="en-US" altLang="en-US" dirty="0">
                <a:solidFill>
                  <a:srgbClr val="000000"/>
                </a:solidFill>
                <a:latin typeface="Arial"/>
                <a:ea typeface="ＭＳ Ｐゴシック"/>
                <a:sym typeface="IBM Plex Sans" panose="020B0503050203000203" pitchFamily="34" charset="0"/>
              </a:rPr>
              <a:t> </a:t>
            </a:r>
            <a:endParaRPr lang="en-US" altLang="en-US" sz="18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rPr>
              <a:t>SPSS Modeler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285750" indent="-285750" eaLnBrk="0" fontAlgn="base" hangingPunct="0">
              <a:spcBef>
                <a:spcPct val="0"/>
              </a:spcBef>
              <a:spcAft>
                <a:spcPct val="0"/>
              </a:spcAft>
              <a:buFont typeface="Wingdings" panose="05000000000000000000" pitchFamily="2" charset="2"/>
              <a:buChar char="§"/>
              <a:defRPr/>
            </a:pPr>
            <a:r>
              <a:rPr kumimoji="0" lang="en-US" altLang="en-US" sz="1800" b="0" i="0" u="none" strike="noStrike" kern="1200" cap="none" spc="0" normalizeH="0" baseline="0" noProof="0" dirty="0">
                <a:ln>
                  <a:noFill/>
                </a:ln>
                <a:solidFill>
                  <a:srgbClr val="000000"/>
                </a:solidFill>
                <a:effectLst/>
                <a:uLnTx/>
                <a:uFillTx/>
                <a:latin typeface="Arial"/>
                <a:ea typeface="ＭＳ Ｐゴシック"/>
                <a:cs typeface="+mn-cs"/>
                <a:sym typeface="IBM Plex Sans" panose="020B0503050203000203" pitchFamily="34" charset="0"/>
              </a:rPr>
              <a:t>Experiment </a:t>
            </a:r>
            <a:r>
              <a:rPr lang="en-US" altLang="en-US" dirty="0">
                <a:solidFill>
                  <a:srgbClr val="000000"/>
                </a:solidFill>
                <a:latin typeface="Arial"/>
                <a:ea typeface="ＭＳ Ｐゴシック"/>
                <a:sym typeface="IBM Plex Sans" panose="020B0503050203000203" pitchFamily="34" charset="0"/>
              </a:rPr>
              <a:t>Builder</a:t>
            </a:r>
            <a:endParaRPr lang="en-US" altLang="en-US">
              <a:solidFill>
                <a:srgbClr val="000000"/>
              </a:solidFill>
              <a:latin typeface="Arial"/>
              <a:ea typeface="ＭＳ Ｐゴシック"/>
              <a:sym typeface="IBM Plex Sans" panose="020B0503050203000203" pitchFamily="34" charset="0"/>
            </a:endParaRPr>
          </a:p>
          <a:p>
            <a:pPr eaLnBrk="0" fontAlgn="base" hangingPunct="0">
              <a:spcBef>
                <a:spcPct val="0"/>
              </a:spcBef>
              <a:spcAft>
                <a:spcPct val="0"/>
              </a:spcAft>
              <a:defRPr/>
            </a:pPr>
            <a:endParaRPr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Arial"/>
            </a:endParaRPr>
          </a:p>
          <a:p>
            <a:pPr marL="285750" indent="-285750" eaLnBrk="0" fontAlgn="base" hangingPunct="0">
              <a:spcBef>
                <a:spcPct val="0"/>
              </a:spcBef>
              <a:spcAft>
                <a:spcPct val="0"/>
              </a:spcAft>
              <a:buFont typeface="Wingdings" panose="05000000000000000000" pitchFamily="2" charset="2"/>
              <a:buChar char="§"/>
              <a:defRPr/>
            </a:pPr>
            <a:r>
              <a:rPr lang="en-US" altLang="en-US">
                <a:solidFill>
                  <a:srgbClr val="000000"/>
                </a:solidFill>
                <a:latin typeface="Arial"/>
                <a:ea typeface="ＭＳ Ｐゴシック"/>
                <a:cs typeface="Arial"/>
              </a:rPr>
              <a:t>Decision Optimization **</a:t>
            </a:r>
            <a:endParaRPr lang="en-US" altLang="en-US" sz="18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285750" indent="-285750" eaLnBrk="0" fontAlgn="base" hangingPunct="0">
              <a:spcBef>
                <a:spcPct val="0"/>
              </a:spcBef>
              <a:spcAft>
                <a:spcPct val="0"/>
              </a:spcAft>
              <a:buFont typeface="Wingdings" panose="05000000000000000000" pitchFamily="2" charset="2"/>
              <a:buChar char="§"/>
              <a:defRPr/>
            </a:pPr>
            <a:r>
              <a:rPr lang="en-US" altLang="en-US">
                <a:solidFill>
                  <a:srgbClr val="000000"/>
                </a:solidFill>
                <a:latin typeface="Arial"/>
                <a:ea typeface="ＭＳ Ｐゴシック"/>
                <a:sym typeface="IBM Plex Sans" panose="020B0503050203000203" pitchFamily="34" charset="0"/>
              </a:rPr>
              <a:t>Natural Language Classifier Model</a:t>
            </a:r>
            <a:endParaRPr lang="en-US" altLang="en-US" sz="1800" b="0" i="0" u="none" strike="noStrike" kern="1200" cap="none" spc="0" normalizeH="0" baseline="0" noProof="0">
              <a:ln>
                <a:noFill/>
              </a:ln>
              <a:solidFill>
                <a:srgbClr val="000000"/>
              </a:solidFill>
              <a:effectLst/>
              <a:uLnTx/>
              <a:uFillTx/>
              <a:latin typeface="Arial"/>
              <a:ea typeface="ＭＳ Ｐゴシック" panose="020B0600070205080204" pitchFamily="34" charset="-128"/>
              <a:cs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285750" indent="-285750">
              <a:spcBef>
                <a:spcPct val="0"/>
              </a:spcBef>
              <a:spcAft>
                <a:spcPct val="0"/>
              </a:spcAft>
              <a:buFont typeface="Wingdings" panose="05000000000000000000" pitchFamily="2" charset="2"/>
              <a:buChar char="§"/>
              <a:defRPr/>
            </a:pPr>
            <a:r>
              <a:rPr lang="en-US" altLang="en-US">
                <a:solidFill>
                  <a:srgbClr val="000000"/>
                </a:solidFill>
                <a:latin typeface="Arial"/>
                <a:ea typeface="ＭＳ Ｐゴシック"/>
                <a:cs typeface="Arial"/>
              </a:rPr>
              <a:t>Visual Recognition Model</a:t>
            </a:r>
            <a:endParaRPr lang="en-US">
              <a:cs typeface="Aria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en-US" sz="18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5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sym typeface="IBM Plex Sans" panose="020B0503050203000203" pitchFamily="34" charset="0"/>
              </a:rPr>
              <a:t>** in hands-on labs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en-US" sz="1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altLang="en-US" sz="14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sym typeface="IBM Plex Sans" panose="020B0503050203000203" pitchFamily="34" charset="0"/>
            </a:endParaRPr>
          </a:p>
          <a:p>
            <a:pPr marL="160735" marR="0" lvl="0" indent="-160735" algn="l" defTabSz="914400" rtl="0" eaLnBrk="0" fontAlgn="base" latinLnBrk="0" hangingPunct="0">
              <a:lnSpc>
                <a:spcPct val="100000"/>
              </a:lnSpc>
              <a:spcBef>
                <a:spcPct val="0"/>
              </a:spcBef>
              <a:spcAft>
                <a:spcPct val="0"/>
              </a:spcAft>
              <a:buClrTx/>
              <a:buSzTx/>
              <a:buFont typeface="Wingdings" charset="2"/>
              <a:buChar char="§"/>
              <a:tabLst/>
              <a:defRPr/>
            </a:pPr>
            <a:endParaRPr kumimoji="0" lang="en-US" sz="675"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endParaRPr>
          </a:p>
        </p:txBody>
      </p:sp>
      <p:sp>
        <p:nvSpPr>
          <p:cNvPr id="87042" name="Title 5">
            <a:extLst>
              <a:ext uri="{FF2B5EF4-FFF2-40B4-BE49-F238E27FC236}">
                <a16:creationId xmlns:a16="http://schemas.microsoft.com/office/drawing/2014/main" id="{574A1DFB-9AB6-D344-85D1-BDB7E33BFEF5}"/>
              </a:ext>
            </a:extLst>
          </p:cNvPr>
          <p:cNvSpPr>
            <a:spLocks noGrp="1" noChangeArrowheads="1"/>
          </p:cNvSpPr>
          <p:nvPr>
            <p:ph type="title"/>
          </p:nvPr>
        </p:nvSpPr>
        <p:spPr>
          <a:xfrm>
            <a:off x="265113" y="593725"/>
            <a:ext cx="7462837" cy="501650"/>
          </a:xfrm>
        </p:spPr>
        <p:txBody>
          <a:bodyPr/>
          <a:lstStyle/>
          <a:p>
            <a:r>
              <a:rPr lang="en-US" altLang="en-US"/>
              <a:t>      Watson Studio Model Building Features</a:t>
            </a:r>
          </a:p>
        </p:txBody>
      </p:sp>
      <p:grpSp>
        <p:nvGrpSpPr>
          <p:cNvPr id="87043" name="Group 8">
            <a:extLst>
              <a:ext uri="{FF2B5EF4-FFF2-40B4-BE49-F238E27FC236}">
                <a16:creationId xmlns:a16="http://schemas.microsoft.com/office/drawing/2014/main" id="{577E30E9-A796-6646-82CD-7006C9B12D5A}"/>
              </a:ext>
            </a:extLst>
          </p:cNvPr>
          <p:cNvGrpSpPr>
            <a:grpSpLocks/>
          </p:cNvGrpSpPr>
          <p:nvPr/>
        </p:nvGrpSpPr>
        <p:grpSpPr bwMode="auto">
          <a:xfrm>
            <a:off x="7727950" y="582613"/>
            <a:ext cx="1150938" cy="604837"/>
            <a:chOff x="473827" y="1116146"/>
            <a:chExt cx="1150268" cy="747674"/>
          </a:xfrm>
        </p:grpSpPr>
        <p:sp>
          <p:nvSpPr>
            <p:cNvPr id="10" name="Rectangle: Rounded Corners 9">
              <a:extLst>
                <a:ext uri="{FF2B5EF4-FFF2-40B4-BE49-F238E27FC236}">
                  <a16:creationId xmlns:a16="http://schemas.microsoft.com/office/drawing/2014/main" id="{5A71A8D1-0CD4-4B4E-AABF-26F0B4608F8F}"/>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8619CA2E-E456-4CDC-B118-1BAC65437656}"/>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grpSp>
      <p:sp>
        <p:nvSpPr>
          <p:cNvPr id="2" name="Rectangle 1">
            <a:extLst>
              <a:ext uri="{FF2B5EF4-FFF2-40B4-BE49-F238E27FC236}">
                <a16:creationId xmlns:a16="http://schemas.microsoft.com/office/drawing/2014/main" id="{CCC58C5B-55BF-4B1B-9E14-973CFC6CBB45}"/>
              </a:ext>
            </a:extLst>
          </p:cNvPr>
          <p:cNvSpPr/>
          <p:nvPr/>
        </p:nvSpPr>
        <p:spPr>
          <a:xfrm>
            <a:off x="1158875" y="985838"/>
            <a:ext cx="6500813" cy="461962"/>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rPr>
              <a:t>The best of open source and IBM Watson tools to create start-of-the-art data products</a:t>
            </a:r>
            <a:endParaRPr kumimoji="0" lang="en-US" sz="1200" b="1" i="0"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sz="1200" b="1" i="0" u="none" strike="noStrike" kern="0" cap="none" spc="0" normalizeH="0" baseline="0" noProof="0" dirty="0">
              <a:ln>
                <a:noFill/>
              </a:ln>
              <a:solidFill>
                <a:srgbClr val="0070C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411583794"/>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5E937391-D5C4-064C-86DE-21869DC0742C}"/>
              </a:ext>
            </a:extLst>
          </p:cNvPr>
          <p:cNvSpPr>
            <a:spLocks noGrp="1" noChangeArrowheads="1"/>
          </p:cNvSpPr>
          <p:nvPr>
            <p:ph type="title"/>
          </p:nvPr>
        </p:nvSpPr>
        <p:spPr/>
        <p:txBody>
          <a:bodyPr/>
          <a:lstStyle/>
          <a:p>
            <a:r>
              <a:rPr lang="en-US" altLang="en-US"/>
              <a:t>Jupyter Notebook</a:t>
            </a:r>
          </a:p>
        </p:txBody>
      </p:sp>
      <p:pic>
        <p:nvPicPr>
          <p:cNvPr id="89090" name="Picture 3">
            <a:extLst>
              <a:ext uri="{FF2B5EF4-FFF2-40B4-BE49-F238E27FC236}">
                <a16:creationId xmlns:a16="http://schemas.microsoft.com/office/drawing/2014/main" id="{E6248DF2-C99F-1F4E-B60B-BD6CA266BA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79525"/>
            <a:ext cx="9144000" cy="45545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89091" name="Group 8">
            <a:extLst>
              <a:ext uri="{FF2B5EF4-FFF2-40B4-BE49-F238E27FC236}">
                <a16:creationId xmlns:a16="http://schemas.microsoft.com/office/drawing/2014/main" id="{C6141FB2-BC59-614D-9862-A46B72323B13}"/>
              </a:ext>
            </a:extLst>
          </p:cNvPr>
          <p:cNvGrpSpPr>
            <a:grpSpLocks/>
          </p:cNvGrpSpPr>
          <p:nvPr/>
        </p:nvGrpSpPr>
        <p:grpSpPr bwMode="auto">
          <a:xfrm>
            <a:off x="7727950" y="561975"/>
            <a:ext cx="1150938" cy="604838"/>
            <a:chOff x="473827" y="1116146"/>
            <a:chExt cx="1150268" cy="747674"/>
          </a:xfrm>
        </p:grpSpPr>
        <p:sp>
          <p:nvSpPr>
            <p:cNvPr id="6" name="Rectangle: Rounded Corners 5">
              <a:extLst>
                <a:ext uri="{FF2B5EF4-FFF2-40B4-BE49-F238E27FC236}">
                  <a16:creationId xmlns:a16="http://schemas.microsoft.com/office/drawing/2014/main" id="{2AD7D8B9-F4FC-479E-8815-0E4E590DD0EE}"/>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8D5A5082-BA84-4AA6-9915-D649EDFFA04A}"/>
                </a:ext>
              </a:extLst>
            </p:cNvPr>
            <p:cNvSpPr txBox="1"/>
            <p:nvPr/>
          </p:nvSpPr>
          <p:spPr>
            <a:xfrm>
              <a:off x="510319" y="1153432"/>
              <a:ext cx="1077285" cy="673102"/>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grpSp>
    </p:spTree>
    <p:extLst>
      <p:ext uri="{BB962C8B-B14F-4D97-AF65-F5344CB8AC3E}">
        <p14:creationId xmlns:p14="http://schemas.microsoft.com/office/powerpoint/2010/main" val="10288178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079704B0-45F5-A943-849B-37EACF21E946}"/>
              </a:ext>
            </a:extLst>
          </p:cNvPr>
          <p:cNvSpPr>
            <a:spLocks noGrp="1" noChangeArrowheads="1"/>
          </p:cNvSpPr>
          <p:nvPr>
            <p:ph type="title"/>
          </p:nvPr>
        </p:nvSpPr>
        <p:spPr/>
        <p:txBody>
          <a:bodyPr/>
          <a:lstStyle/>
          <a:p>
            <a:r>
              <a:rPr lang="en-US" altLang="en-US" dirty="0"/>
              <a:t>SPSS Modeler </a:t>
            </a:r>
          </a:p>
        </p:txBody>
      </p:sp>
      <p:grpSp>
        <p:nvGrpSpPr>
          <p:cNvPr id="91138" name="Group 8">
            <a:extLst>
              <a:ext uri="{FF2B5EF4-FFF2-40B4-BE49-F238E27FC236}">
                <a16:creationId xmlns:a16="http://schemas.microsoft.com/office/drawing/2014/main" id="{DC7A2CD8-7C04-0D46-8A0C-256249132C85}"/>
              </a:ext>
            </a:extLst>
          </p:cNvPr>
          <p:cNvGrpSpPr>
            <a:grpSpLocks/>
          </p:cNvGrpSpPr>
          <p:nvPr/>
        </p:nvGrpSpPr>
        <p:grpSpPr bwMode="auto">
          <a:xfrm>
            <a:off x="7727950" y="561975"/>
            <a:ext cx="1150938" cy="604838"/>
            <a:chOff x="473827" y="1116146"/>
            <a:chExt cx="1150268" cy="747674"/>
          </a:xfrm>
        </p:grpSpPr>
        <p:sp>
          <p:nvSpPr>
            <p:cNvPr id="5" name="Rectangle: Rounded Corners 4">
              <a:extLst>
                <a:ext uri="{FF2B5EF4-FFF2-40B4-BE49-F238E27FC236}">
                  <a16:creationId xmlns:a16="http://schemas.microsoft.com/office/drawing/2014/main" id="{EE49A3F6-826A-43DB-9422-BD45C4B564A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E3D236ED-5B3B-472C-BF9B-7B3B4362A71E}"/>
                </a:ext>
              </a:extLst>
            </p:cNvPr>
            <p:cNvSpPr txBox="1"/>
            <p:nvPr/>
          </p:nvSpPr>
          <p:spPr>
            <a:xfrm>
              <a:off x="510319" y="1153432"/>
              <a:ext cx="1077285" cy="673102"/>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grpSp>
      <p:pic>
        <p:nvPicPr>
          <p:cNvPr id="3" name="Picture 2" descr="A screenshot of a cell phone&#10;&#10;Description automatically generated">
            <a:extLst>
              <a:ext uri="{FF2B5EF4-FFF2-40B4-BE49-F238E27FC236}">
                <a16:creationId xmlns:a16="http://schemas.microsoft.com/office/drawing/2014/main" id="{74E7ED4D-A758-47D4-AB8E-BE3E172914AA}"/>
              </a:ext>
            </a:extLst>
          </p:cNvPr>
          <p:cNvPicPr>
            <a:picLocks noChangeAspect="1"/>
          </p:cNvPicPr>
          <p:nvPr/>
        </p:nvPicPr>
        <p:blipFill>
          <a:blip r:embed="rId3"/>
          <a:stretch>
            <a:fillRect/>
          </a:stretch>
        </p:blipFill>
        <p:spPr>
          <a:xfrm>
            <a:off x="0" y="1333897"/>
            <a:ext cx="9144000" cy="4190205"/>
          </a:xfrm>
          <a:prstGeom prst="rect">
            <a:avLst/>
          </a:prstGeom>
          <a:ln>
            <a:solidFill>
              <a:schemeClr val="accent1"/>
            </a:solidFill>
          </a:ln>
        </p:spPr>
      </p:pic>
      <p:pic>
        <p:nvPicPr>
          <p:cNvPr id="7" name="Picture 6" descr="A close up of text on a white background&#10;&#10;Description automatically generated">
            <a:extLst>
              <a:ext uri="{FF2B5EF4-FFF2-40B4-BE49-F238E27FC236}">
                <a16:creationId xmlns:a16="http://schemas.microsoft.com/office/drawing/2014/main" id="{21466128-0997-4412-BCE3-253BA3F283E6}"/>
              </a:ext>
            </a:extLst>
          </p:cNvPr>
          <p:cNvPicPr/>
          <p:nvPr/>
        </p:nvPicPr>
        <p:blipFill>
          <a:blip r:embed="rId4"/>
          <a:stretch>
            <a:fillRect/>
          </a:stretch>
        </p:blipFill>
        <p:spPr>
          <a:xfrm>
            <a:off x="1504950" y="1819274"/>
            <a:ext cx="7639050" cy="3704827"/>
          </a:xfrm>
          <a:prstGeom prst="rect">
            <a:avLst/>
          </a:prstGeom>
          <a:ln>
            <a:solidFill>
              <a:schemeClr val="tx1"/>
            </a:solidFill>
          </a:ln>
        </p:spPr>
      </p:pic>
    </p:spTree>
    <p:extLst>
      <p:ext uri="{BB962C8B-B14F-4D97-AF65-F5344CB8AC3E}">
        <p14:creationId xmlns:p14="http://schemas.microsoft.com/office/powerpoint/2010/main" val="1907091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0DA07060-E98F-CA4F-80C4-BFFB8BBB00C8}"/>
              </a:ext>
            </a:extLst>
          </p:cNvPr>
          <p:cNvSpPr>
            <a:spLocks noGrp="1" noChangeArrowheads="1"/>
          </p:cNvSpPr>
          <p:nvPr>
            <p:ph type="title"/>
          </p:nvPr>
        </p:nvSpPr>
        <p:spPr/>
        <p:txBody>
          <a:bodyPr/>
          <a:lstStyle/>
          <a:p>
            <a:r>
              <a:rPr lang="en-US" altLang="en-US"/>
              <a:t>AutoAI</a:t>
            </a:r>
          </a:p>
        </p:txBody>
      </p:sp>
      <p:grpSp>
        <p:nvGrpSpPr>
          <p:cNvPr id="95234" name="Group 8">
            <a:extLst>
              <a:ext uri="{FF2B5EF4-FFF2-40B4-BE49-F238E27FC236}">
                <a16:creationId xmlns:a16="http://schemas.microsoft.com/office/drawing/2014/main" id="{15544C35-510C-7D4C-820D-F4FD4E6D25CC}"/>
              </a:ext>
            </a:extLst>
          </p:cNvPr>
          <p:cNvGrpSpPr>
            <a:grpSpLocks/>
          </p:cNvGrpSpPr>
          <p:nvPr/>
        </p:nvGrpSpPr>
        <p:grpSpPr bwMode="auto">
          <a:xfrm>
            <a:off x="7727950" y="582613"/>
            <a:ext cx="1150938" cy="604837"/>
            <a:chOff x="473827" y="1116146"/>
            <a:chExt cx="1150268" cy="747674"/>
          </a:xfrm>
        </p:grpSpPr>
        <p:sp>
          <p:nvSpPr>
            <p:cNvPr id="5" name="Rectangle: Rounded Corners 4">
              <a:extLst>
                <a:ext uri="{FF2B5EF4-FFF2-40B4-BE49-F238E27FC236}">
                  <a16:creationId xmlns:a16="http://schemas.microsoft.com/office/drawing/2014/main" id="{EE49A3F6-826A-43DB-9422-BD45C4B564A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E3D236ED-5B3B-472C-BF9B-7B3B4362A71E}"/>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grpSp>
      <p:pic>
        <p:nvPicPr>
          <p:cNvPr id="95235" name="Picture 6">
            <a:extLst>
              <a:ext uri="{FF2B5EF4-FFF2-40B4-BE49-F238E27FC236}">
                <a16:creationId xmlns:a16="http://schemas.microsoft.com/office/drawing/2014/main" id="{95255CED-8DD1-3D44-A0F6-BC521918CA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875" y="1430338"/>
            <a:ext cx="8350250" cy="36258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435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CB586590-9016-7348-904C-29E32C1BFAD2}"/>
              </a:ext>
            </a:extLst>
          </p:cNvPr>
          <p:cNvSpPr>
            <a:spLocks noGrp="1" noChangeArrowheads="1"/>
          </p:cNvSpPr>
          <p:nvPr>
            <p:ph type="title"/>
          </p:nvPr>
        </p:nvSpPr>
        <p:spPr/>
        <p:txBody>
          <a:bodyPr/>
          <a:lstStyle/>
          <a:p>
            <a:r>
              <a:rPr lang="en-US" altLang="en-US"/>
              <a:t>AutoAI</a:t>
            </a:r>
          </a:p>
        </p:txBody>
      </p:sp>
      <p:grpSp>
        <p:nvGrpSpPr>
          <p:cNvPr id="97282" name="Group 8">
            <a:extLst>
              <a:ext uri="{FF2B5EF4-FFF2-40B4-BE49-F238E27FC236}">
                <a16:creationId xmlns:a16="http://schemas.microsoft.com/office/drawing/2014/main" id="{3262242E-9245-CF43-A43C-2BC6232272AF}"/>
              </a:ext>
            </a:extLst>
          </p:cNvPr>
          <p:cNvGrpSpPr>
            <a:grpSpLocks/>
          </p:cNvGrpSpPr>
          <p:nvPr/>
        </p:nvGrpSpPr>
        <p:grpSpPr bwMode="auto">
          <a:xfrm>
            <a:off x="7727950" y="582613"/>
            <a:ext cx="1150938" cy="604837"/>
            <a:chOff x="473827" y="1116146"/>
            <a:chExt cx="1150268" cy="747674"/>
          </a:xfrm>
        </p:grpSpPr>
        <p:sp>
          <p:nvSpPr>
            <p:cNvPr id="5" name="Rectangle: Rounded Corners 4">
              <a:extLst>
                <a:ext uri="{FF2B5EF4-FFF2-40B4-BE49-F238E27FC236}">
                  <a16:creationId xmlns:a16="http://schemas.microsoft.com/office/drawing/2014/main" id="{EE49A3F6-826A-43DB-9422-BD45C4B564A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E3D236ED-5B3B-472C-BF9B-7B3B4362A71E}"/>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grpSp>
      <p:pic>
        <p:nvPicPr>
          <p:cNvPr id="97283" name="Picture 2">
            <a:extLst>
              <a:ext uri="{FF2B5EF4-FFF2-40B4-BE49-F238E27FC236}">
                <a16:creationId xmlns:a16="http://schemas.microsoft.com/office/drawing/2014/main" id="{6F75C485-0E9C-4248-AA9B-39FBDAB84D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98600"/>
            <a:ext cx="9144000" cy="38608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733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6">
            <a:extLst>
              <a:ext uri="{FF2B5EF4-FFF2-40B4-BE49-F238E27FC236}">
                <a16:creationId xmlns:a16="http://schemas.microsoft.com/office/drawing/2014/main" id="{18D20BEE-06F4-534D-AA6E-E458ABFA024D}"/>
              </a:ext>
            </a:extLst>
          </p:cNvPr>
          <p:cNvSpPr>
            <a:spLocks noChangeArrowheads="1"/>
          </p:cNvSpPr>
          <p:nvPr/>
        </p:nvSpPr>
        <p:spPr bwMode="auto">
          <a:xfrm>
            <a:off x="1588" y="1203325"/>
            <a:ext cx="9142412" cy="51768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808080"/>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155650" name="Rectangle 30">
            <a:extLst>
              <a:ext uri="{FF2B5EF4-FFF2-40B4-BE49-F238E27FC236}">
                <a16:creationId xmlns:a16="http://schemas.microsoft.com/office/drawing/2014/main" id="{6979B78A-291E-964E-B002-8918833F267E}"/>
              </a:ext>
            </a:extLst>
          </p:cNvPr>
          <p:cNvSpPr>
            <a:spLocks noChangeArrowheads="1"/>
          </p:cNvSpPr>
          <p:nvPr/>
        </p:nvSpPr>
        <p:spPr bwMode="auto">
          <a:xfrm>
            <a:off x="750888" y="3322638"/>
            <a:ext cx="159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B2E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designs</a:t>
            </a:r>
          </a:p>
        </p:txBody>
      </p:sp>
      <p:sp>
        <p:nvSpPr>
          <p:cNvPr id="155651" name="Rectangle 77">
            <a:extLst>
              <a:ext uri="{FF2B5EF4-FFF2-40B4-BE49-F238E27FC236}">
                <a16:creationId xmlns:a16="http://schemas.microsoft.com/office/drawing/2014/main" id="{4315676B-671F-7043-97B3-52B86247F14A}"/>
              </a:ext>
            </a:extLst>
          </p:cNvPr>
          <p:cNvSpPr>
            <a:spLocks noChangeArrowheads="1"/>
          </p:cNvSpPr>
          <p:nvPr/>
        </p:nvSpPr>
        <p:spPr bwMode="auto">
          <a:xfrm>
            <a:off x="3151188" y="3322638"/>
            <a:ext cx="1168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B2E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varies</a:t>
            </a:r>
          </a:p>
        </p:txBody>
      </p:sp>
      <p:sp>
        <p:nvSpPr>
          <p:cNvPr id="155652" name="Rectangle 78">
            <a:extLst>
              <a:ext uri="{FF2B5EF4-FFF2-40B4-BE49-F238E27FC236}">
                <a16:creationId xmlns:a16="http://schemas.microsoft.com/office/drawing/2014/main" id="{0821C7A5-96AE-E940-9B28-89830732C3B4}"/>
              </a:ext>
            </a:extLst>
          </p:cNvPr>
          <p:cNvSpPr>
            <a:spLocks noChangeArrowheads="1"/>
          </p:cNvSpPr>
          <p:nvPr/>
        </p:nvSpPr>
        <p:spPr bwMode="auto">
          <a:xfrm>
            <a:off x="2024063" y="3255963"/>
            <a:ext cx="1168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neural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network</a:t>
            </a:r>
          </a:p>
        </p:txBody>
      </p:sp>
      <p:sp>
        <p:nvSpPr>
          <p:cNvPr id="155653" name="Rectangle 79">
            <a:extLst>
              <a:ext uri="{FF2B5EF4-FFF2-40B4-BE49-F238E27FC236}">
                <a16:creationId xmlns:a16="http://schemas.microsoft.com/office/drawing/2014/main" id="{F7A7F711-37CC-1340-B5A6-1D4C3F68BB91}"/>
              </a:ext>
            </a:extLst>
          </p:cNvPr>
          <p:cNvSpPr>
            <a:spLocks noChangeArrowheads="1"/>
          </p:cNvSpPr>
          <p:nvPr/>
        </p:nvSpPr>
        <p:spPr bwMode="auto">
          <a:xfrm>
            <a:off x="5211763" y="3316288"/>
            <a:ext cx="116998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B2E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trains</a:t>
            </a:r>
          </a:p>
        </p:txBody>
      </p:sp>
      <p:sp>
        <p:nvSpPr>
          <p:cNvPr id="155654" name="Rectangle 80">
            <a:extLst>
              <a:ext uri="{FF2B5EF4-FFF2-40B4-BE49-F238E27FC236}">
                <a16:creationId xmlns:a16="http://schemas.microsoft.com/office/drawing/2014/main" id="{992504D3-5FB2-A240-B265-C2E51557A9C8}"/>
              </a:ext>
            </a:extLst>
          </p:cNvPr>
          <p:cNvSpPr>
            <a:spLocks noChangeArrowheads="1"/>
          </p:cNvSpPr>
          <p:nvPr/>
        </p:nvSpPr>
        <p:spPr bwMode="auto">
          <a:xfrm>
            <a:off x="7667625" y="3294063"/>
            <a:ext cx="1271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B2E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evaluates</a:t>
            </a:r>
          </a:p>
        </p:txBody>
      </p:sp>
      <p:sp>
        <p:nvSpPr>
          <p:cNvPr id="155655" name="Rectangle 93">
            <a:extLst>
              <a:ext uri="{FF2B5EF4-FFF2-40B4-BE49-F238E27FC236}">
                <a16:creationId xmlns:a16="http://schemas.microsoft.com/office/drawing/2014/main" id="{EF8B2EEA-0DC4-BB48-A847-128BBC8D6F05}"/>
              </a:ext>
            </a:extLst>
          </p:cNvPr>
          <p:cNvSpPr>
            <a:spLocks noChangeArrowheads="1"/>
          </p:cNvSpPr>
          <p:nvPr/>
        </p:nvSpPr>
        <p:spPr bwMode="auto">
          <a:xfrm>
            <a:off x="6088063" y="3344863"/>
            <a:ext cx="14859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100’s-1000’s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models</a:t>
            </a:r>
          </a:p>
        </p:txBody>
      </p:sp>
      <p:sp>
        <p:nvSpPr>
          <p:cNvPr id="155656" name="Rectangle 95">
            <a:extLst>
              <a:ext uri="{FF2B5EF4-FFF2-40B4-BE49-F238E27FC236}">
                <a16:creationId xmlns:a16="http://schemas.microsoft.com/office/drawing/2014/main" id="{B586AD7C-6872-7849-A78A-CB506CB4A3D0}"/>
              </a:ext>
            </a:extLst>
          </p:cNvPr>
          <p:cNvSpPr>
            <a:spLocks noChangeArrowheads="1"/>
          </p:cNvSpPr>
          <p:nvPr/>
        </p:nvSpPr>
        <p:spPr bwMode="auto">
          <a:xfrm>
            <a:off x="3875088" y="3141663"/>
            <a:ext cx="16970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batch_size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dropout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learning_rate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mr-IN" altLang="en-US" sz="1600" b="0" i="0" u="none" strike="noStrike" kern="1200" cap="none" spc="0" normalizeH="0" baseline="0" noProof="0">
                <a:ln>
                  <a:noFill/>
                </a:ln>
                <a:solidFill>
                  <a:srgbClr val="FFFF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a:t>
            </a:r>
            <a:endParaRPr kumimoji="0" lang="en-US" altLang="en-US" sz="1600" b="0" i="0" u="none" strike="noStrike" kern="1200" cap="none" spc="0" normalizeH="0" baseline="0" noProof="0">
              <a:ln>
                <a:noFill/>
              </a:ln>
              <a:solidFill>
                <a:srgbClr val="FFFF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hyperparameters</a:t>
            </a:r>
          </a:p>
        </p:txBody>
      </p:sp>
      <p:cxnSp>
        <p:nvCxnSpPr>
          <p:cNvPr id="99" name="Elbow Connector 98">
            <a:extLst>
              <a:ext uri="{FF2B5EF4-FFF2-40B4-BE49-F238E27FC236}">
                <a16:creationId xmlns:a16="http://schemas.microsoft.com/office/drawing/2014/main" id="{FACCE00E-F634-4F75-9FD9-84FCB9464B39}"/>
              </a:ext>
            </a:extLst>
          </p:cNvPr>
          <p:cNvCxnSpPr>
            <a:stCxn id="155654" idx="0"/>
            <a:endCxn id="155650" idx="0"/>
          </p:cNvCxnSpPr>
          <p:nvPr/>
        </p:nvCxnSpPr>
        <p:spPr>
          <a:xfrm rot="16200000" flipH="1" flipV="1">
            <a:off x="4912519" y="-67468"/>
            <a:ext cx="28575" cy="6751637"/>
          </a:xfrm>
          <a:prstGeom prst="bentConnector3">
            <a:avLst>
              <a:gd name="adj1" fmla="val -4200007"/>
            </a:avLst>
          </a:prstGeom>
          <a:ln w="31750">
            <a:solidFill>
              <a:schemeClr val="accent2"/>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55658" name="Rectangle 104">
            <a:extLst>
              <a:ext uri="{FF2B5EF4-FFF2-40B4-BE49-F238E27FC236}">
                <a16:creationId xmlns:a16="http://schemas.microsoft.com/office/drawing/2014/main" id="{58E4B6DB-7BA3-3347-9DC0-738B96BA90AF}"/>
              </a:ext>
            </a:extLst>
          </p:cNvPr>
          <p:cNvSpPr>
            <a:spLocks noChangeArrowheads="1"/>
          </p:cNvSpPr>
          <p:nvPr/>
        </p:nvSpPr>
        <p:spPr bwMode="auto">
          <a:xfrm>
            <a:off x="4068763" y="1811338"/>
            <a:ext cx="1382712" cy="584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10’s-100’s experiments</a:t>
            </a:r>
          </a:p>
        </p:txBody>
      </p:sp>
      <p:sp>
        <p:nvSpPr>
          <p:cNvPr id="155659" name="Rectangle 110">
            <a:extLst>
              <a:ext uri="{FF2B5EF4-FFF2-40B4-BE49-F238E27FC236}">
                <a16:creationId xmlns:a16="http://schemas.microsoft.com/office/drawing/2014/main" id="{22DE8A25-3F74-A14D-AFA0-8199872F002F}"/>
              </a:ext>
            </a:extLst>
          </p:cNvPr>
          <p:cNvSpPr>
            <a:spLocks noChangeArrowheads="1"/>
          </p:cNvSpPr>
          <p:nvPr/>
        </p:nvSpPr>
        <p:spPr bwMode="auto">
          <a:xfrm>
            <a:off x="0" y="5045075"/>
            <a:ext cx="9144000" cy="13731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Experiment Builder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Helvetica Neue UltraLight" panose="02000206000000020004" pitchFamily="2" charset="0"/>
                <a:ea typeface="Helvetica Neue UltraLight" panose="02000206000000020004" pitchFamily="2" charset="0"/>
                <a:cs typeface="Helvetica Neue UltraLight" panose="02000206000000020004" pitchFamily="2" charset="0"/>
              </a:rPr>
              <a:t>supports the end-to-end workflow</a:t>
            </a:r>
          </a:p>
        </p:txBody>
      </p:sp>
      <p:cxnSp>
        <p:nvCxnSpPr>
          <p:cNvPr id="113" name="Straight Connector 112">
            <a:extLst>
              <a:ext uri="{FF2B5EF4-FFF2-40B4-BE49-F238E27FC236}">
                <a16:creationId xmlns:a16="http://schemas.microsoft.com/office/drawing/2014/main" id="{F3887865-C8AA-47B1-AEFA-2613136580A8}"/>
              </a:ext>
            </a:extLst>
          </p:cNvPr>
          <p:cNvCxnSpPr/>
          <p:nvPr/>
        </p:nvCxnSpPr>
        <p:spPr>
          <a:xfrm>
            <a:off x="1550988" y="3722688"/>
            <a:ext cx="0" cy="1303337"/>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458B53AD-EFBF-45A1-98F0-1232E2499C71}"/>
              </a:ext>
            </a:extLst>
          </p:cNvPr>
          <p:cNvCxnSpPr/>
          <p:nvPr/>
        </p:nvCxnSpPr>
        <p:spPr>
          <a:xfrm>
            <a:off x="3689350" y="3722688"/>
            <a:ext cx="0" cy="1303337"/>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94DAC51-8F2D-4645-A861-6D33E8B5E280}"/>
              </a:ext>
            </a:extLst>
          </p:cNvPr>
          <p:cNvCxnSpPr/>
          <p:nvPr/>
        </p:nvCxnSpPr>
        <p:spPr>
          <a:xfrm>
            <a:off x="5781675" y="3722688"/>
            <a:ext cx="0" cy="1303337"/>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DF751AFF-F765-46D9-8BA9-741DDB2D2EFF}"/>
              </a:ext>
            </a:extLst>
          </p:cNvPr>
          <p:cNvCxnSpPr/>
          <p:nvPr/>
        </p:nvCxnSpPr>
        <p:spPr>
          <a:xfrm>
            <a:off x="8307388" y="3722688"/>
            <a:ext cx="0" cy="1303337"/>
          </a:xfrm>
          <a:prstGeom prst="line">
            <a:avLst/>
          </a:prstGeom>
          <a:ln w="12700">
            <a:solidFill>
              <a:schemeClr val="accent2"/>
            </a:solidFill>
            <a:prstDash val="dash"/>
            <a:headEnd type="stealth" w="lg" len="lg"/>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17" name="Group 116">
            <a:extLst>
              <a:ext uri="{FF2B5EF4-FFF2-40B4-BE49-F238E27FC236}">
                <a16:creationId xmlns:a16="http://schemas.microsoft.com/office/drawing/2014/main" id="{40A3E699-C159-4702-ADBF-4BEDB6390242}"/>
              </a:ext>
            </a:extLst>
          </p:cNvPr>
          <p:cNvGrpSpPr/>
          <p:nvPr/>
        </p:nvGrpSpPr>
        <p:grpSpPr>
          <a:xfrm>
            <a:off x="322192" y="3181711"/>
            <a:ext cx="526045" cy="925380"/>
            <a:chOff x="3926994" y="5717968"/>
            <a:chExt cx="914400" cy="1585761"/>
          </a:xfrm>
          <a:solidFill>
            <a:schemeClr val="bg2"/>
          </a:solidFill>
          <a:effectLst/>
        </p:grpSpPr>
        <p:sp>
          <p:nvSpPr>
            <p:cNvPr id="118" name="Block Arc 117">
              <a:extLst>
                <a:ext uri="{FF2B5EF4-FFF2-40B4-BE49-F238E27FC236}">
                  <a16:creationId xmlns:a16="http://schemas.microsoft.com/office/drawing/2014/main" id="{9A9B5B3D-5985-4149-96E7-C4E64087E980}"/>
                </a:ext>
              </a:extLst>
            </p:cNvPr>
            <p:cNvSpPr/>
            <p:nvPr/>
          </p:nvSpPr>
          <p:spPr>
            <a:xfrm>
              <a:off x="3926994" y="6389329"/>
              <a:ext cx="914400" cy="914400"/>
            </a:xfrm>
            <a:prstGeom prst="blockArc">
              <a:avLst>
                <a:gd name="adj1" fmla="val 10802347"/>
                <a:gd name="adj2" fmla="val 0"/>
                <a:gd name="adj3" fmla="val 14611"/>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08080"/>
                </a:solidFill>
                <a:effectLst/>
                <a:uLnTx/>
                <a:uFillTx/>
                <a:latin typeface="IBM Plex Sans Light" charset="0"/>
                <a:ea typeface="IBM Plex Sans Light" charset="0"/>
                <a:cs typeface="IBM Plex Sans Light" charset="0"/>
              </a:endParaRPr>
            </a:p>
          </p:txBody>
        </p:sp>
        <p:sp>
          <p:nvSpPr>
            <p:cNvPr id="119" name="Donut 118">
              <a:extLst>
                <a:ext uri="{FF2B5EF4-FFF2-40B4-BE49-F238E27FC236}">
                  <a16:creationId xmlns:a16="http://schemas.microsoft.com/office/drawing/2014/main" id="{E67DEAEB-E3D5-4281-AF94-260007AB979D}"/>
                </a:ext>
              </a:extLst>
            </p:cNvPr>
            <p:cNvSpPr/>
            <p:nvPr/>
          </p:nvSpPr>
          <p:spPr>
            <a:xfrm>
              <a:off x="4096063" y="5717968"/>
              <a:ext cx="576263" cy="583571"/>
            </a:xfrm>
            <a:prstGeom prst="donut">
              <a:avLst>
                <a:gd name="adj" fmla="val 12674"/>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08080"/>
                </a:solidFill>
                <a:effectLst/>
                <a:uLnTx/>
                <a:uFillTx/>
                <a:latin typeface="IBM Plex Sans Light" charset="0"/>
                <a:ea typeface="IBM Plex Sans Light" charset="0"/>
                <a:cs typeface="IBM Plex Sans Light" charset="0"/>
              </a:endParaRPr>
            </a:p>
          </p:txBody>
        </p:sp>
      </p:grpSp>
      <p:sp>
        <p:nvSpPr>
          <p:cNvPr id="155665" name="Title 1">
            <a:extLst>
              <a:ext uri="{FF2B5EF4-FFF2-40B4-BE49-F238E27FC236}">
                <a16:creationId xmlns:a16="http://schemas.microsoft.com/office/drawing/2014/main" id="{F32CF96E-8E68-C345-854B-E14AA9F05050}"/>
              </a:ext>
            </a:extLst>
          </p:cNvPr>
          <p:cNvSpPr>
            <a:spLocks noGrp="1" noChangeArrowheads="1"/>
          </p:cNvSpPr>
          <p:nvPr>
            <p:ph type="title"/>
          </p:nvPr>
        </p:nvSpPr>
        <p:spPr>
          <a:xfrm>
            <a:off x="255588" y="557213"/>
            <a:ext cx="8545512" cy="501650"/>
          </a:xfrm>
        </p:spPr>
        <p:txBody>
          <a:bodyPr/>
          <a:lstStyle/>
          <a:p>
            <a:pPr eaLnBrk="1" hangingPunct="1"/>
            <a:r>
              <a:rPr lang="en-US" altLang="en-US" sz="2600">
                <a:solidFill>
                  <a:srgbClr val="005BA0"/>
                </a:solidFill>
              </a:rPr>
              <a:t>Experiment Builder</a:t>
            </a:r>
          </a:p>
        </p:txBody>
      </p:sp>
      <p:grpSp>
        <p:nvGrpSpPr>
          <p:cNvPr id="21" name="Group 8">
            <a:extLst>
              <a:ext uri="{FF2B5EF4-FFF2-40B4-BE49-F238E27FC236}">
                <a16:creationId xmlns:a16="http://schemas.microsoft.com/office/drawing/2014/main" id="{2C7E45B4-3304-4FB5-AC38-D17927E3D677}"/>
              </a:ext>
            </a:extLst>
          </p:cNvPr>
          <p:cNvGrpSpPr>
            <a:grpSpLocks/>
          </p:cNvGrpSpPr>
          <p:nvPr/>
        </p:nvGrpSpPr>
        <p:grpSpPr bwMode="auto">
          <a:xfrm>
            <a:off x="7727950" y="582613"/>
            <a:ext cx="1150938" cy="604837"/>
            <a:chOff x="473827" y="1116146"/>
            <a:chExt cx="1150268" cy="747674"/>
          </a:xfrm>
        </p:grpSpPr>
        <p:sp>
          <p:nvSpPr>
            <p:cNvPr id="22" name="Rectangle: Rounded Corners 21">
              <a:extLst>
                <a:ext uri="{FF2B5EF4-FFF2-40B4-BE49-F238E27FC236}">
                  <a16:creationId xmlns:a16="http://schemas.microsoft.com/office/drawing/2014/main" id="{3A4DD602-E37B-439C-A167-E659ACF4E0D8}"/>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6B9F680E-C8A3-458E-A5A1-42360B02881D}"/>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grpSp>
    </p:spTree>
    <p:extLst>
      <p:ext uri="{BB962C8B-B14F-4D97-AF65-F5344CB8AC3E}">
        <p14:creationId xmlns:p14="http://schemas.microsoft.com/office/powerpoint/2010/main" val="314817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CCD4E0-9FD0-1A43-B61F-301908429F88}"/>
              </a:ext>
            </a:extLst>
          </p:cNvPr>
          <p:cNvPicPr>
            <a:picLocks noChangeAspect="1"/>
          </p:cNvPicPr>
          <p:nvPr/>
        </p:nvPicPr>
        <p:blipFill>
          <a:blip r:embed="rId2"/>
          <a:stretch>
            <a:fillRect/>
          </a:stretch>
        </p:blipFill>
        <p:spPr>
          <a:xfrm>
            <a:off x="217357" y="1219200"/>
            <a:ext cx="8852370" cy="4191000"/>
          </a:xfrm>
          <a:prstGeom prst="rect">
            <a:avLst/>
          </a:prstGeom>
        </p:spPr>
      </p:pic>
      <p:sp>
        <p:nvSpPr>
          <p:cNvPr id="5" name="TextBox 4">
            <a:extLst>
              <a:ext uri="{FF2B5EF4-FFF2-40B4-BE49-F238E27FC236}">
                <a16:creationId xmlns:a16="http://schemas.microsoft.com/office/drawing/2014/main" id="{4969D4CC-E117-1340-BDAE-CE3CC8FD94FC}"/>
              </a:ext>
            </a:extLst>
          </p:cNvPr>
          <p:cNvSpPr txBox="1"/>
          <p:nvPr/>
        </p:nvSpPr>
        <p:spPr>
          <a:xfrm>
            <a:off x="228600" y="572869"/>
            <a:ext cx="8159985" cy="646331"/>
          </a:xfrm>
          <a:prstGeom prst="rect">
            <a:avLst/>
          </a:prstGeom>
          <a:noFill/>
        </p:spPr>
        <p:txBody>
          <a:bodyPr wrap="square" rtlCol="0">
            <a:spAutoFit/>
          </a:bodyPr>
          <a:lstStyle/>
          <a:p>
            <a:r>
              <a:rPr lang="en-US" dirty="0">
                <a:solidFill>
                  <a:srgbClr val="0070C0"/>
                </a:solidFill>
              </a:rPr>
              <a:t>IBM A3 Center helping clients understand technologies and develop art-of-the-possible solutions</a:t>
            </a:r>
          </a:p>
        </p:txBody>
      </p:sp>
    </p:spTree>
    <p:extLst>
      <p:ext uri="{BB962C8B-B14F-4D97-AF65-F5344CB8AC3E}">
        <p14:creationId xmlns:p14="http://schemas.microsoft.com/office/powerpoint/2010/main" val="1674076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C6E61AD6-67B7-41EA-9F90-113412554C7D}"/>
              </a:ext>
            </a:extLst>
          </p:cNvPr>
          <p:cNvSpPr>
            <a:spLocks noGrp="1"/>
          </p:cNvSpPr>
          <p:nvPr>
            <p:ph type="title"/>
          </p:nvPr>
        </p:nvSpPr>
        <p:spPr/>
        <p:txBody>
          <a:bodyPr/>
          <a:lstStyle/>
          <a:p>
            <a:r>
              <a:rPr lang="en-US" dirty="0"/>
              <a:t>Decision Optimization</a:t>
            </a:r>
            <a:br>
              <a:rPr lang="en-US" dirty="0"/>
            </a:br>
            <a:endParaRPr lang="en-US" sz="1800" dirty="0"/>
          </a:p>
        </p:txBody>
      </p:sp>
      <p:sp>
        <p:nvSpPr>
          <p:cNvPr id="2" name="TextBox 1">
            <a:extLst>
              <a:ext uri="{FF2B5EF4-FFF2-40B4-BE49-F238E27FC236}">
                <a16:creationId xmlns:a16="http://schemas.microsoft.com/office/drawing/2014/main" id="{0C9D48B3-2001-4A39-93C9-49B0E6792F2F}"/>
              </a:ext>
            </a:extLst>
          </p:cNvPr>
          <p:cNvSpPr txBox="1"/>
          <p:nvPr/>
        </p:nvSpPr>
        <p:spPr>
          <a:xfrm>
            <a:off x="205740" y="2057401"/>
            <a:ext cx="8392886" cy="1467068"/>
          </a:xfrm>
          <a:prstGeom prst="rect">
            <a:avLst/>
          </a:prstGeom>
          <a:noFill/>
        </p:spPr>
        <p:txBody>
          <a:bodyPr wrap="square" rtlCol="0">
            <a:spAutoFit/>
          </a:bodyPr>
          <a:lstStyle/>
          <a:p>
            <a:pPr marL="0" marR="0" lvl="0" indent="0" algn="l" defTabSz="914400" rtl="0" eaLnBrk="0" fontAlgn="base" latinLnBrk="0" hangingPunct="0">
              <a:lnSpc>
                <a:spcPct val="100000"/>
              </a:lnSpc>
              <a:spcBef>
                <a:spcPts val="450"/>
              </a:spcBef>
              <a:spcAft>
                <a:spcPct val="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Decision Optimization (DO) </a:t>
            </a: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enables</a:t>
            </a:r>
            <a:r>
              <a:rPr kumimoji="0" lang="en-US" sz="135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 science teams to capitalize on the power of </a:t>
            </a:r>
            <a:r>
              <a:rPr kumimoji="0" lang="en-US" sz="1350" b="0" i="1"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prescriptive analytics </a:t>
            </a: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and build solutions using a combination of techniques like optimization and machine learning.</a:t>
            </a:r>
          </a:p>
          <a:p>
            <a:pPr marL="0" marR="0" lvl="0" indent="0" algn="l" defTabSz="914400" rtl="0" eaLnBrk="0" fontAlgn="base" latinLnBrk="0" hangingPunct="0">
              <a:lnSpc>
                <a:spcPct val="100000"/>
              </a:lnSpc>
              <a:spcBef>
                <a:spcPts val="450"/>
              </a:spcBef>
              <a:spcAft>
                <a:spcPct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Integrated with Watson Studio, Decision Optimization can combine optimization techniques with coding and non-coding tools, model management and deployment – as well as other data science capabilities.</a:t>
            </a:r>
          </a:p>
          <a:p>
            <a:pPr marL="0" marR="0" lvl="0" indent="0" algn="l" defTabSz="914400" rtl="0" eaLnBrk="0" fontAlgn="base" latinLnBrk="0" hangingPunct="0">
              <a:lnSpc>
                <a:spcPct val="100000"/>
              </a:lnSpc>
              <a:spcBef>
                <a:spcPts val="450"/>
              </a:spcBef>
              <a:spcAft>
                <a:spcPct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Decision Optimization evaluates millions of possibilities – balancing trade-offs and business constraints to find the best possible solution.</a:t>
            </a:r>
          </a:p>
        </p:txBody>
      </p:sp>
      <p:pic>
        <p:nvPicPr>
          <p:cNvPr id="3076" name="Picture 4" descr="C:\Users\BURTVI~1\AppData\Local\Temp\SNAGHTML5b24ad38.PNG">
            <a:extLst>
              <a:ext uri="{FF2B5EF4-FFF2-40B4-BE49-F238E27FC236}">
                <a16:creationId xmlns:a16="http://schemas.microsoft.com/office/drawing/2014/main" id="{1DDC92AC-5E2F-4143-8053-E94C0F735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765" y="3569494"/>
            <a:ext cx="6518603" cy="216183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8">
            <a:extLst>
              <a:ext uri="{FF2B5EF4-FFF2-40B4-BE49-F238E27FC236}">
                <a16:creationId xmlns:a16="http://schemas.microsoft.com/office/drawing/2014/main" id="{D7644A9D-F95D-43CB-9740-BAE9759C326E}"/>
              </a:ext>
            </a:extLst>
          </p:cNvPr>
          <p:cNvGrpSpPr>
            <a:grpSpLocks/>
          </p:cNvGrpSpPr>
          <p:nvPr/>
        </p:nvGrpSpPr>
        <p:grpSpPr bwMode="auto">
          <a:xfrm>
            <a:off x="7727950" y="582613"/>
            <a:ext cx="1150938" cy="604837"/>
            <a:chOff x="473827" y="1116146"/>
            <a:chExt cx="1150268" cy="747674"/>
          </a:xfrm>
        </p:grpSpPr>
        <p:sp>
          <p:nvSpPr>
            <p:cNvPr id="7" name="Rectangle: Rounded Corners 6">
              <a:extLst>
                <a:ext uri="{FF2B5EF4-FFF2-40B4-BE49-F238E27FC236}">
                  <a16:creationId xmlns:a16="http://schemas.microsoft.com/office/drawing/2014/main" id="{2920BF49-2F9A-424D-9933-F959FD3B75B8}"/>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42FE3433-781E-4AC4-8EFC-8CA16517EB3A}"/>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grpSp>
    </p:spTree>
    <p:extLst>
      <p:ext uri="{BB962C8B-B14F-4D97-AF65-F5344CB8AC3E}">
        <p14:creationId xmlns:p14="http://schemas.microsoft.com/office/powerpoint/2010/main" val="1898759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2">
            <a:extLst>
              <a:ext uri="{FF2B5EF4-FFF2-40B4-BE49-F238E27FC236}">
                <a16:creationId xmlns:a16="http://schemas.microsoft.com/office/drawing/2014/main" id="{2DFA9463-AD33-D240-A555-DEEE9FA372B0}"/>
              </a:ext>
            </a:extLst>
          </p:cNvPr>
          <p:cNvSpPr txBox="1">
            <a:spLocks noChangeArrowheads="1"/>
          </p:cNvSpPr>
          <p:nvPr/>
        </p:nvSpPr>
        <p:spPr bwMode="auto">
          <a:xfrm>
            <a:off x="6858000" y="5764213"/>
            <a:ext cx="20574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85800">
              <a:spcBef>
                <a:spcPct val="20000"/>
              </a:spcBef>
              <a:buClr>
                <a:schemeClr val="tx1"/>
              </a:buClr>
              <a:buFont typeface="Wingdings" pitchFamily="2" charset="2"/>
              <a:buChar char="§"/>
              <a:defRPr sz="2000" b="1">
                <a:solidFill>
                  <a:srgbClr val="000000"/>
                </a:solidFill>
                <a:latin typeface="Arial" panose="020B0604020202020204" pitchFamily="34" charset="0"/>
                <a:ea typeface="ＭＳ Ｐゴシック" panose="020B0600070205080204" pitchFamily="34" charset="-128"/>
              </a:defRPr>
            </a:lvl1pPr>
            <a:lvl2pPr marL="342900" indent="-225425" defTabSz="685800">
              <a:spcBef>
                <a:spcPct val="20000"/>
              </a:spcBef>
              <a:buClr>
                <a:schemeClr val="tx1"/>
              </a:buClr>
              <a:buFont typeface="Symbol" pitchFamily="2" charset="2"/>
              <a:buChar char="-"/>
              <a:defRPr>
                <a:solidFill>
                  <a:schemeClr val="tx1"/>
                </a:solidFill>
                <a:latin typeface="Arial" panose="020B0604020202020204" pitchFamily="34" charset="0"/>
                <a:ea typeface="ＭＳ Ｐゴシック" panose="020B0600070205080204" pitchFamily="34" charset="-128"/>
              </a:defRPr>
            </a:lvl2pPr>
            <a:lvl3pPr marL="685800" indent="-171450" defTabSz="685800">
              <a:spcBef>
                <a:spcPct val="20000"/>
              </a:spcBef>
              <a:buClr>
                <a:schemeClr val="tx1"/>
              </a:buClr>
              <a:buChar char="•"/>
              <a:defRPr sz="1600">
                <a:solidFill>
                  <a:schemeClr val="tx1"/>
                </a:solidFill>
                <a:latin typeface="Arial" panose="020B0604020202020204" pitchFamily="34" charset="0"/>
                <a:ea typeface="ＭＳ Ｐゴシック" panose="020B0600070205080204" pitchFamily="34" charset="-128"/>
              </a:defRPr>
            </a:lvl3pPr>
            <a:lvl4pPr marL="1028700" indent="-176213" defTabSz="685800">
              <a:spcBef>
                <a:spcPct val="20000"/>
              </a:spcBef>
              <a:buClr>
                <a:schemeClr val="tx1"/>
              </a:buClr>
              <a:buChar char="•"/>
              <a:defRPr sz="1400">
                <a:solidFill>
                  <a:schemeClr val="tx1"/>
                </a:solidFill>
                <a:latin typeface="Arial" panose="020B0604020202020204" pitchFamily="34" charset="0"/>
                <a:ea typeface="ＭＳ Ｐゴシック" panose="020B0600070205080204" pitchFamily="34" charset="-128"/>
              </a:defRPr>
            </a:lvl4pPr>
            <a:lvl5pPr marL="1371600" indent="-7938" defTabSz="685800">
              <a:spcBef>
                <a:spcPct val="20000"/>
              </a:spcBef>
              <a:buClr>
                <a:schemeClr val="tx1"/>
              </a:buClr>
              <a:defRPr sz="1200">
                <a:solidFill>
                  <a:schemeClr val="tx1"/>
                </a:solidFill>
                <a:latin typeface="Arial" panose="020B0604020202020204" pitchFamily="34" charset="0"/>
                <a:ea typeface="ＭＳ Ｐゴシック" panose="020B0600070205080204" pitchFamily="34" charset="-128"/>
              </a:defRPr>
            </a:lvl5pPr>
            <a:lvl6pPr marL="1828800" indent="-7938" defTabSz="685800" eaLnBrk="0" fontAlgn="base" hangingPunct="0">
              <a:spcBef>
                <a:spcPct val="20000"/>
              </a:spcBef>
              <a:spcAft>
                <a:spcPct val="0"/>
              </a:spcAft>
              <a:buClr>
                <a:schemeClr val="tx1"/>
              </a:buClr>
              <a:defRPr sz="1200">
                <a:solidFill>
                  <a:schemeClr val="tx1"/>
                </a:solidFill>
                <a:latin typeface="Arial" panose="020B0604020202020204" pitchFamily="34" charset="0"/>
                <a:ea typeface="ＭＳ Ｐゴシック" panose="020B0600070205080204" pitchFamily="34" charset="-128"/>
              </a:defRPr>
            </a:lvl6pPr>
            <a:lvl7pPr marL="2286000" indent="-7938" defTabSz="685800" eaLnBrk="0" fontAlgn="base" hangingPunct="0">
              <a:spcBef>
                <a:spcPct val="20000"/>
              </a:spcBef>
              <a:spcAft>
                <a:spcPct val="0"/>
              </a:spcAft>
              <a:buClr>
                <a:schemeClr val="tx1"/>
              </a:buClr>
              <a:defRPr sz="1200">
                <a:solidFill>
                  <a:schemeClr val="tx1"/>
                </a:solidFill>
                <a:latin typeface="Arial" panose="020B0604020202020204" pitchFamily="34" charset="0"/>
                <a:ea typeface="ＭＳ Ｐゴシック" panose="020B0600070205080204" pitchFamily="34" charset="-128"/>
              </a:defRPr>
            </a:lvl7pPr>
            <a:lvl8pPr marL="2743200" indent="-7938" defTabSz="685800" eaLnBrk="0" fontAlgn="base" hangingPunct="0">
              <a:spcBef>
                <a:spcPct val="20000"/>
              </a:spcBef>
              <a:spcAft>
                <a:spcPct val="0"/>
              </a:spcAft>
              <a:buClr>
                <a:schemeClr val="tx1"/>
              </a:buClr>
              <a:defRPr sz="1200">
                <a:solidFill>
                  <a:schemeClr val="tx1"/>
                </a:solidFill>
                <a:latin typeface="Arial" panose="020B0604020202020204" pitchFamily="34" charset="0"/>
                <a:ea typeface="ＭＳ Ｐゴシック" panose="020B0600070205080204" pitchFamily="34" charset="-128"/>
              </a:defRPr>
            </a:lvl8pPr>
            <a:lvl9pPr marL="3200400" indent="-7938" defTabSz="685800" eaLnBrk="0" fontAlgn="base" hangingPunct="0">
              <a:spcBef>
                <a:spcPct val="20000"/>
              </a:spcBef>
              <a:spcAft>
                <a:spcPct val="0"/>
              </a:spcAft>
              <a:buClr>
                <a:schemeClr val="tx1"/>
              </a:buClr>
              <a:defRPr sz="1200">
                <a:solidFill>
                  <a:schemeClr val="tx1"/>
                </a:solidFill>
                <a:latin typeface="Arial" panose="020B0604020202020204" pitchFamily="34" charset="0"/>
                <a:ea typeface="ＭＳ Ｐゴシック" panose="020B0600070205080204" pitchFamily="34" charset="-128"/>
              </a:defRPr>
            </a:lvl9p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altLang="en-US" sz="6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13" name="Title 1">
            <a:extLst>
              <a:ext uri="{FF2B5EF4-FFF2-40B4-BE49-F238E27FC236}">
                <a16:creationId xmlns:a16="http://schemas.microsoft.com/office/drawing/2014/main" id="{3A26AE83-FF0C-41C7-813B-5EEDF3D8F7A2}"/>
              </a:ext>
            </a:extLst>
          </p:cNvPr>
          <p:cNvSpPr txBox="1">
            <a:spLocks/>
          </p:cNvSpPr>
          <p:nvPr/>
        </p:nvSpPr>
        <p:spPr bwMode="auto">
          <a:xfrm>
            <a:off x="228600" y="522288"/>
            <a:ext cx="873442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0" cap="none" spc="0" normalizeH="0" baseline="0" noProof="0" dirty="0">
                <a:ln>
                  <a:noFill/>
                </a:ln>
                <a:solidFill>
                  <a:srgbClr val="0070C0"/>
                </a:solidFill>
                <a:effectLst/>
                <a:uLnTx/>
                <a:uFillTx/>
                <a:latin typeface="Arial"/>
                <a:ea typeface="ＭＳ Ｐゴシック"/>
              </a:rPr>
              <a:t>Watson Studio Dynamic Dashboards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rgbClr val="0070C0"/>
                </a:solidFill>
                <a:effectLst/>
                <a:uLnTx/>
                <a:uFillTx/>
                <a:latin typeface="Arial"/>
                <a:ea typeface="ＭＳ Ｐゴシック"/>
              </a:rPr>
              <a:t>Making insights available to all</a:t>
            </a:r>
            <a:endParaRPr kumimoji="0" lang="en-US" sz="2600" b="0" i="0" u="none" strike="noStrike" kern="0" cap="none" spc="0" normalizeH="0" baseline="0" noProof="0" dirty="0">
              <a:ln>
                <a:noFill/>
              </a:ln>
              <a:solidFill>
                <a:srgbClr val="0070C0"/>
              </a:solidFill>
              <a:effectLst/>
              <a:uLnTx/>
              <a:uFillTx/>
              <a:latin typeface="Arial"/>
              <a:ea typeface="ＭＳ Ｐゴシック"/>
            </a:endParaRPr>
          </a:p>
        </p:txBody>
      </p:sp>
      <p:pic>
        <p:nvPicPr>
          <p:cNvPr id="14" name="Picture 13">
            <a:extLst>
              <a:ext uri="{FF2B5EF4-FFF2-40B4-BE49-F238E27FC236}">
                <a16:creationId xmlns:a16="http://schemas.microsoft.com/office/drawing/2014/main" id="{6D9A0121-9D35-418B-91D9-832511B2F87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8138" y="1250950"/>
            <a:ext cx="3957637" cy="2476500"/>
          </a:xfrm>
          <a:prstGeom prst="rect">
            <a:avLst/>
          </a:prstGeom>
          <a:ln>
            <a:solidFill>
              <a:schemeClr val="tx2">
                <a:lumMod val="75000"/>
              </a:schemeClr>
            </a:solidFill>
          </a:ln>
        </p:spPr>
      </p:pic>
      <p:pic>
        <p:nvPicPr>
          <p:cNvPr id="15" name="Picture 14">
            <a:extLst>
              <a:ext uri="{FF2B5EF4-FFF2-40B4-BE49-F238E27FC236}">
                <a16:creationId xmlns:a16="http://schemas.microsoft.com/office/drawing/2014/main" id="{D351A581-4C2C-4E26-8035-DD69369E097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635500" y="1250950"/>
            <a:ext cx="4244975" cy="2476500"/>
          </a:xfrm>
          <a:prstGeom prst="rect">
            <a:avLst/>
          </a:prstGeom>
          <a:ln>
            <a:solidFill>
              <a:schemeClr val="tx2">
                <a:lumMod val="75000"/>
              </a:schemeClr>
            </a:solidFill>
          </a:ln>
        </p:spPr>
      </p:pic>
      <p:pic>
        <p:nvPicPr>
          <p:cNvPr id="16" name="Picture 15">
            <a:extLst>
              <a:ext uri="{FF2B5EF4-FFF2-40B4-BE49-F238E27FC236}">
                <a16:creationId xmlns:a16="http://schemas.microsoft.com/office/drawing/2014/main" id="{198F5854-922F-45D4-B985-E885982BC4E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52425" y="3959225"/>
            <a:ext cx="3943350" cy="2422525"/>
          </a:xfrm>
          <a:prstGeom prst="rect">
            <a:avLst/>
          </a:prstGeom>
          <a:ln>
            <a:solidFill>
              <a:schemeClr val="tx2">
                <a:lumMod val="75000"/>
              </a:schemeClr>
            </a:solidFill>
          </a:ln>
        </p:spPr>
      </p:pic>
      <p:pic>
        <p:nvPicPr>
          <p:cNvPr id="17" name="Picture 16">
            <a:extLst>
              <a:ext uri="{FF2B5EF4-FFF2-40B4-BE49-F238E27FC236}">
                <a16:creationId xmlns:a16="http://schemas.microsoft.com/office/drawing/2014/main" id="{256E94B6-710F-446B-A7FF-D1B74540BD9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595813" y="3959225"/>
            <a:ext cx="4284662" cy="2422525"/>
          </a:xfrm>
          <a:prstGeom prst="rect">
            <a:avLst/>
          </a:prstGeom>
          <a:ln>
            <a:solidFill>
              <a:schemeClr val="tx2">
                <a:lumMod val="75000"/>
              </a:schemeClr>
            </a:solidFill>
          </a:ln>
        </p:spPr>
      </p:pic>
      <p:grpSp>
        <p:nvGrpSpPr>
          <p:cNvPr id="8" name="Group 8">
            <a:extLst>
              <a:ext uri="{FF2B5EF4-FFF2-40B4-BE49-F238E27FC236}">
                <a16:creationId xmlns:a16="http://schemas.microsoft.com/office/drawing/2014/main" id="{01B4265F-550A-42FE-8F78-2A5637A9DEF5}"/>
              </a:ext>
            </a:extLst>
          </p:cNvPr>
          <p:cNvGrpSpPr>
            <a:grpSpLocks/>
          </p:cNvGrpSpPr>
          <p:nvPr/>
        </p:nvGrpSpPr>
        <p:grpSpPr bwMode="auto">
          <a:xfrm>
            <a:off x="7727950" y="582613"/>
            <a:ext cx="1150938" cy="604837"/>
            <a:chOff x="473827" y="1116146"/>
            <a:chExt cx="1150268" cy="747674"/>
          </a:xfrm>
        </p:grpSpPr>
        <p:sp>
          <p:nvSpPr>
            <p:cNvPr id="9" name="Rectangle: Rounded Corners 8">
              <a:extLst>
                <a:ext uri="{FF2B5EF4-FFF2-40B4-BE49-F238E27FC236}">
                  <a16:creationId xmlns:a16="http://schemas.microsoft.com/office/drawing/2014/main" id="{2D94988E-DFFB-4546-B178-45799C24AD5D}"/>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0FB15CCA-D03F-4452-88E7-E71C82D4F948}"/>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grpSp>
    </p:spTree>
    <p:extLst>
      <p:ext uri="{BB962C8B-B14F-4D97-AF65-F5344CB8AC3E}">
        <p14:creationId xmlns:p14="http://schemas.microsoft.com/office/powerpoint/2010/main" val="8251281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29" name="Group 3">
            <a:extLst>
              <a:ext uri="{FF2B5EF4-FFF2-40B4-BE49-F238E27FC236}">
                <a16:creationId xmlns:a16="http://schemas.microsoft.com/office/drawing/2014/main" id="{CCB0D611-9AF0-484D-A6C3-3FB35639ED61}"/>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Create Project</a:t>
              </a:r>
            </a:p>
          </p:txBody>
        </p:sp>
      </p:grpSp>
      <p:grpSp>
        <p:nvGrpSpPr>
          <p:cNvPr id="99330" name="Group 17">
            <a:extLst>
              <a:ext uri="{FF2B5EF4-FFF2-40B4-BE49-F238E27FC236}">
                <a16:creationId xmlns:a16="http://schemas.microsoft.com/office/drawing/2014/main" id="{3EDBF61C-ED35-A84A-B148-487610C3DAA8}"/>
              </a:ext>
            </a:extLst>
          </p:cNvPr>
          <p:cNvGrpSpPr>
            <a:grpSpLocks/>
          </p:cNvGrpSpPr>
          <p:nvPr/>
        </p:nvGrpSpPr>
        <p:grpSpPr bwMode="auto">
          <a:xfrm>
            <a:off x="3314700" y="1639888"/>
            <a:ext cx="4756150" cy="4332287"/>
            <a:chOff x="3315002" y="1639131"/>
            <a:chExt cx="4756462" cy="4332972"/>
          </a:xfrm>
        </p:grpSpPr>
        <p:sp>
          <p:nvSpPr>
            <p:cNvPr id="6" name="Freeform: Shape 5">
              <a:extLst>
                <a:ext uri="{FF2B5EF4-FFF2-40B4-BE49-F238E27FC236}">
                  <a16:creationId xmlns:a16="http://schemas.microsoft.com/office/drawing/2014/main" id="{2FFD0ABC-BE4E-4CA5-812E-ED841CC79E26}"/>
                </a:ext>
              </a:extLst>
            </p:cNvPr>
            <p:cNvSpPr/>
            <p:nvPr/>
          </p:nvSpPr>
          <p:spPr>
            <a:xfrm>
              <a:off x="5177262" y="1701053"/>
              <a:ext cx="1151013"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Connect to Data</a:t>
              </a:r>
            </a:p>
          </p:txBody>
        </p:sp>
        <p:sp>
          <p:nvSpPr>
            <p:cNvPr id="7" name="Freeform: Shape 6">
              <a:extLst>
                <a:ext uri="{FF2B5EF4-FFF2-40B4-BE49-F238E27FC236}">
                  <a16:creationId xmlns:a16="http://schemas.microsoft.com/office/drawing/2014/main" id="{AE279EEB-496C-4550-ADE8-9306A331B935}"/>
                </a:ext>
              </a:extLst>
            </p:cNvPr>
            <p:cNvSpPr/>
            <p:nvPr/>
          </p:nvSpPr>
          <p:spPr>
            <a:xfrm>
              <a:off x="3991321" y="2075762"/>
              <a:ext cx="3522894" cy="3523220"/>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3A7AC9DC-78F3-4C18-A576-B2D8F4CA4327}"/>
                </a:ext>
              </a:extLst>
            </p:cNvPr>
            <p:cNvSpPr/>
            <p:nvPr/>
          </p:nvSpPr>
          <p:spPr>
            <a:xfrm>
              <a:off x="6702949" y="2582255"/>
              <a:ext cx="1151014"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Prepare Data</a:t>
              </a:r>
            </a:p>
          </p:txBody>
        </p:sp>
        <p:sp>
          <p:nvSpPr>
            <p:cNvPr id="9" name="Freeform: Shape 8">
              <a:extLst>
                <a:ext uri="{FF2B5EF4-FFF2-40B4-BE49-F238E27FC236}">
                  <a16:creationId xmlns:a16="http://schemas.microsoft.com/office/drawing/2014/main" id="{CCE7BAEE-6171-4797-9879-723003AF8CFC}"/>
                </a:ext>
              </a:extLst>
            </p:cNvPr>
            <p:cNvSpPr/>
            <p:nvPr/>
          </p:nvSpPr>
          <p:spPr>
            <a:xfrm>
              <a:off x="4073877" y="2294872"/>
              <a:ext cx="3522894" cy="3523220"/>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8373BF9D-66C4-4D36-A830-9CEF9C767199}"/>
                </a:ext>
              </a:extLst>
            </p:cNvPr>
            <p:cNvSpPr/>
            <p:nvPr/>
          </p:nvSpPr>
          <p:spPr>
            <a:xfrm>
              <a:off x="6920451" y="4125549"/>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sp>
          <p:nvSpPr>
            <p:cNvPr id="11" name="Freeform: Shape 10">
              <a:extLst>
                <a:ext uri="{FF2B5EF4-FFF2-40B4-BE49-F238E27FC236}">
                  <a16:creationId xmlns:a16="http://schemas.microsoft.com/office/drawing/2014/main" id="{BCDC3D42-5B6A-4F6A-AF78-57E026101C35}"/>
                </a:ext>
              </a:extLst>
            </p:cNvPr>
            <p:cNvSpPr/>
            <p:nvPr/>
          </p:nvSpPr>
          <p:spPr>
            <a:xfrm>
              <a:off x="4153257" y="2028129"/>
              <a:ext cx="3522894" cy="352322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2203DA30-0598-41BF-A5D1-D911DDB3BC3B}"/>
                </a:ext>
              </a:extLst>
            </p:cNvPr>
            <p:cNvSpPr/>
            <p:nvPr/>
          </p:nvSpPr>
          <p:spPr>
            <a:xfrm>
              <a:off x="5177262" y="5224273"/>
              <a:ext cx="1151013" cy="747830"/>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Save and Deploy</a:t>
              </a:r>
            </a:p>
          </p:txBody>
        </p:sp>
        <p:sp>
          <p:nvSpPr>
            <p:cNvPr id="13" name="Freeform: Shape 12">
              <a:extLst>
                <a:ext uri="{FF2B5EF4-FFF2-40B4-BE49-F238E27FC236}">
                  <a16:creationId xmlns:a16="http://schemas.microsoft.com/office/drawing/2014/main" id="{CCF4E5EC-2D56-4672-B1BB-EAD7CA5657F4}"/>
                </a:ext>
              </a:extLst>
            </p:cNvPr>
            <p:cNvSpPr/>
            <p:nvPr/>
          </p:nvSpPr>
          <p:spPr>
            <a:xfrm>
              <a:off x="3991321" y="2075762"/>
              <a:ext cx="3522894" cy="3523220"/>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0AC4F08E-8F11-43CC-90A8-7C8D2606C5E0}"/>
                </a:ext>
              </a:extLst>
            </p:cNvPr>
            <p:cNvSpPr/>
            <p:nvPr/>
          </p:nvSpPr>
          <p:spPr>
            <a:xfrm>
              <a:off x="3653162" y="4343070"/>
              <a:ext cx="1149425"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Monitor and Manage</a:t>
              </a:r>
            </a:p>
          </p:txBody>
        </p:sp>
        <p:sp>
          <p:nvSpPr>
            <p:cNvPr id="15" name="Freeform: Shape 14">
              <a:extLst>
                <a:ext uri="{FF2B5EF4-FFF2-40B4-BE49-F238E27FC236}">
                  <a16:creationId xmlns:a16="http://schemas.microsoft.com/office/drawing/2014/main" id="{C0BB435E-2E98-407C-8FE1-18E26D67B9E8}"/>
                </a:ext>
              </a:extLst>
            </p:cNvPr>
            <p:cNvSpPr/>
            <p:nvPr/>
          </p:nvSpPr>
          <p:spPr>
            <a:xfrm>
              <a:off x="3792871" y="1639131"/>
              <a:ext cx="3522893" cy="3523219"/>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117B4631-C495-4E56-B748-FE56C7AF2E23}"/>
                </a:ext>
              </a:extLst>
            </p:cNvPr>
            <p:cNvSpPr/>
            <p:nvPr/>
          </p:nvSpPr>
          <p:spPr>
            <a:xfrm>
              <a:off x="3315002" y="2815654"/>
              <a:ext cx="1151014" cy="747831"/>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Find Governed Data</a:t>
              </a:r>
            </a:p>
          </p:txBody>
        </p:sp>
        <p:sp>
          <p:nvSpPr>
            <p:cNvPr id="17" name="Freeform: Shape 16">
              <a:extLst>
                <a:ext uri="{FF2B5EF4-FFF2-40B4-BE49-F238E27FC236}">
                  <a16:creationId xmlns:a16="http://schemas.microsoft.com/office/drawing/2014/main" id="{89A7BC6F-5610-4A64-9EE7-A41B899117FF}"/>
                </a:ext>
              </a:extLst>
            </p:cNvPr>
            <p:cNvSpPr/>
            <p:nvPr/>
          </p:nvSpPr>
          <p:spPr>
            <a:xfrm>
              <a:off x="3681739" y="2151974"/>
              <a:ext cx="3522893" cy="352322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grpSp>
        <p:nvGrpSpPr>
          <p:cNvPr id="99331" name="Group 25">
            <a:extLst>
              <a:ext uri="{FF2B5EF4-FFF2-40B4-BE49-F238E27FC236}">
                <a16:creationId xmlns:a16="http://schemas.microsoft.com/office/drawing/2014/main" id="{E1B8A9E1-56D6-6C49-934C-A1F189C8B064}"/>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rial"/>
                  <a:ea typeface="ＭＳ Ｐゴシック"/>
                  <a:cs typeface="+mn-cs"/>
                </a:rPr>
                <a:t>Resarch</a:t>
              </a: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99334" name="Title 1">
            <a:extLst>
              <a:ext uri="{FF2B5EF4-FFF2-40B4-BE49-F238E27FC236}">
                <a16:creationId xmlns:a16="http://schemas.microsoft.com/office/drawing/2014/main" id="{EBCFD40E-132E-0648-ABF6-B34EB4AA3208}"/>
              </a:ext>
            </a:extLst>
          </p:cNvPr>
          <p:cNvSpPr>
            <a:spLocks noGrp="1" noChangeArrowheads="1"/>
          </p:cNvSpPr>
          <p:nvPr>
            <p:ph type="title"/>
          </p:nvPr>
        </p:nvSpPr>
        <p:spPr>
          <a:xfrm>
            <a:off x="0" y="593725"/>
            <a:ext cx="9144000" cy="415925"/>
          </a:xfrm>
        </p:spPr>
        <p:txBody>
          <a:bodyPr/>
          <a:lstStyle/>
          <a:p>
            <a:r>
              <a:rPr lang="en-US" altLang="en-US"/>
              <a:t>Watson Studio supports the Data Science Lifecycle</a:t>
            </a:r>
            <a:br>
              <a:rPr lang="en-US" altLang="en-US" sz="2400"/>
            </a:br>
            <a:endParaRPr lang="en-US" altLang="en-US" sz="2400"/>
          </a:p>
        </p:txBody>
      </p:sp>
      <p:sp>
        <p:nvSpPr>
          <p:cNvPr id="99335" name="Rectangle 30">
            <a:extLst>
              <a:ext uri="{FF2B5EF4-FFF2-40B4-BE49-F238E27FC236}">
                <a16:creationId xmlns:a16="http://schemas.microsoft.com/office/drawing/2014/main" id="{5BBBA6CB-ED9F-A24B-9623-9E2C40866BAF}"/>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7DAD"/>
                </a:solidFill>
                <a:effectLst/>
                <a:uLnTx/>
                <a:uFillTx/>
                <a:latin typeface="Arial" panose="020B0604020202020204" pitchFamily="34" charset="0"/>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extLst>
      <p:ext uri="{BB962C8B-B14F-4D97-AF65-F5344CB8AC3E}">
        <p14:creationId xmlns:p14="http://schemas.microsoft.com/office/powerpoint/2010/main" val="1330936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FD9434B6-3B57-D34E-89CC-CA7B9B5D9F47}"/>
              </a:ext>
            </a:extLst>
          </p:cNvPr>
          <p:cNvSpPr>
            <a:spLocks noGrp="1" noChangeArrowheads="1"/>
          </p:cNvSpPr>
          <p:nvPr>
            <p:ph type="title"/>
          </p:nvPr>
        </p:nvSpPr>
        <p:spPr>
          <a:xfrm>
            <a:off x="265113" y="593725"/>
            <a:ext cx="7462837" cy="501650"/>
          </a:xfrm>
        </p:spPr>
        <p:txBody>
          <a:bodyPr/>
          <a:lstStyle/>
          <a:p>
            <a:r>
              <a:rPr lang="en-US" altLang="en-US"/>
              <a:t>Watson Studio Save and Deploy Models</a:t>
            </a:r>
          </a:p>
        </p:txBody>
      </p:sp>
      <p:grpSp>
        <p:nvGrpSpPr>
          <p:cNvPr id="100355" name="Group 8">
            <a:extLst>
              <a:ext uri="{FF2B5EF4-FFF2-40B4-BE49-F238E27FC236}">
                <a16:creationId xmlns:a16="http://schemas.microsoft.com/office/drawing/2014/main" id="{C3D4706E-3C4C-AE49-B3CB-9EAF4909C910}"/>
              </a:ext>
            </a:extLst>
          </p:cNvPr>
          <p:cNvGrpSpPr>
            <a:grpSpLocks/>
          </p:cNvGrpSpPr>
          <p:nvPr/>
        </p:nvGrpSpPr>
        <p:grpSpPr bwMode="auto">
          <a:xfrm>
            <a:off x="7727950" y="582613"/>
            <a:ext cx="1150938" cy="604837"/>
            <a:chOff x="473827" y="1116146"/>
            <a:chExt cx="1150268" cy="747674"/>
          </a:xfrm>
        </p:grpSpPr>
        <p:sp>
          <p:nvSpPr>
            <p:cNvPr id="10" name="Rectangle: Rounded Corners 9">
              <a:extLst>
                <a:ext uri="{FF2B5EF4-FFF2-40B4-BE49-F238E27FC236}">
                  <a16:creationId xmlns:a16="http://schemas.microsoft.com/office/drawing/2014/main" id="{DE4BE0A6-C4F0-486A-8C65-2A162F11A4CE}"/>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CD70B4CC-23B9-4F2D-96AF-BD8331A015B7}"/>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Save and Deploy</a:t>
              </a:r>
            </a:p>
          </p:txBody>
        </p:sp>
      </p:grpSp>
      <p:sp>
        <p:nvSpPr>
          <p:cNvPr id="7" name="Rectangle 6">
            <a:extLst>
              <a:ext uri="{FF2B5EF4-FFF2-40B4-BE49-F238E27FC236}">
                <a16:creationId xmlns:a16="http://schemas.microsoft.com/office/drawing/2014/main" id="{291EB1BE-716C-4A1B-B641-D56B438B2DE9}"/>
              </a:ext>
            </a:extLst>
          </p:cNvPr>
          <p:cNvSpPr/>
          <p:nvPr/>
        </p:nvSpPr>
        <p:spPr>
          <a:xfrm>
            <a:off x="2346325" y="985838"/>
            <a:ext cx="4278313" cy="461962"/>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rPr>
              <a:t>Save and Deploy Models with Watson Machine Learning</a:t>
            </a:r>
            <a:endParaRPr kumimoji="0" lang="en-US" sz="1200" b="1" i="0"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sz="1200" b="1" i="0" u="none" strike="noStrike" kern="0" cap="none" spc="0" normalizeH="0" baseline="0" noProof="0" dirty="0">
              <a:ln>
                <a:noFill/>
              </a:ln>
              <a:solidFill>
                <a:srgbClr val="0070C0"/>
              </a:solidFill>
              <a:effectLst/>
              <a:uLnTx/>
              <a:uFillTx/>
              <a:latin typeface="Arial" panose="020B0604020202020204" pitchFamily="34" charset="0"/>
              <a:ea typeface="ＭＳ Ｐゴシック" panose="020B0600070205080204" pitchFamily="34" charset="-128"/>
              <a:cs typeface="+mn-cs"/>
            </a:endParaRPr>
          </a:p>
        </p:txBody>
      </p:sp>
      <p:pic>
        <p:nvPicPr>
          <p:cNvPr id="2" name="Picture 2" descr="CreateDeployment.png">
            <a:extLst>
              <a:ext uri="{FF2B5EF4-FFF2-40B4-BE49-F238E27FC236}">
                <a16:creationId xmlns:a16="http://schemas.microsoft.com/office/drawing/2014/main" id="{F4F8834E-355D-4E0F-93ED-81B183B32BC7}"/>
              </a:ext>
            </a:extLst>
          </p:cNvPr>
          <p:cNvPicPr>
            <a:picLocks noChangeAspect="1"/>
          </p:cNvPicPr>
          <p:nvPr/>
        </p:nvPicPr>
        <p:blipFill>
          <a:blip r:embed="rId2"/>
          <a:stretch>
            <a:fillRect/>
          </a:stretch>
        </p:blipFill>
        <p:spPr>
          <a:xfrm>
            <a:off x="880408" y="1447350"/>
            <a:ext cx="7434173" cy="4813114"/>
          </a:xfrm>
          <a:prstGeom prst="rect">
            <a:avLst/>
          </a:prstGeom>
        </p:spPr>
      </p:pic>
    </p:spTree>
    <p:extLst>
      <p:ext uri="{BB962C8B-B14F-4D97-AF65-F5344CB8AC3E}">
        <p14:creationId xmlns:p14="http://schemas.microsoft.com/office/powerpoint/2010/main" val="35314255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a:extLst>
              <a:ext uri="{FF2B5EF4-FFF2-40B4-BE49-F238E27FC236}">
                <a16:creationId xmlns:a16="http://schemas.microsoft.com/office/drawing/2014/main" id="{807CBD22-BC76-48E7-80AE-48F3B69D7BAB}"/>
              </a:ext>
            </a:extLst>
          </p:cNvPr>
          <p:cNvSpPr txBox="1">
            <a:spLocks/>
          </p:cNvSpPr>
          <p:nvPr/>
        </p:nvSpPr>
        <p:spPr bwMode="auto">
          <a:xfrm>
            <a:off x="228600" y="522288"/>
            <a:ext cx="8734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0" cap="none" spc="0" normalizeH="0" baseline="0" noProof="0" dirty="0">
                <a:ln>
                  <a:noFill/>
                </a:ln>
                <a:solidFill>
                  <a:srgbClr val="0070C0"/>
                </a:solidFill>
                <a:effectLst/>
                <a:uLnTx/>
                <a:uFillTx/>
                <a:latin typeface="Arial"/>
                <a:ea typeface="ＭＳ Ｐゴシック"/>
              </a:rPr>
              <a:t>Watson Studio Save and Deploy Trained Models</a:t>
            </a:r>
            <a:endParaRPr kumimoji="0" lang="en-US" sz="2600" b="0" i="0" u="none" strike="noStrike" kern="0" cap="none" spc="0" normalizeH="0" baseline="0" noProof="0" dirty="0">
              <a:ln>
                <a:noFill/>
              </a:ln>
              <a:solidFill>
                <a:srgbClr val="0070C0"/>
              </a:solidFill>
              <a:effectLst/>
              <a:uLnTx/>
              <a:uFillTx/>
              <a:latin typeface="Arial"/>
              <a:ea typeface="ＭＳ Ｐゴシック"/>
            </a:endParaRPr>
          </a:p>
        </p:txBody>
      </p:sp>
      <p:sp>
        <p:nvSpPr>
          <p:cNvPr id="110" name="Can 34">
            <a:extLst>
              <a:ext uri="{FF2B5EF4-FFF2-40B4-BE49-F238E27FC236}">
                <a16:creationId xmlns:a16="http://schemas.microsoft.com/office/drawing/2014/main" id="{1A2B654C-FBDE-4DBB-A527-19BD1E2B8BF3}"/>
              </a:ext>
            </a:extLst>
          </p:cNvPr>
          <p:cNvSpPr/>
          <p:nvPr/>
        </p:nvSpPr>
        <p:spPr>
          <a:xfrm>
            <a:off x="1422400" y="3484563"/>
            <a:ext cx="928688" cy="584200"/>
          </a:xfrm>
          <a:prstGeom prst="can">
            <a:avLst/>
          </a:prstGeom>
          <a:solidFill>
            <a:srgbClr val="F3F3F3">
              <a:lumMod val="75000"/>
            </a:srgbClr>
          </a:solidFill>
          <a:ln w="12700" cap="flat" cmpd="sng" algn="ctr">
            <a:solidFill>
              <a:srgbClr val="F3F3F3">
                <a:lumMod val="50000"/>
              </a:srgbClr>
            </a:solidFill>
            <a:prstDash val="solid"/>
          </a:ln>
          <a:effectLst/>
        </p:spPr>
        <p:txBody>
          <a:bodyPr anchor="ctr"/>
          <a:lstStyle/>
          <a:p>
            <a:pPr marL="0" marR="0" lvl="0" indent="0" algn="ctr" defTabSz="685800" rtl="0" eaLnBrk="1" fontAlgn="auto" latinLnBrk="0" hangingPunct="1">
              <a:lnSpc>
                <a:spcPct val="100000"/>
              </a:lnSpc>
              <a:spcBef>
                <a:spcPts val="34"/>
              </a:spcBef>
              <a:spcAft>
                <a:spcPts val="0"/>
              </a:spcAft>
              <a:buClr>
                <a:srgbClr val="000000"/>
              </a:buClr>
              <a:buSzTx/>
              <a:buFontTx/>
              <a:buNone/>
              <a:tabLst/>
              <a:defRPr/>
            </a:pPr>
            <a:r>
              <a:rPr kumimoji="0" lang="en-US" sz="900" b="0" i="0" u="none" strike="noStrike" kern="0" cap="none" spc="0" normalizeH="0" baseline="0" noProof="0" dirty="0">
                <a:ln>
                  <a:noFill/>
                </a:ln>
                <a:solidFill>
                  <a:srgbClr val="FFFFFF"/>
                </a:solidFill>
                <a:effectLst/>
                <a:uLnTx/>
                <a:uFillTx/>
                <a:latin typeface="Helvetica Neue Medium" charset="0"/>
                <a:ea typeface="Helvetica Neue Medium" charset="0"/>
                <a:cs typeface="Helvetica Neue Medium" charset="0"/>
              </a:rPr>
              <a:t>artifact</a:t>
            </a:r>
          </a:p>
          <a:p>
            <a:pPr marL="0" marR="0" lvl="0" indent="0" algn="ctr" defTabSz="685800" rtl="0" eaLnBrk="1" fontAlgn="auto" latinLnBrk="0" hangingPunct="1">
              <a:lnSpc>
                <a:spcPct val="100000"/>
              </a:lnSpc>
              <a:spcBef>
                <a:spcPts val="34"/>
              </a:spcBef>
              <a:spcAft>
                <a:spcPts val="0"/>
              </a:spcAft>
              <a:buClr>
                <a:srgbClr val="000000"/>
              </a:buClr>
              <a:buSzTx/>
              <a:buFontTx/>
              <a:buNone/>
              <a:tabLst/>
              <a:defRPr/>
            </a:pPr>
            <a:r>
              <a:rPr kumimoji="0" lang="en-US" sz="900" b="0" i="0" u="none" strike="noStrike" kern="0" cap="none" spc="0" normalizeH="0" baseline="0" noProof="0" dirty="0">
                <a:ln>
                  <a:noFill/>
                </a:ln>
                <a:solidFill>
                  <a:srgbClr val="FFFFFF"/>
                </a:solidFill>
                <a:effectLst/>
                <a:uLnTx/>
                <a:uFillTx/>
                <a:latin typeface="Helvetica Neue Medium" charset="0"/>
                <a:ea typeface="Helvetica Neue Medium" charset="0"/>
                <a:cs typeface="Helvetica Neue Medium" charset="0"/>
              </a:rPr>
              <a:t>repository</a:t>
            </a:r>
          </a:p>
        </p:txBody>
      </p:sp>
      <p:sp>
        <p:nvSpPr>
          <p:cNvPr id="111" name="Cube 110">
            <a:extLst>
              <a:ext uri="{FF2B5EF4-FFF2-40B4-BE49-F238E27FC236}">
                <a16:creationId xmlns:a16="http://schemas.microsoft.com/office/drawing/2014/main" id="{0C9FC8D5-4B70-4E26-8C3A-156F33F36E79}"/>
              </a:ext>
            </a:extLst>
          </p:cNvPr>
          <p:cNvSpPr/>
          <p:nvPr/>
        </p:nvSpPr>
        <p:spPr>
          <a:xfrm>
            <a:off x="954088" y="2511425"/>
            <a:ext cx="1952625" cy="677863"/>
          </a:xfrm>
          <a:prstGeom prst="cube">
            <a:avLst>
              <a:gd name="adj" fmla="val 12262"/>
            </a:avLst>
          </a:prstGeom>
          <a:solidFill>
            <a:srgbClr val="FFFFFF"/>
          </a:solidFill>
          <a:ln w="12700" cap="flat" cmpd="sng" algn="ctr">
            <a:solidFill>
              <a:srgbClr val="F3F3F3">
                <a:lumMod val="50000"/>
              </a:srgbClr>
            </a:solidFill>
            <a:prstDash val="solid"/>
          </a:ln>
          <a:effectLst/>
        </p:spPr>
        <p:txBody>
          <a:bodyPr anchor="ctr"/>
          <a:lstStyle/>
          <a:p>
            <a:pPr marL="0" marR="0" lvl="0" indent="0" algn="ctr" defTabSz="685800" rtl="0" eaLnBrk="1" fontAlgn="auto" latinLnBrk="0" hangingPunct="1">
              <a:lnSpc>
                <a:spcPct val="100000"/>
              </a:lnSpc>
              <a:spcBef>
                <a:spcPts val="34"/>
              </a:spcBef>
              <a:spcAft>
                <a:spcPts val="0"/>
              </a:spcAft>
              <a:buClr>
                <a:srgbClr val="000000"/>
              </a:buClr>
              <a:buSzTx/>
              <a:buFontTx/>
              <a:buNone/>
              <a:tabLst/>
              <a:defRPr/>
            </a:pPr>
            <a:endParaRPr kumimoji="0" lang="fr-FR" sz="1200" b="0" i="0" u="none" strike="noStrike" kern="0" cap="none" spc="0" normalizeH="0" baseline="0" noProof="0" dirty="0">
              <a:ln>
                <a:noFill/>
              </a:ln>
              <a:solidFill>
                <a:srgbClr val="000000">
                  <a:lumMod val="50000"/>
                  <a:lumOff val="50000"/>
                </a:srgbClr>
              </a:solidFill>
              <a:effectLst/>
              <a:uLnTx/>
              <a:uFillTx/>
              <a:latin typeface="Helvetica Neue Medium" charset="0"/>
              <a:ea typeface="Helvetica Neue Medium" charset="0"/>
              <a:cs typeface="Helvetica Neue Medium" charset="0"/>
            </a:endParaRPr>
          </a:p>
          <a:p>
            <a:pPr marL="0" marR="0" lvl="0" indent="0" algn="ctr" defTabSz="685800" rtl="0" eaLnBrk="1" fontAlgn="auto" latinLnBrk="0" hangingPunct="1">
              <a:lnSpc>
                <a:spcPct val="100000"/>
              </a:lnSpc>
              <a:spcBef>
                <a:spcPts val="34"/>
              </a:spcBef>
              <a:spcAft>
                <a:spcPts val="0"/>
              </a:spcAft>
              <a:buClr>
                <a:srgbClr val="000000"/>
              </a:buClr>
              <a:buSzTx/>
              <a:buFontTx/>
              <a:buNone/>
              <a:tabLst/>
              <a:defRPr/>
            </a:pPr>
            <a:r>
              <a:rPr kumimoji="0" lang="fr-FR" sz="1200" b="0" i="0" u="none" strike="noStrike" kern="0" cap="none" spc="0" normalizeH="0" baseline="0" noProof="0" dirty="0">
                <a:ln>
                  <a:noFill/>
                </a:ln>
                <a:solidFill>
                  <a:srgbClr val="000000">
                    <a:lumMod val="50000"/>
                    <a:lumOff val="50000"/>
                  </a:srgbClr>
                </a:solidFill>
                <a:effectLst/>
                <a:uLnTx/>
                <a:uFillTx/>
                <a:latin typeface="Helvetica Neue Medium" charset="0"/>
                <a:ea typeface="Helvetica Neue Medium" charset="0"/>
                <a:cs typeface="Helvetica Neue Medium" charset="0"/>
              </a:rPr>
              <a:t>train</a:t>
            </a:r>
          </a:p>
          <a:p>
            <a:pPr marL="0" marR="0" lvl="0" indent="0" algn="ctr" defTabSz="685800" rtl="0" eaLnBrk="1" fontAlgn="auto" latinLnBrk="0" hangingPunct="1">
              <a:lnSpc>
                <a:spcPct val="100000"/>
              </a:lnSpc>
              <a:spcBef>
                <a:spcPts val="34"/>
              </a:spcBef>
              <a:spcAft>
                <a:spcPts val="0"/>
              </a:spcAft>
              <a:buClr>
                <a:srgbClr val="000000"/>
              </a:buClr>
              <a:buSzTx/>
              <a:buFontTx/>
              <a:buNone/>
              <a:tabLst/>
              <a:defRPr/>
            </a:pPr>
            <a:r>
              <a:rPr kumimoji="0" lang="fr-FR" sz="1200" b="0" i="0" u="none" strike="noStrike" kern="0" cap="none" spc="0" normalizeH="0" baseline="0" noProof="0" dirty="0">
                <a:ln>
                  <a:noFill/>
                </a:ln>
                <a:solidFill>
                  <a:srgbClr val="000000">
                    <a:lumMod val="50000"/>
                    <a:lumOff val="50000"/>
                  </a:srgbClr>
                </a:solidFill>
                <a:effectLst/>
                <a:uLnTx/>
                <a:uFillTx/>
                <a:latin typeface="Helvetica Neue Medium" charset="0"/>
                <a:ea typeface="Helvetica Neue Medium" charset="0"/>
                <a:cs typeface="Helvetica Neue Medium" charset="0"/>
              </a:rPr>
              <a:t>infrastructure</a:t>
            </a:r>
          </a:p>
          <a:p>
            <a:pPr marL="0" marR="0" lvl="0" indent="0" algn="ctr" defTabSz="685800" rtl="0" eaLnBrk="1" fontAlgn="auto" latinLnBrk="0" hangingPunct="1">
              <a:lnSpc>
                <a:spcPct val="100000"/>
              </a:lnSpc>
              <a:spcBef>
                <a:spcPts val="34"/>
              </a:spcBef>
              <a:spcAft>
                <a:spcPts val="0"/>
              </a:spcAft>
              <a:buClr>
                <a:srgbClr val="000000"/>
              </a:buClr>
              <a:buSzTx/>
              <a:buFontTx/>
              <a:buNone/>
              <a:tabLst/>
              <a:defRPr/>
            </a:pPr>
            <a:endParaRPr kumimoji="0" lang="fr-FR" sz="1200" b="0" i="0" u="none" strike="noStrike" kern="0" cap="none" spc="0" normalizeH="0" baseline="0" noProof="0" dirty="0">
              <a:ln>
                <a:noFill/>
              </a:ln>
              <a:solidFill>
                <a:srgbClr val="000000">
                  <a:lumMod val="50000"/>
                  <a:lumOff val="50000"/>
                </a:srgbClr>
              </a:solidFill>
              <a:effectLst/>
              <a:uLnTx/>
              <a:uFillTx/>
              <a:latin typeface="Helvetica Neue Medium" charset="0"/>
              <a:ea typeface="Helvetica Neue Medium" charset="0"/>
              <a:cs typeface="Helvetica Neue Medium" charset="0"/>
            </a:endParaRPr>
          </a:p>
        </p:txBody>
      </p:sp>
      <p:sp>
        <p:nvSpPr>
          <p:cNvPr id="112" name="Cube 111">
            <a:extLst>
              <a:ext uri="{FF2B5EF4-FFF2-40B4-BE49-F238E27FC236}">
                <a16:creationId xmlns:a16="http://schemas.microsoft.com/office/drawing/2014/main" id="{66C35ECB-47C7-4342-B566-ED545DB21914}"/>
              </a:ext>
            </a:extLst>
          </p:cNvPr>
          <p:cNvSpPr/>
          <p:nvPr/>
        </p:nvSpPr>
        <p:spPr>
          <a:xfrm>
            <a:off x="2811463" y="2519363"/>
            <a:ext cx="2387600" cy="2424112"/>
          </a:xfrm>
          <a:prstGeom prst="cube">
            <a:avLst>
              <a:gd name="adj" fmla="val 3287"/>
            </a:avLst>
          </a:prstGeom>
          <a:solidFill>
            <a:srgbClr val="FFFFFF">
              <a:lumMod val="85000"/>
            </a:srgbClr>
          </a:solidFill>
          <a:ln w="12700" cap="flat" cmpd="sng" algn="ctr">
            <a:solidFill>
              <a:srgbClr val="F3F3F3">
                <a:lumMod val="50000"/>
              </a:srgbClr>
            </a:solidFill>
            <a:prstDash val="solid"/>
          </a:ln>
          <a:effectLst/>
        </p:spPr>
        <p:txBody>
          <a:bodyPr lIns="182880" tIns="91440" rIns="0"/>
          <a:lstStyle/>
          <a:p>
            <a:pPr marL="0" marR="0" lvl="0" indent="0" algn="l" defTabSz="685800" rtl="0" eaLnBrk="1" fontAlgn="auto" latinLnBrk="0" hangingPunct="1">
              <a:lnSpc>
                <a:spcPct val="100000"/>
              </a:lnSpc>
              <a:spcBef>
                <a:spcPts val="34"/>
              </a:spcBef>
              <a:spcAft>
                <a:spcPts val="0"/>
              </a:spcAft>
              <a:buClr>
                <a:srgbClr val="000000"/>
              </a:buClr>
              <a:buSzTx/>
              <a:buFontTx/>
              <a:buNone/>
              <a:tabLst/>
              <a:defRPr/>
            </a:pPr>
            <a:r>
              <a:rPr kumimoji="0" lang="en-US" sz="1200" b="0" i="0" u="none" strike="noStrike" kern="0" cap="none" spc="0" normalizeH="0" baseline="0" noProof="0" dirty="0">
                <a:ln>
                  <a:noFill/>
                </a:ln>
                <a:solidFill>
                  <a:srgbClr val="000000"/>
                </a:solidFill>
                <a:effectLst/>
                <a:uLnTx/>
                <a:uFillTx/>
                <a:latin typeface="Helvetica Neue Medium" charset="0"/>
                <a:ea typeface="Helvetica Neue Medium" charset="0"/>
                <a:cs typeface="Helvetica Neue Medium" charset="0"/>
              </a:rPr>
              <a:t>deploy</a:t>
            </a:r>
          </a:p>
          <a:p>
            <a:pPr marL="0" marR="0" lvl="0" indent="0" algn="l" defTabSz="685800" rtl="0" eaLnBrk="1" fontAlgn="auto" latinLnBrk="0" hangingPunct="1">
              <a:lnSpc>
                <a:spcPct val="100000"/>
              </a:lnSpc>
              <a:spcBef>
                <a:spcPts val="34"/>
              </a:spcBef>
              <a:spcAft>
                <a:spcPts val="0"/>
              </a:spcAft>
              <a:buClr>
                <a:srgbClr val="000000"/>
              </a:buClr>
              <a:buSzTx/>
              <a:buFontTx/>
              <a:buNone/>
              <a:tabLst/>
              <a:defRPr/>
            </a:pPr>
            <a:r>
              <a:rPr kumimoji="0" lang="en-US" sz="1200" b="0" i="0" u="none" strike="noStrike" kern="0" cap="none" spc="0" normalizeH="0" baseline="0" noProof="0" dirty="0">
                <a:ln>
                  <a:noFill/>
                </a:ln>
                <a:solidFill>
                  <a:srgbClr val="000000"/>
                </a:solidFill>
                <a:effectLst/>
                <a:uLnTx/>
                <a:uFillTx/>
                <a:latin typeface="Helvetica Neue Medium" charset="0"/>
                <a:ea typeface="Helvetica Neue Medium" charset="0"/>
                <a:cs typeface="Helvetica Neue Medium" charset="0"/>
              </a:rPr>
              <a:t>infrastructure</a:t>
            </a:r>
          </a:p>
        </p:txBody>
      </p:sp>
      <p:cxnSp>
        <p:nvCxnSpPr>
          <p:cNvPr id="101381" name="Elbow Connector 37">
            <a:extLst>
              <a:ext uri="{FF2B5EF4-FFF2-40B4-BE49-F238E27FC236}">
                <a16:creationId xmlns:a16="http://schemas.microsoft.com/office/drawing/2014/main" id="{C8134053-96C7-F745-A850-A2D59160F1A4}"/>
              </a:ext>
            </a:extLst>
          </p:cNvPr>
          <p:cNvCxnSpPr>
            <a:cxnSpLocks noChangeShapeType="1"/>
            <a:stCxn id="117" idx="3"/>
            <a:endCxn id="101383" idx="1"/>
          </p:cNvCxnSpPr>
          <p:nvPr/>
        </p:nvCxnSpPr>
        <p:spPr bwMode="auto">
          <a:xfrm rot="5400000">
            <a:off x="1740694" y="3336132"/>
            <a:ext cx="295275" cy="1587"/>
          </a:xfrm>
          <a:prstGeom prst="bentConnector3">
            <a:avLst>
              <a:gd name="adj1" fmla="val 50000"/>
            </a:avLst>
          </a:prstGeom>
          <a:noFill/>
          <a:ln w="12700" algn="ctr">
            <a:solidFill>
              <a:srgbClr val="7A7A7A"/>
            </a:solidFill>
            <a:miter lim="800000"/>
            <a:headEnd/>
            <a:tailEnd type="triangle" w="med" len="med"/>
          </a:ln>
          <a:extLst>
            <a:ext uri="{909E8E84-426E-40DD-AFC4-6F175D3DCCD1}">
              <a14:hiddenFill xmlns:a14="http://schemas.microsoft.com/office/drawing/2010/main">
                <a:noFill/>
              </a14:hiddenFill>
            </a:ext>
          </a:extLst>
        </p:spPr>
      </p:cxnSp>
      <p:cxnSp>
        <p:nvCxnSpPr>
          <p:cNvPr id="101382" name="Elbow Connector 38">
            <a:extLst>
              <a:ext uri="{FF2B5EF4-FFF2-40B4-BE49-F238E27FC236}">
                <a16:creationId xmlns:a16="http://schemas.microsoft.com/office/drawing/2014/main" id="{5DA5603F-4B8D-D643-9C51-10CF39B49281}"/>
              </a:ext>
            </a:extLst>
          </p:cNvPr>
          <p:cNvCxnSpPr>
            <a:cxnSpLocks noChangeShapeType="1"/>
          </p:cNvCxnSpPr>
          <p:nvPr/>
        </p:nvCxnSpPr>
        <p:spPr bwMode="auto">
          <a:xfrm flipV="1">
            <a:off x="2351088" y="3770313"/>
            <a:ext cx="460375" cy="6350"/>
          </a:xfrm>
          <a:prstGeom prst="bentConnector3">
            <a:avLst>
              <a:gd name="adj1" fmla="val 50000"/>
            </a:avLst>
          </a:prstGeom>
          <a:noFill/>
          <a:ln w="12700" algn="ctr">
            <a:solidFill>
              <a:srgbClr val="7A7A7A"/>
            </a:solidFill>
            <a:miter lim="800000"/>
            <a:headEnd/>
            <a:tailEnd type="triangle" w="med" len="med"/>
          </a:ln>
          <a:extLst>
            <a:ext uri="{909E8E84-426E-40DD-AFC4-6F175D3DCCD1}">
              <a14:hiddenFill xmlns:a14="http://schemas.microsoft.com/office/drawing/2010/main">
                <a:noFill/>
              </a14:hiddenFill>
            </a:ext>
          </a:extLst>
        </p:spPr>
      </p:cxnSp>
      <p:sp>
        <p:nvSpPr>
          <p:cNvPr id="101383" name="TextBox 39">
            <a:extLst>
              <a:ext uri="{FF2B5EF4-FFF2-40B4-BE49-F238E27FC236}">
                <a16:creationId xmlns:a16="http://schemas.microsoft.com/office/drawing/2014/main" id="{A8527182-793C-E340-BF5B-F99E07121E29}"/>
              </a:ext>
            </a:extLst>
          </p:cNvPr>
          <p:cNvSpPr txBox="1">
            <a:spLocks noChangeArrowheads="1"/>
          </p:cNvSpPr>
          <p:nvPr/>
        </p:nvSpPr>
        <p:spPr bwMode="auto">
          <a:xfrm>
            <a:off x="3478213" y="3641725"/>
            <a:ext cx="688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64FF"/>
                </a:solidFill>
                <a:effectLst/>
                <a:uLnTx/>
                <a:uFillTx/>
                <a:latin typeface="Helvetica Neue" panose="02000503000000020004" pitchFamily="2" charset="0"/>
                <a:ea typeface="Helvetica Neue" panose="02000503000000020004" pitchFamily="2" charset="0"/>
                <a:cs typeface="Helvetica Neue" panose="02000503000000020004" pitchFamily="2" charset="0"/>
              </a:rPr>
              <a:t>hosted</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64FF"/>
                </a:solidFill>
                <a:effectLst/>
                <a:uLnTx/>
                <a:uFillTx/>
                <a:latin typeface="Helvetica Neue" panose="02000503000000020004" pitchFamily="2" charset="0"/>
                <a:ea typeface="Helvetica Neue" panose="02000503000000020004" pitchFamily="2" charset="0"/>
                <a:cs typeface="Helvetica Neue" panose="02000503000000020004" pitchFamily="2" charset="0"/>
              </a:rPr>
              <a:t>models</a:t>
            </a:r>
          </a:p>
        </p:txBody>
      </p:sp>
      <p:sp>
        <p:nvSpPr>
          <p:cNvPr id="116" name="Right Brace 115">
            <a:extLst>
              <a:ext uri="{FF2B5EF4-FFF2-40B4-BE49-F238E27FC236}">
                <a16:creationId xmlns:a16="http://schemas.microsoft.com/office/drawing/2014/main" id="{28667FDE-00DD-43FC-987F-A5BD264B92EF}"/>
              </a:ext>
            </a:extLst>
          </p:cNvPr>
          <p:cNvSpPr/>
          <p:nvPr/>
        </p:nvSpPr>
        <p:spPr>
          <a:xfrm rot="10800000">
            <a:off x="4179888" y="2979738"/>
            <a:ext cx="303212" cy="1795462"/>
          </a:xfrm>
          <a:prstGeom prst="rightBrace">
            <a:avLst/>
          </a:prstGeom>
          <a:noFill/>
          <a:ln w="19050" cap="flat" cmpd="sng" algn="ctr">
            <a:solidFill>
              <a:srgbClr val="0F6DFF"/>
            </a:solid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000000"/>
              </a:solidFill>
              <a:effectLst/>
              <a:uLnTx/>
              <a:uFillTx/>
              <a:latin typeface="IBM Plex Sans"/>
              <a:ea typeface="ＭＳ Ｐゴシック"/>
              <a:cs typeface="+mn-cs"/>
            </a:endParaRPr>
          </a:p>
        </p:txBody>
      </p:sp>
      <p:sp>
        <p:nvSpPr>
          <p:cNvPr id="117" name="Cube 116">
            <a:extLst>
              <a:ext uri="{FF2B5EF4-FFF2-40B4-BE49-F238E27FC236}">
                <a16:creationId xmlns:a16="http://schemas.microsoft.com/office/drawing/2014/main" id="{7939170E-61BD-408C-97A9-4AE82747A78D}"/>
              </a:ext>
            </a:extLst>
          </p:cNvPr>
          <p:cNvSpPr/>
          <p:nvPr/>
        </p:nvSpPr>
        <p:spPr>
          <a:xfrm>
            <a:off x="6754813" y="2843213"/>
            <a:ext cx="409575" cy="298450"/>
          </a:xfrm>
          <a:prstGeom prst="cube">
            <a:avLst>
              <a:gd name="adj" fmla="val 9000"/>
            </a:avLst>
          </a:prstGeom>
          <a:solidFill>
            <a:srgbClr val="FFFFFF"/>
          </a:solidFill>
          <a:ln w="12700" cap="flat" cmpd="sng" algn="ctr">
            <a:solidFill>
              <a:srgbClr val="F3F3F3">
                <a:lumMod val="50000"/>
              </a:srgbClr>
            </a:solidFill>
            <a:prstDash val="solid"/>
          </a:ln>
          <a:effectLst/>
        </p:spPr>
        <p:txBody>
          <a:bodyPr lIns="68580" tIns="34290" rIns="68580" bIns="34290" anchor="ctr"/>
          <a:lstStyle/>
          <a:p>
            <a:pPr marL="0" marR="0" lvl="0" indent="0" algn="ctr" defTabSz="685800" rtl="0" eaLnBrk="1" fontAlgn="auto" latinLnBrk="0" hangingPunct="1">
              <a:lnSpc>
                <a:spcPct val="100000"/>
              </a:lnSpc>
              <a:spcBef>
                <a:spcPts val="34"/>
              </a:spcBef>
              <a:spcAft>
                <a:spcPts val="0"/>
              </a:spcAft>
              <a:buClr>
                <a:srgbClr val="000000"/>
              </a:buClr>
              <a:buSzTx/>
              <a:buFontTx/>
              <a:buNone/>
              <a:tabLst/>
              <a:defRPr/>
            </a:pPr>
            <a:r>
              <a:rPr kumimoji="0" lang="en-US" sz="1050" b="0" i="0" u="none" strike="noStrike" kern="0" cap="none" spc="0" normalizeH="0" baseline="0" noProof="0">
                <a:ln>
                  <a:noFill/>
                </a:ln>
                <a:solidFill>
                  <a:srgbClr val="EAEAEA">
                    <a:lumMod val="25000"/>
                  </a:srgbClr>
                </a:solidFill>
                <a:effectLst/>
                <a:uLnTx/>
                <a:uFillTx/>
                <a:latin typeface="Helvetica Neue Light" charset="0"/>
                <a:ea typeface="Helvetica Neue Light" charset="0"/>
                <a:cs typeface="Helvetica Neue Light" charset="0"/>
              </a:rPr>
              <a:t>App</a:t>
            </a:r>
            <a:endParaRPr kumimoji="0" lang="en-US" sz="1050" b="0" i="0" u="none" strike="noStrike" kern="0" cap="none" spc="0" normalizeH="0" baseline="0" noProof="0" dirty="0">
              <a:ln>
                <a:noFill/>
              </a:ln>
              <a:solidFill>
                <a:srgbClr val="EAEAEA">
                  <a:lumMod val="25000"/>
                </a:srgbClr>
              </a:solidFill>
              <a:effectLst/>
              <a:uLnTx/>
              <a:uFillTx/>
              <a:latin typeface="Helvetica Neue Light" charset="0"/>
              <a:ea typeface="Helvetica Neue Light" charset="0"/>
              <a:cs typeface="Helvetica Neue Light" charset="0"/>
            </a:endParaRPr>
          </a:p>
        </p:txBody>
      </p:sp>
      <p:cxnSp>
        <p:nvCxnSpPr>
          <p:cNvPr id="101386" name="Elbow Connector 61">
            <a:extLst>
              <a:ext uri="{FF2B5EF4-FFF2-40B4-BE49-F238E27FC236}">
                <a16:creationId xmlns:a16="http://schemas.microsoft.com/office/drawing/2014/main" id="{5215E3F5-ECB0-B046-BF41-01E56F7C7140}"/>
              </a:ext>
            </a:extLst>
          </p:cNvPr>
          <p:cNvCxnSpPr>
            <a:cxnSpLocks noChangeShapeType="1"/>
          </p:cNvCxnSpPr>
          <p:nvPr/>
        </p:nvCxnSpPr>
        <p:spPr bwMode="auto">
          <a:xfrm flipV="1">
            <a:off x="4802188" y="3006725"/>
            <a:ext cx="1952625" cy="33338"/>
          </a:xfrm>
          <a:prstGeom prst="bentConnector3">
            <a:avLst>
              <a:gd name="adj1" fmla="val 50000"/>
            </a:avLst>
          </a:prstGeom>
          <a:noFill/>
          <a:ln w="25400" algn="ctr">
            <a:solidFill>
              <a:srgbClr val="0F6DFF"/>
            </a:solidFill>
            <a:miter lim="800000"/>
            <a:headEnd/>
            <a:tailEnd type="triangle" w="med" len="med"/>
          </a:ln>
          <a:extLst>
            <a:ext uri="{909E8E84-426E-40DD-AFC4-6F175D3DCCD1}">
              <a14:hiddenFill xmlns:a14="http://schemas.microsoft.com/office/drawing/2010/main">
                <a:noFill/>
              </a14:hiddenFill>
            </a:ext>
          </a:extLst>
        </p:spPr>
      </p:cxnSp>
      <p:sp>
        <p:nvSpPr>
          <p:cNvPr id="101387" name="TextBox 62">
            <a:extLst>
              <a:ext uri="{FF2B5EF4-FFF2-40B4-BE49-F238E27FC236}">
                <a16:creationId xmlns:a16="http://schemas.microsoft.com/office/drawing/2014/main" id="{BC3B0F62-80F8-AA4A-B79A-CC47CB4DC454}"/>
              </a:ext>
            </a:extLst>
          </p:cNvPr>
          <p:cNvSpPr txBox="1">
            <a:spLocks noChangeArrowheads="1"/>
          </p:cNvSpPr>
          <p:nvPr/>
        </p:nvSpPr>
        <p:spPr bwMode="auto">
          <a:xfrm>
            <a:off x="5751513" y="2859088"/>
            <a:ext cx="735012" cy="2460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64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prediction</a:t>
            </a:r>
          </a:p>
        </p:txBody>
      </p:sp>
      <p:sp>
        <p:nvSpPr>
          <p:cNvPr id="120" name="Cube 119">
            <a:extLst>
              <a:ext uri="{FF2B5EF4-FFF2-40B4-BE49-F238E27FC236}">
                <a16:creationId xmlns:a16="http://schemas.microsoft.com/office/drawing/2014/main" id="{349F5ABC-CC5F-48A7-962C-D64FB445A9AF}"/>
              </a:ext>
            </a:extLst>
          </p:cNvPr>
          <p:cNvSpPr/>
          <p:nvPr/>
        </p:nvSpPr>
        <p:spPr>
          <a:xfrm>
            <a:off x="6754813" y="3338513"/>
            <a:ext cx="409575" cy="298450"/>
          </a:xfrm>
          <a:prstGeom prst="cube">
            <a:avLst>
              <a:gd name="adj" fmla="val 9000"/>
            </a:avLst>
          </a:prstGeom>
          <a:solidFill>
            <a:srgbClr val="FFFFFF"/>
          </a:solidFill>
          <a:ln w="12700" cap="flat" cmpd="sng" algn="ctr">
            <a:solidFill>
              <a:srgbClr val="F3F3F3">
                <a:lumMod val="50000"/>
              </a:srgbClr>
            </a:solidFill>
            <a:prstDash val="solid"/>
          </a:ln>
          <a:effectLst/>
        </p:spPr>
        <p:txBody>
          <a:bodyPr lIns="68580" tIns="34290" rIns="68580" bIns="34290" anchor="ctr"/>
          <a:lstStyle/>
          <a:p>
            <a:pPr marL="0" marR="0" lvl="0" indent="0" algn="ctr" defTabSz="685800" rtl="0" eaLnBrk="1" fontAlgn="auto" latinLnBrk="0" hangingPunct="1">
              <a:lnSpc>
                <a:spcPct val="100000"/>
              </a:lnSpc>
              <a:spcBef>
                <a:spcPts val="34"/>
              </a:spcBef>
              <a:spcAft>
                <a:spcPts val="0"/>
              </a:spcAft>
              <a:buClr>
                <a:srgbClr val="000000"/>
              </a:buClr>
              <a:buSzTx/>
              <a:buFontTx/>
              <a:buNone/>
              <a:tabLst/>
              <a:defRPr/>
            </a:pPr>
            <a:r>
              <a:rPr kumimoji="0" lang="en-US" sz="1050" b="0" i="0" u="none" strike="noStrike" kern="0" cap="none" spc="0" normalizeH="0" baseline="0" noProof="0">
                <a:ln>
                  <a:noFill/>
                </a:ln>
                <a:solidFill>
                  <a:srgbClr val="EAEAEA">
                    <a:lumMod val="25000"/>
                  </a:srgbClr>
                </a:solidFill>
                <a:effectLst/>
                <a:uLnTx/>
                <a:uFillTx/>
                <a:latin typeface="Helvetica Neue Light" charset="0"/>
                <a:ea typeface="Helvetica Neue Light" charset="0"/>
                <a:cs typeface="Helvetica Neue Light" charset="0"/>
              </a:rPr>
              <a:t>App</a:t>
            </a:r>
            <a:endParaRPr kumimoji="0" lang="en-US" sz="1050" b="0" i="0" u="none" strike="noStrike" kern="0" cap="none" spc="0" normalizeH="0" baseline="0" noProof="0" dirty="0">
              <a:ln>
                <a:noFill/>
              </a:ln>
              <a:solidFill>
                <a:srgbClr val="EAEAEA">
                  <a:lumMod val="25000"/>
                </a:srgbClr>
              </a:solidFill>
              <a:effectLst/>
              <a:uLnTx/>
              <a:uFillTx/>
              <a:latin typeface="Helvetica Neue Light" charset="0"/>
              <a:ea typeface="Helvetica Neue Light" charset="0"/>
              <a:cs typeface="Helvetica Neue Light" charset="0"/>
            </a:endParaRPr>
          </a:p>
        </p:txBody>
      </p:sp>
      <p:cxnSp>
        <p:nvCxnSpPr>
          <p:cNvPr id="101389" name="Elbow Connector 64">
            <a:extLst>
              <a:ext uri="{FF2B5EF4-FFF2-40B4-BE49-F238E27FC236}">
                <a16:creationId xmlns:a16="http://schemas.microsoft.com/office/drawing/2014/main" id="{9F7781DE-A060-BB43-B8E6-8A27842E14EA}"/>
              </a:ext>
            </a:extLst>
          </p:cNvPr>
          <p:cNvCxnSpPr>
            <a:cxnSpLocks noChangeShapeType="1"/>
          </p:cNvCxnSpPr>
          <p:nvPr/>
        </p:nvCxnSpPr>
        <p:spPr bwMode="auto">
          <a:xfrm flipV="1">
            <a:off x="4770438" y="3500438"/>
            <a:ext cx="1984375" cy="65087"/>
          </a:xfrm>
          <a:prstGeom prst="bentConnector3">
            <a:avLst>
              <a:gd name="adj1" fmla="val 50000"/>
            </a:avLst>
          </a:prstGeom>
          <a:noFill/>
          <a:ln w="25400" algn="ctr">
            <a:solidFill>
              <a:srgbClr val="0F6DFF"/>
            </a:solidFill>
            <a:miter lim="800000"/>
            <a:headEnd/>
            <a:tailEnd type="triangle" w="med" len="med"/>
          </a:ln>
          <a:extLst>
            <a:ext uri="{909E8E84-426E-40DD-AFC4-6F175D3DCCD1}">
              <a14:hiddenFill xmlns:a14="http://schemas.microsoft.com/office/drawing/2010/main">
                <a:noFill/>
              </a14:hiddenFill>
            </a:ext>
          </a:extLst>
        </p:spPr>
      </p:cxnSp>
      <p:sp>
        <p:nvSpPr>
          <p:cNvPr id="122" name="Cube 121">
            <a:extLst>
              <a:ext uri="{FF2B5EF4-FFF2-40B4-BE49-F238E27FC236}">
                <a16:creationId xmlns:a16="http://schemas.microsoft.com/office/drawing/2014/main" id="{D81061DE-1608-4B2E-8F9A-F1024446D5FF}"/>
              </a:ext>
            </a:extLst>
          </p:cNvPr>
          <p:cNvSpPr/>
          <p:nvPr/>
        </p:nvSpPr>
        <p:spPr>
          <a:xfrm>
            <a:off x="6754813" y="3871913"/>
            <a:ext cx="409575" cy="298450"/>
          </a:xfrm>
          <a:prstGeom prst="cube">
            <a:avLst>
              <a:gd name="adj" fmla="val 9000"/>
            </a:avLst>
          </a:prstGeom>
          <a:solidFill>
            <a:srgbClr val="FFFFFF"/>
          </a:solidFill>
          <a:ln w="12700" cap="flat" cmpd="sng" algn="ctr">
            <a:solidFill>
              <a:srgbClr val="F3F3F3">
                <a:lumMod val="50000"/>
              </a:srgbClr>
            </a:solidFill>
            <a:prstDash val="solid"/>
          </a:ln>
          <a:effectLst/>
        </p:spPr>
        <p:txBody>
          <a:bodyPr lIns="68580" tIns="34290" rIns="68580" bIns="34290" anchor="ctr"/>
          <a:lstStyle/>
          <a:p>
            <a:pPr marL="0" marR="0" lvl="0" indent="0" algn="ctr" defTabSz="685800" rtl="0" eaLnBrk="1" fontAlgn="auto" latinLnBrk="0" hangingPunct="1">
              <a:lnSpc>
                <a:spcPct val="100000"/>
              </a:lnSpc>
              <a:spcBef>
                <a:spcPts val="34"/>
              </a:spcBef>
              <a:spcAft>
                <a:spcPts val="0"/>
              </a:spcAft>
              <a:buClr>
                <a:srgbClr val="000000"/>
              </a:buClr>
              <a:buSzTx/>
              <a:buFontTx/>
              <a:buNone/>
              <a:tabLst/>
              <a:defRPr/>
            </a:pPr>
            <a:r>
              <a:rPr kumimoji="0" lang="en-US" sz="1050" b="0" i="0" u="none" strike="noStrike" kern="0" cap="none" spc="0" normalizeH="0" baseline="0" noProof="0">
                <a:ln>
                  <a:noFill/>
                </a:ln>
                <a:solidFill>
                  <a:srgbClr val="EAEAEA">
                    <a:lumMod val="25000"/>
                  </a:srgbClr>
                </a:solidFill>
                <a:effectLst/>
                <a:uLnTx/>
                <a:uFillTx/>
                <a:latin typeface="Helvetica Neue Light" charset="0"/>
                <a:ea typeface="Helvetica Neue Light" charset="0"/>
                <a:cs typeface="Helvetica Neue Light" charset="0"/>
              </a:rPr>
              <a:t>App</a:t>
            </a:r>
            <a:endParaRPr kumimoji="0" lang="en-US" sz="1050" b="0" i="0" u="none" strike="noStrike" kern="0" cap="none" spc="0" normalizeH="0" baseline="0" noProof="0" dirty="0">
              <a:ln>
                <a:noFill/>
              </a:ln>
              <a:solidFill>
                <a:srgbClr val="EAEAEA">
                  <a:lumMod val="25000"/>
                </a:srgbClr>
              </a:solidFill>
              <a:effectLst/>
              <a:uLnTx/>
              <a:uFillTx/>
              <a:latin typeface="Helvetica Neue Light" charset="0"/>
              <a:ea typeface="Helvetica Neue Light" charset="0"/>
              <a:cs typeface="Helvetica Neue Light" charset="0"/>
            </a:endParaRPr>
          </a:p>
        </p:txBody>
      </p:sp>
      <p:cxnSp>
        <p:nvCxnSpPr>
          <p:cNvPr id="101391" name="Elbow Connector 66">
            <a:extLst>
              <a:ext uri="{FF2B5EF4-FFF2-40B4-BE49-F238E27FC236}">
                <a16:creationId xmlns:a16="http://schemas.microsoft.com/office/drawing/2014/main" id="{F1BCE852-956B-474D-9C5E-50C65570080A}"/>
              </a:ext>
            </a:extLst>
          </p:cNvPr>
          <p:cNvCxnSpPr>
            <a:cxnSpLocks noChangeShapeType="1"/>
          </p:cNvCxnSpPr>
          <p:nvPr/>
        </p:nvCxnSpPr>
        <p:spPr bwMode="auto">
          <a:xfrm flipV="1">
            <a:off x="4770438" y="4035425"/>
            <a:ext cx="1984375" cy="0"/>
          </a:xfrm>
          <a:prstGeom prst="bentConnector3">
            <a:avLst>
              <a:gd name="adj1" fmla="val 50000"/>
            </a:avLst>
          </a:prstGeom>
          <a:noFill/>
          <a:ln w="25400" algn="ctr">
            <a:solidFill>
              <a:srgbClr val="0F6DFF"/>
            </a:solidFill>
            <a:miter lim="800000"/>
            <a:headEnd/>
            <a:tailEnd type="triangle" w="med" len="med"/>
          </a:ln>
          <a:extLst>
            <a:ext uri="{909E8E84-426E-40DD-AFC4-6F175D3DCCD1}">
              <a14:hiddenFill xmlns:a14="http://schemas.microsoft.com/office/drawing/2010/main">
                <a:noFill/>
              </a14:hiddenFill>
            </a:ext>
          </a:extLst>
        </p:spPr>
      </p:cxnSp>
      <p:sp>
        <p:nvSpPr>
          <p:cNvPr id="124" name="Cube 123">
            <a:extLst>
              <a:ext uri="{FF2B5EF4-FFF2-40B4-BE49-F238E27FC236}">
                <a16:creationId xmlns:a16="http://schemas.microsoft.com/office/drawing/2014/main" id="{A236780C-122A-4C44-ADBC-EFE3BFC081A8}"/>
              </a:ext>
            </a:extLst>
          </p:cNvPr>
          <p:cNvSpPr/>
          <p:nvPr/>
        </p:nvSpPr>
        <p:spPr>
          <a:xfrm>
            <a:off x="6754813" y="4406900"/>
            <a:ext cx="409575" cy="298450"/>
          </a:xfrm>
          <a:prstGeom prst="cube">
            <a:avLst>
              <a:gd name="adj" fmla="val 9000"/>
            </a:avLst>
          </a:prstGeom>
          <a:solidFill>
            <a:srgbClr val="FFFFFF"/>
          </a:solidFill>
          <a:ln w="12700" cap="flat" cmpd="sng" algn="ctr">
            <a:solidFill>
              <a:srgbClr val="F3F3F3">
                <a:lumMod val="50000"/>
              </a:srgbClr>
            </a:solidFill>
            <a:prstDash val="solid"/>
          </a:ln>
          <a:effectLst/>
        </p:spPr>
        <p:txBody>
          <a:bodyPr lIns="68580" tIns="34290" rIns="68580" bIns="34290" anchor="ctr"/>
          <a:lstStyle/>
          <a:p>
            <a:pPr marL="0" marR="0" lvl="0" indent="0" algn="ctr" defTabSz="685800" rtl="0" eaLnBrk="1" fontAlgn="auto" latinLnBrk="0" hangingPunct="1">
              <a:lnSpc>
                <a:spcPct val="100000"/>
              </a:lnSpc>
              <a:spcBef>
                <a:spcPts val="34"/>
              </a:spcBef>
              <a:spcAft>
                <a:spcPts val="0"/>
              </a:spcAft>
              <a:buClr>
                <a:srgbClr val="000000"/>
              </a:buClr>
              <a:buSzTx/>
              <a:buFontTx/>
              <a:buNone/>
              <a:tabLst/>
              <a:defRPr/>
            </a:pPr>
            <a:r>
              <a:rPr kumimoji="0" lang="en-US" sz="1050" b="0" i="0" u="none" strike="noStrike" kern="0" cap="none" spc="0" normalizeH="0" baseline="0" noProof="0">
                <a:ln>
                  <a:noFill/>
                </a:ln>
                <a:solidFill>
                  <a:srgbClr val="EAEAEA">
                    <a:lumMod val="25000"/>
                  </a:srgbClr>
                </a:solidFill>
                <a:effectLst/>
                <a:uLnTx/>
                <a:uFillTx/>
                <a:latin typeface="Helvetica Neue Light" charset="0"/>
                <a:ea typeface="Helvetica Neue Light" charset="0"/>
                <a:cs typeface="Helvetica Neue Light" charset="0"/>
              </a:rPr>
              <a:t>App</a:t>
            </a:r>
            <a:endParaRPr kumimoji="0" lang="en-US" sz="1050" b="0" i="0" u="none" strike="noStrike" kern="0" cap="none" spc="0" normalizeH="0" baseline="0" noProof="0" dirty="0">
              <a:ln>
                <a:noFill/>
              </a:ln>
              <a:solidFill>
                <a:srgbClr val="EAEAEA">
                  <a:lumMod val="25000"/>
                </a:srgbClr>
              </a:solidFill>
              <a:effectLst/>
              <a:uLnTx/>
              <a:uFillTx/>
              <a:latin typeface="Helvetica Neue Light" charset="0"/>
              <a:ea typeface="Helvetica Neue Light" charset="0"/>
              <a:cs typeface="Helvetica Neue Light" charset="0"/>
            </a:endParaRPr>
          </a:p>
        </p:txBody>
      </p:sp>
      <p:cxnSp>
        <p:nvCxnSpPr>
          <p:cNvPr id="101393" name="Elbow Connector 68">
            <a:extLst>
              <a:ext uri="{FF2B5EF4-FFF2-40B4-BE49-F238E27FC236}">
                <a16:creationId xmlns:a16="http://schemas.microsoft.com/office/drawing/2014/main" id="{12FC517A-3847-5546-ADA4-27365A37C526}"/>
              </a:ext>
            </a:extLst>
          </p:cNvPr>
          <p:cNvCxnSpPr>
            <a:cxnSpLocks noChangeShapeType="1"/>
          </p:cNvCxnSpPr>
          <p:nvPr/>
        </p:nvCxnSpPr>
        <p:spPr bwMode="auto">
          <a:xfrm flipV="1">
            <a:off x="4873625" y="4568825"/>
            <a:ext cx="1881188" cy="1588"/>
          </a:xfrm>
          <a:prstGeom prst="bentConnector3">
            <a:avLst>
              <a:gd name="adj1" fmla="val 50000"/>
            </a:avLst>
          </a:prstGeom>
          <a:noFill/>
          <a:ln w="25400" algn="ctr">
            <a:solidFill>
              <a:srgbClr val="0F6DFF"/>
            </a:solidFill>
            <a:miter lim="800000"/>
            <a:headEnd/>
            <a:tailEnd type="triangle" w="med" len="med"/>
          </a:ln>
          <a:extLst>
            <a:ext uri="{909E8E84-426E-40DD-AFC4-6F175D3DCCD1}">
              <a14:hiddenFill xmlns:a14="http://schemas.microsoft.com/office/drawing/2010/main">
                <a:noFill/>
              </a14:hiddenFill>
            </a:ext>
          </a:extLst>
        </p:spPr>
      </p:cxnSp>
      <p:sp>
        <p:nvSpPr>
          <p:cNvPr id="126" name="Cube 125">
            <a:extLst>
              <a:ext uri="{FF2B5EF4-FFF2-40B4-BE49-F238E27FC236}">
                <a16:creationId xmlns:a16="http://schemas.microsoft.com/office/drawing/2014/main" id="{BAAD1740-2930-472B-9FA7-C9589243444D}"/>
              </a:ext>
            </a:extLst>
          </p:cNvPr>
          <p:cNvSpPr/>
          <p:nvPr/>
        </p:nvSpPr>
        <p:spPr>
          <a:xfrm>
            <a:off x="5130800" y="2836863"/>
            <a:ext cx="354013" cy="354012"/>
          </a:xfrm>
          <a:prstGeom prst="cube">
            <a:avLst>
              <a:gd name="adj" fmla="val 15779"/>
            </a:avLst>
          </a:prstGeom>
          <a:solidFill>
            <a:srgbClr val="FFFFFF"/>
          </a:solidFill>
          <a:ln w="12700" cap="flat" cmpd="sng" algn="ctr">
            <a:solidFill>
              <a:srgbClr val="F3F3F3">
                <a:lumMod val="50000"/>
              </a:srgbClr>
            </a:solidFill>
            <a:prstDash val="solid"/>
          </a:ln>
          <a:effectLst/>
        </p:spPr>
        <p:txBody>
          <a:bodyPr lIns="0" tIns="0" rIns="0" bIns="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1" u="none" strike="noStrike" kern="0" cap="none" spc="0" normalizeH="0" baseline="0" noProof="0" dirty="0">
                <a:ln>
                  <a:noFill/>
                </a:ln>
                <a:solidFill>
                  <a:srgbClr val="EAEAEA">
                    <a:lumMod val="50000"/>
                  </a:srgbClr>
                </a:solidFill>
                <a:effectLst/>
                <a:uLnTx/>
                <a:uFillTx/>
                <a:latin typeface="Helvetica Neue" charset="0"/>
                <a:ea typeface="Helvetica Neue" charset="0"/>
                <a:cs typeface="Helvetica Neue" charset="0"/>
              </a:rPr>
              <a:t>REST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1" u="none" strike="noStrike" kern="0" cap="none" spc="0" normalizeH="0" baseline="0" noProof="0" dirty="0">
                <a:ln>
                  <a:noFill/>
                </a:ln>
                <a:solidFill>
                  <a:srgbClr val="EAEAEA">
                    <a:lumMod val="50000"/>
                  </a:srgbClr>
                </a:solidFill>
                <a:effectLst/>
                <a:uLnTx/>
                <a:uFillTx/>
                <a:latin typeface="Helvetica Neue" charset="0"/>
                <a:ea typeface="Helvetica Neue" charset="0"/>
                <a:cs typeface="Helvetica Neue" charset="0"/>
              </a:rPr>
              <a:t>API</a:t>
            </a:r>
          </a:p>
        </p:txBody>
      </p:sp>
      <p:sp>
        <p:nvSpPr>
          <p:cNvPr id="127" name="Cube 126">
            <a:extLst>
              <a:ext uri="{FF2B5EF4-FFF2-40B4-BE49-F238E27FC236}">
                <a16:creationId xmlns:a16="http://schemas.microsoft.com/office/drawing/2014/main" id="{29753EAB-39A2-4304-BA9F-42123FB21D32}"/>
              </a:ext>
            </a:extLst>
          </p:cNvPr>
          <p:cNvSpPr/>
          <p:nvPr/>
        </p:nvSpPr>
        <p:spPr>
          <a:xfrm>
            <a:off x="5124450" y="3378200"/>
            <a:ext cx="354013" cy="354013"/>
          </a:xfrm>
          <a:prstGeom prst="cube">
            <a:avLst>
              <a:gd name="adj" fmla="val 15779"/>
            </a:avLst>
          </a:prstGeom>
          <a:solidFill>
            <a:srgbClr val="FFFFFF"/>
          </a:solidFill>
          <a:ln w="12700" cap="flat" cmpd="sng" algn="ctr">
            <a:solidFill>
              <a:srgbClr val="F3F3F3">
                <a:lumMod val="50000"/>
              </a:srgbClr>
            </a:solidFill>
            <a:prstDash val="solid"/>
          </a:ln>
          <a:effectLst/>
        </p:spPr>
        <p:txBody>
          <a:bodyPr lIns="0" tIns="0" rIns="0" bIns="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1" u="none" strike="noStrike" kern="0" cap="none" spc="0" normalizeH="0" baseline="0" noProof="0" dirty="0">
                <a:ln>
                  <a:noFill/>
                </a:ln>
                <a:solidFill>
                  <a:srgbClr val="EAEAEA">
                    <a:lumMod val="50000"/>
                  </a:srgbClr>
                </a:solidFill>
                <a:effectLst/>
                <a:uLnTx/>
                <a:uFillTx/>
                <a:latin typeface="Helvetica Neue" charset="0"/>
                <a:ea typeface="Helvetica Neue" charset="0"/>
                <a:cs typeface="Helvetica Neue" charset="0"/>
              </a:rPr>
              <a:t>REST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1" u="none" strike="noStrike" kern="0" cap="none" spc="0" normalizeH="0" baseline="0" noProof="0" dirty="0">
                <a:ln>
                  <a:noFill/>
                </a:ln>
                <a:solidFill>
                  <a:srgbClr val="EAEAEA">
                    <a:lumMod val="50000"/>
                  </a:srgbClr>
                </a:solidFill>
                <a:effectLst/>
                <a:uLnTx/>
                <a:uFillTx/>
                <a:latin typeface="Helvetica Neue" charset="0"/>
                <a:ea typeface="Helvetica Neue" charset="0"/>
                <a:cs typeface="Helvetica Neue" charset="0"/>
              </a:rPr>
              <a:t>API</a:t>
            </a:r>
          </a:p>
        </p:txBody>
      </p:sp>
      <p:sp>
        <p:nvSpPr>
          <p:cNvPr id="128" name="Cube 127">
            <a:extLst>
              <a:ext uri="{FF2B5EF4-FFF2-40B4-BE49-F238E27FC236}">
                <a16:creationId xmlns:a16="http://schemas.microsoft.com/office/drawing/2014/main" id="{9E53018A-CA15-4068-AC34-63CFF94990F4}"/>
              </a:ext>
            </a:extLst>
          </p:cNvPr>
          <p:cNvSpPr/>
          <p:nvPr/>
        </p:nvSpPr>
        <p:spPr>
          <a:xfrm>
            <a:off x="5122863" y="3863975"/>
            <a:ext cx="355600" cy="354013"/>
          </a:xfrm>
          <a:prstGeom prst="cube">
            <a:avLst>
              <a:gd name="adj" fmla="val 15779"/>
            </a:avLst>
          </a:prstGeom>
          <a:solidFill>
            <a:srgbClr val="FFFFFF"/>
          </a:solidFill>
          <a:ln w="12700" cap="flat" cmpd="sng" algn="ctr">
            <a:solidFill>
              <a:srgbClr val="F3F3F3">
                <a:lumMod val="50000"/>
              </a:srgbClr>
            </a:solidFill>
            <a:prstDash val="solid"/>
          </a:ln>
          <a:effectLst/>
        </p:spPr>
        <p:txBody>
          <a:bodyPr lIns="0" tIns="0" rIns="0" bIns="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1" u="none" strike="noStrike" kern="0" cap="none" spc="0" normalizeH="0" baseline="0" noProof="0" dirty="0">
                <a:ln>
                  <a:noFill/>
                </a:ln>
                <a:solidFill>
                  <a:srgbClr val="EAEAEA">
                    <a:lumMod val="50000"/>
                  </a:srgbClr>
                </a:solidFill>
                <a:effectLst/>
                <a:uLnTx/>
                <a:uFillTx/>
                <a:latin typeface="Helvetica Neue" charset="0"/>
                <a:ea typeface="Helvetica Neue" charset="0"/>
                <a:cs typeface="Helvetica Neue" charset="0"/>
              </a:rPr>
              <a:t>REST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1" u="none" strike="noStrike" kern="0" cap="none" spc="0" normalizeH="0" baseline="0" noProof="0" dirty="0">
                <a:ln>
                  <a:noFill/>
                </a:ln>
                <a:solidFill>
                  <a:srgbClr val="EAEAEA">
                    <a:lumMod val="50000"/>
                  </a:srgbClr>
                </a:solidFill>
                <a:effectLst/>
                <a:uLnTx/>
                <a:uFillTx/>
                <a:latin typeface="Helvetica Neue" charset="0"/>
                <a:ea typeface="Helvetica Neue" charset="0"/>
                <a:cs typeface="Helvetica Neue" charset="0"/>
              </a:rPr>
              <a:t>API</a:t>
            </a:r>
          </a:p>
        </p:txBody>
      </p:sp>
      <p:sp>
        <p:nvSpPr>
          <p:cNvPr id="129" name="Cube 128">
            <a:extLst>
              <a:ext uri="{FF2B5EF4-FFF2-40B4-BE49-F238E27FC236}">
                <a16:creationId xmlns:a16="http://schemas.microsoft.com/office/drawing/2014/main" id="{64452F62-EC2C-485F-886A-BB6FCB9FDCE3}"/>
              </a:ext>
            </a:extLst>
          </p:cNvPr>
          <p:cNvSpPr/>
          <p:nvPr/>
        </p:nvSpPr>
        <p:spPr>
          <a:xfrm>
            <a:off x="5132388" y="4391025"/>
            <a:ext cx="354012" cy="352425"/>
          </a:xfrm>
          <a:prstGeom prst="cube">
            <a:avLst>
              <a:gd name="adj" fmla="val 15779"/>
            </a:avLst>
          </a:prstGeom>
          <a:solidFill>
            <a:srgbClr val="FFFFFF"/>
          </a:solidFill>
          <a:ln w="12700" cap="flat" cmpd="sng" algn="ctr">
            <a:solidFill>
              <a:srgbClr val="F3F3F3">
                <a:lumMod val="50000"/>
              </a:srgbClr>
            </a:solidFill>
            <a:prstDash val="solid"/>
          </a:ln>
          <a:effectLst/>
        </p:spPr>
        <p:txBody>
          <a:bodyPr lIns="0" tIns="0" rIns="0" bIns="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1" u="none" strike="noStrike" kern="0" cap="none" spc="0" normalizeH="0" baseline="0" noProof="0" dirty="0">
                <a:ln>
                  <a:noFill/>
                </a:ln>
                <a:solidFill>
                  <a:srgbClr val="EAEAEA">
                    <a:lumMod val="50000"/>
                  </a:srgbClr>
                </a:solidFill>
                <a:effectLst/>
                <a:uLnTx/>
                <a:uFillTx/>
                <a:latin typeface="Helvetica Neue" charset="0"/>
                <a:ea typeface="Helvetica Neue" charset="0"/>
                <a:cs typeface="Helvetica Neue" charset="0"/>
              </a:rPr>
              <a:t>REST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1" u="none" strike="noStrike" kern="0" cap="none" spc="0" normalizeH="0" baseline="0" noProof="0" dirty="0">
                <a:ln>
                  <a:noFill/>
                </a:ln>
                <a:solidFill>
                  <a:srgbClr val="EAEAEA">
                    <a:lumMod val="50000"/>
                  </a:srgbClr>
                </a:solidFill>
                <a:effectLst/>
                <a:uLnTx/>
                <a:uFillTx/>
                <a:latin typeface="Helvetica Neue" charset="0"/>
                <a:ea typeface="Helvetica Neue" charset="0"/>
                <a:cs typeface="Helvetica Neue" charset="0"/>
              </a:rPr>
              <a:t>API</a:t>
            </a:r>
          </a:p>
        </p:txBody>
      </p:sp>
      <p:sp>
        <p:nvSpPr>
          <p:cNvPr id="101398" name="TextBox 73">
            <a:extLst>
              <a:ext uri="{FF2B5EF4-FFF2-40B4-BE49-F238E27FC236}">
                <a16:creationId xmlns:a16="http://schemas.microsoft.com/office/drawing/2014/main" id="{231E75BD-67C8-924A-BF56-ABD9A31FC489}"/>
              </a:ext>
            </a:extLst>
          </p:cNvPr>
          <p:cNvSpPr txBox="1">
            <a:spLocks noChangeArrowheads="1"/>
          </p:cNvSpPr>
          <p:nvPr/>
        </p:nvSpPr>
        <p:spPr bwMode="auto">
          <a:xfrm>
            <a:off x="5751513" y="3386138"/>
            <a:ext cx="735012" cy="24606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64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prediction</a:t>
            </a:r>
          </a:p>
        </p:txBody>
      </p:sp>
      <p:sp>
        <p:nvSpPr>
          <p:cNvPr id="101399" name="TextBox 74">
            <a:extLst>
              <a:ext uri="{FF2B5EF4-FFF2-40B4-BE49-F238E27FC236}">
                <a16:creationId xmlns:a16="http://schemas.microsoft.com/office/drawing/2014/main" id="{33CE3050-890D-7A40-9298-1C4F71030316}"/>
              </a:ext>
            </a:extLst>
          </p:cNvPr>
          <p:cNvSpPr txBox="1">
            <a:spLocks noChangeArrowheads="1"/>
          </p:cNvSpPr>
          <p:nvPr/>
        </p:nvSpPr>
        <p:spPr bwMode="auto">
          <a:xfrm>
            <a:off x="5751513" y="3914775"/>
            <a:ext cx="735012" cy="2460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64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prediction</a:t>
            </a:r>
          </a:p>
        </p:txBody>
      </p:sp>
      <p:sp>
        <p:nvSpPr>
          <p:cNvPr id="101400" name="TextBox 75">
            <a:extLst>
              <a:ext uri="{FF2B5EF4-FFF2-40B4-BE49-F238E27FC236}">
                <a16:creationId xmlns:a16="http://schemas.microsoft.com/office/drawing/2014/main" id="{9EC508D7-01BE-F143-8443-15AC380D4819}"/>
              </a:ext>
            </a:extLst>
          </p:cNvPr>
          <p:cNvSpPr txBox="1">
            <a:spLocks noChangeArrowheads="1"/>
          </p:cNvSpPr>
          <p:nvPr/>
        </p:nvSpPr>
        <p:spPr bwMode="auto">
          <a:xfrm>
            <a:off x="5751513" y="4441825"/>
            <a:ext cx="735012" cy="2460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sz="1600">
                <a:solidFill>
                  <a:schemeClr val="tx1"/>
                </a:solidFill>
                <a:latin typeface="Arial" panose="020B0604020202020204" pitchFamily="34" charset="0"/>
                <a:ea typeface="ＭＳ Ｐゴシック" panose="020B0600070205080204" pitchFamily="34" charset="-128"/>
              </a:defRPr>
            </a:lvl1pPr>
            <a:lvl2pPr marL="742950" indent="-285750" defTabSz="685800">
              <a:defRPr sz="1600">
                <a:solidFill>
                  <a:schemeClr val="tx1"/>
                </a:solidFill>
                <a:latin typeface="Arial" panose="020B0604020202020204" pitchFamily="34" charset="0"/>
                <a:ea typeface="ＭＳ Ｐゴシック" panose="020B0600070205080204" pitchFamily="34" charset="-128"/>
              </a:defRPr>
            </a:lvl2pPr>
            <a:lvl3pPr marL="1143000" indent="-228600" defTabSz="685800">
              <a:defRPr sz="1600">
                <a:solidFill>
                  <a:schemeClr val="tx1"/>
                </a:solidFill>
                <a:latin typeface="Arial" panose="020B0604020202020204" pitchFamily="34" charset="0"/>
                <a:ea typeface="ＭＳ Ｐゴシック" panose="020B0600070205080204" pitchFamily="34" charset="-128"/>
              </a:defRPr>
            </a:lvl3pPr>
            <a:lvl4pPr marL="1600200" indent="-228600" defTabSz="685800">
              <a:defRPr sz="1600">
                <a:solidFill>
                  <a:schemeClr val="tx1"/>
                </a:solidFill>
                <a:latin typeface="Arial" panose="020B0604020202020204" pitchFamily="34" charset="0"/>
                <a:ea typeface="ＭＳ Ｐゴシック" panose="020B0600070205080204" pitchFamily="34" charset="-128"/>
              </a:defRPr>
            </a:lvl4pPr>
            <a:lvl5pPr marL="2057400" indent="-228600" defTabSz="685800">
              <a:defRPr sz="1600">
                <a:solidFill>
                  <a:schemeClr val="tx1"/>
                </a:solidFill>
                <a:latin typeface="Arial" panose="020B0604020202020204" pitchFamily="34" charset="0"/>
                <a:ea typeface="ＭＳ Ｐゴシック" panose="020B0600070205080204" pitchFamily="34" charset="-128"/>
              </a:defRPr>
            </a:lvl5pPr>
            <a:lvl6pPr marL="25146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6858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64FF"/>
                </a:solidFill>
                <a:effectLst/>
                <a:uLnTx/>
                <a:uFillTx/>
                <a:latin typeface="Helvetica Neue Light" panose="02000403000000020004" pitchFamily="2" charset="0"/>
                <a:ea typeface="Helvetica Neue Light" panose="02000403000000020004" pitchFamily="2" charset="0"/>
                <a:cs typeface="Helvetica Neue Light" panose="02000403000000020004" pitchFamily="2" charset="0"/>
              </a:rPr>
              <a:t>prediction</a:t>
            </a:r>
          </a:p>
        </p:txBody>
      </p:sp>
      <p:sp>
        <p:nvSpPr>
          <p:cNvPr id="133" name="Rectangle 132">
            <a:extLst>
              <a:ext uri="{FF2B5EF4-FFF2-40B4-BE49-F238E27FC236}">
                <a16:creationId xmlns:a16="http://schemas.microsoft.com/office/drawing/2014/main" id="{6ECA6C44-FC09-4EFD-802F-B639F250097E}"/>
              </a:ext>
            </a:extLst>
          </p:cNvPr>
          <p:cNvSpPr/>
          <p:nvPr/>
        </p:nvSpPr>
        <p:spPr>
          <a:xfrm>
            <a:off x="628650" y="2057400"/>
            <a:ext cx="4960938" cy="3308350"/>
          </a:xfrm>
          <a:prstGeom prst="rect">
            <a:avLst/>
          </a:prstGeom>
          <a:noFill/>
          <a:ln w="12700" cap="flat" cmpd="sng" algn="ctr">
            <a:solidFill>
              <a:srgbClr val="000000"/>
            </a:solidFill>
            <a:prstDash val="dash"/>
          </a:ln>
          <a:effectLst/>
        </p:spPr>
        <p:txBody>
          <a:bodyPr lIns="68580" tIns="68580" rIns="68580" bIns="34290"/>
          <a:lstStyle/>
          <a:p>
            <a:pPr marL="0" marR="0" lvl="0" indent="0" algn="l" defTabSz="685800" rtl="0" eaLnBrk="1" fontAlgn="auto" latinLnBrk="0" hangingPunct="1">
              <a:lnSpc>
                <a:spcPct val="100000"/>
              </a:lnSpc>
              <a:spcBef>
                <a:spcPts val="34"/>
              </a:spcBef>
              <a:spcAft>
                <a:spcPts val="0"/>
              </a:spcAft>
              <a:buClr>
                <a:srgbClr val="000000"/>
              </a:buClr>
              <a:buSzTx/>
              <a:buFontTx/>
              <a:buNone/>
              <a:tabLst/>
              <a:defRPr/>
            </a:pPr>
            <a:r>
              <a:rPr kumimoji="0" lang="fr-FR" sz="1200" b="0" i="0" u="none" strike="noStrike" kern="0" cap="none" spc="0" normalizeH="0" baseline="0" noProof="0" dirty="0">
                <a:ln>
                  <a:noFill/>
                </a:ln>
                <a:solidFill>
                  <a:srgbClr val="000000"/>
                </a:solidFill>
                <a:effectLst/>
                <a:uLnTx/>
                <a:uFillTx/>
                <a:latin typeface="Helvetica Neue Medium" charset="0"/>
                <a:ea typeface="Helvetica Neue Medium" charset="0"/>
                <a:cs typeface="Helvetica Neue Medium" charset="0"/>
              </a:rPr>
              <a:t>Watson Machine Learning</a:t>
            </a:r>
            <a:endParaRPr kumimoji="0" lang="en-US" sz="1200" b="0" i="0" u="none" strike="noStrike" kern="0" cap="none" spc="0" normalizeH="0" baseline="0" noProof="0" dirty="0">
              <a:ln>
                <a:noFill/>
              </a:ln>
              <a:solidFill>
                <a:srgbClr val="000000"/>
              </a:solidFill>
              <a:effectLst/>
              <a:uLnTx/>
              <a:uFillTx/>
              <a:latin typeface="Helvetica Neue Medium" charset="0"/>
              <a:ea typeface="Helvetica Neue Medium" charset="0"/>
              <a:cs typeface="Helvetica Neue Medium" charset="0"/>
            </a:endParaRPr>
          </a:p>
        </p:txBody>
      </p:sp>
      <p:sp>
        <p:nvSpPr>
          <p:cNvPr id="134" name="Cube 133">
            <a:extLst>
              <a:ext uri="{FF2B5EF4-FFF2-40B4-BE49-F238E27FC236}">
                <a16:creationId xmlns:a16="http://schemas.microsoft.com/office/drawing/2014/main" id="{9541CA54-F49C-4AB4-B17D-011ACAA9FC0C}"/>
              </a:ext>
            </a:extLst>
          </p:cNvPr>
          <p:cNvSpPr/>
          <p:nvPr/>
        </p:nvSpPr>
        <p:spPr>
          <a:xfrm>
            <a:off x="4572000" y="4413250"/>
            <a:ext cx="301625" cy="288925"/>
          </a:xfrm>
          <a:prstGeom prst="cube">
            <a:avLst/>
          </a:prstGeom>
          <a:solidFill>
            <a:srgbClr val="0F6DFF">
              <a:lumMod val="20000"/>
              <a:lumOff val="80000"/>
            </a:srgbClr>
          </a:solidFill>
          <a:ln w="9525" cap="flat" cmpd="sng" algn="ctr">
            <a:solidFill>
              <a:srgbClr val="0F6DFF"/>
            </a:solid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000E5E"/>
              </a:solidFill>
              <a:effectLst/>
              <a:uLnTx/>
              <a:uFillTx/>
              <a:latin typeface="Helvetica Neue Light" charset="0"/>
              <a:ea typeface="Helvetica Neue Light" charset="0"/>
              <a:cs typeface="Helvetica Neue Light" charset="0"/>
            </a:endParaRPr>
          </a:p>
        </p:txBody>
      </p:sp>
      <p:sp>
        <p:nvSpPr>
          <p:cNvPr id="135" name="Cube 134">
            <a:extLst>
              <a:ext uri="{FF2B5EF4-FFF2-40B4-BE49-F238E27FC236}">
                <a16:creationId xmlns:a16="http://schemas.microsoft.com/office/drawing/2014/main" id="{210642AD-E138-4C0D-A731-DC75DA9E2BE4}"/>
              </a:ext>
            </a:extLst>
          </p:cNvPr>
          <p:cNvSpPr/>
          <p:nvPr/>
        </p:nvSpPr>
        <p:spPr>
          <a:xfrm>
            <a:off x="4572000" y="2859088"/>
            <a:ext cx="301625" cy="288925"/>
          </a:xfrm>
          <a:prstGeom prst="cube">
            <a:avLst/>
          </a:prstGeom>
          <a:solidFill>
            <a:srgbClr val="0F6DFF">
              <a:lumMod val="20000"/>
              <a:lumOff val="80000"/>
            </a:srgbClr>
          </a:solidFill>
          <a:ln w="9525" cap="flat" cmpd="sng" algn="ctr">
            <a:solidFill>
              <a:srgbClr val="0F6DFF"/>
            </a:solid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000E5E"/>
              </a:solidFill>
              <a:effectLst/>
              <a:uLnTx/>
              <a:uFillTx/>
              <a:latin typeface="Helvetica Neue Light" charset="0"/>
              <a:ea typeface="Helvetica Neue Light" charset="0"/>
              <a:cs typeface="Helvetica Neue Light" charset="0"/>
            </a:endParaRPr>
          </a:p>
        </p:txBody>
      </p:sp>
      <p:sp>
        <p:nvSpPr>
          <p:cNvPr id="136" name="Cube 135">
            <a:extLst>
              <a:ext uri="{FF2B5EF4-FFF2-40B4-BE49-F238E27FC236}">
                <a16:creationId xmlns:a16="http://schemas.microsoft.com/office/drawing/2014/main" id="{B26431C4-4C56-488E-9D64-DE07A50BFE02}"/>
              </a:ext>
            </a:extLst>
          </p:cNvPr>
          <p:cNvSpPr/>
          <p:nvPr/>
        </p:nvSpPr>
        <p:spPr>
          <a:xfrm>
            <a:off x="4572000" y="3856038"/>
            <a:ext cx="301625" cy="287337"/>
          </a:xfrm>
          <a:prstGeom prst="cube">
            <a:avLst/>
          </a:prstGeom>
          <a:solidFill>
            <a:srgbClr val="0F6DFF">
              <a:lumMod val="20000"/>
              <a:lumOff val="80000"/>
            </a:srgbClr>
          </a:solidFill>
          <a:ln w="9525" cap="flat" cmpd="sng" algn="ctr">
            <a:solidFill>
              <a:srgbClr val="0F6DFF"/>
            </a:solid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000E5E"/>
              </a:solidFill>
              <a:effectLst/>
              <a:uLnTx/>
              <a:uFillTx/>
              <a:latin typeface="Helvetica Neue Light" charset="0"/>
              <a:ea typeface="Helvetica Neue Light" charset="0"/>
              <a:cs typeface="Helvetica Neue Light" charset="0"/>
            </a:endParaRPr>
          </a:p>
        </p:txBody>
      </p:sp>
      <p:sp>
        <p:nvSpPr>
          <p:cNvPr id="137" name="Cube 136">
            <a:extLst>
              <a:ext uri="{FF2B5EF4-FFF2-40B4-BE49-F238E27FC236}">
                <a16:creationId xmlns:a16="http://schemas.microsoft.com/office/drawing/2014/main" id="{FF34692B-B9C7-4E9D-B2C8-80AD799113E0}"/>
              </a:ext>
            </a:extLst>
          </p:cNvPr>
          <p:cNvSpPr/>
          <p:nvPr/>
        </p:nvSpPr>
        <p:spPr>
          <a:xfrm>
            <a:off x="4572000" y="3386138"/>
            <a:ext cx="301625" cy="287337"/>
          </a:xfrm>
          <a:prstGeom prst="cube">
            <a:avLst/>
          </a:prstGeom>
          <a:solidFill>
            <a:srgbClr val="0F6DFF">
              <a:lumMod val="20000"/>
              <a:lumOff val="80000"/>
            </a:srgbClr>
          </a:solidFill>
          <a:ln w="9525" cap="flat" cmpd="sng" algn="ctr">
            <a:solidFill>
              <a:srgbClr val="0F6DFF"/>
            </a:solidFill>
            <a:prstDash val="solid"/>
          </a:ln>
          <a:effec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000E5E"/>
              </a:solidFill>
              <a:effectLst/>
              <a:uLnTx/>
              <a:uFillTx/>
              <a:latin typeface="Helvetica Neue Light" charset="0"/>
              <a:ea typeface="Helvetica Neue Light" charset="0"/>
              <a:cs typeface="Helvetica Neue Light" charset="0"/>
            </a:endParaRPr>
          </a:p>
        </p:txBody>
      </p:sp>
      <p:sp>
        <p:nvSpPr>
          <p:cNvPr id="101406" name="TextBox 2">
            <a:extLst>
              <a:ext uri="{FF2B5EF4-FFF2-40B4-BE49-F238E27FC236}">
                <a16:creationId xmlns:a16="http://schemas.microsoft.com/office/drawing/2014/main" id="{0B79AE25-0D8C-AD4E-9C9A-845929DFCAD8}"/>
              </a:ext>
            </a:extLst>
          </p:cNvPr>
          <p:cNvSpPr txBox="1">
            <a:spLocks noChangeArrowheads="1"/>
          </p:cNvSpPr>
          <p:nvPr/>
        </p:nvSpPr>
        <p:spPr bwMode="auto">
          <a:xfrm>
            <a:off x="1435100" y="3175000"/>
            <a:ext cx="528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save</a:t>
            </a:r>
          </a:p>
        </p:txBody>
      </p:sp>
      <p:sp>
        <p:nvSpPr>
          <p:cNvPr id="101407" name="TextBox 33">
            <a:extLst>
              <a:ext uri="{FF2B5EF4-FFF2-40B4-BE49-F238E27FC236}">
                <a16:creationId xmlns:a16="http://schemas.microsoft.com/office/drawing/2014/main" id="{23BA1040-B57F-7B48-B9AD-480B4B74A5D4}"/>
              </a:ext>
            </a:extLst>
          </p:cNvPr>
          <p:cNvSpPr txBox="1">
            <a:spLocks noChangeArrowheads="1"/>
          </p:cNvSpPr>
          <p:nvPr/>
        </p:nvSpPr>
        <p:spPr bwMode="auto">
          <a:xfrm>
            <a:off x="2271713" y="3744913"/>
            <a:ext cx="657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deploy</a:t>
            </a:r>
          </a:p>
        </p:txBody>
      </p:sp>
      <p:sp>
        <p:nvSpPr>
          <p:cNvPr id="35" name="Rectangle 34">
            <a:extLst>
              <a:ext uri="{FF2B5EF4-FFF2-40B4-BE49-F238E27FC236}">
                <a16:creationId xmlns:a16="http://schemas.microsoft.com/office/drawing/2014/main" id="{D7C9A5CB-B60E-4DAB-8825-C257D29F6769}"/>
              </a:ext>
            </a:extLst>
          </p:cNvPr>
          <p:cNvSpPr/>
          <p:nvPr/>
        </p:nvSpPr>
        <p:spPr>
          <a:xfrm>
            <a:off x="2346325" y="935038"/>
            <a:ext cx="4278313" cy="461962"/>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rPr>
              <a:t>Save and Deploy Models with Watson Machine Learning</a:t>
            </a:r>
            <a:endParaRPr kumimoji="0" lang="en-US" sz="1200" b="1" i="0"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sz="1200" b="1" i="0" u="none" strike="noStrike" kern="0" cap="none" spc="0" normalizeH="0" baseline="0" noProof="0" dirty="0">
              <a:ln>
                <a:noFill/>
              </a:ln>
              <a:solidFill>
                <a:srgbClr val="0070C0"/>
              </a:solidFill>
              <a:effectLst/>
              <a:uLnTx/>
              <a:uFillTx/>
              <a:latin typeface="Arial" panose="020B0604020202020204" pitchFamily="34" charset="0"/>
              <a:ea typeface="ＭＳ Ｐゴシック" panose="020B0600070205080204" pitchFamily="34" charset="-128"/>
              <a:cs typeface="+mn-cs"/>
            </a:endParaRPr>
          </a:p>
        </p:txBody>
      </p:sp>
      <p:sp>
        <p:nvSpPr>
          <p:cNvPr id="101409" name="TextBox 35">
            <a:extLst>
              <a:ext uri="{FF2B5EF4-FFF2-40B4-BE49-F238E27FC236}">
                <a16:creationId xmlns:a16="http://schemas.microsoft.com/office/drawing/2014/main" id="{CA61012A-6EDC-8244-A1BD-2E234446F388}"/>
              </a:ext>
            </a:extLst>
          </p:cNvPr>
          <p:cNvSpPr txBox="1">
            <a:spLocks noChangeArrowheads="1"/>
          </p:cNvSpPr>
          <p:nvPr/>
        </p:nvSpPr>
        <p:spPr bwMode="auto">
          <a:xfrm>
            <a:off x="5765800" y="2566988"/>
            <a:ext cx="655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invoke</a:t>
            </a:r>
          </a:p>
        </p:txBody>
      </p:sp>
    </p:spTree>
    <p:extLst>
      <p:ext uri="{BB962C8B-B14F-4D97-AF65-F5344CB8AC3E}">
        <p14:creationId xmlns:p14="http://schemas.microsoft.com/office/powerpoint/2010/main" val="333599154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73807C4-2EA3-48AE-AABE-732EDDEAAD3F}"/>
              </a:ext>
            </a:extLst>
          </p:cNvPr>
          <p:cNvSpPr txBox="1"/>
          <p:nvPr/>
        </p:nvSpPr>
        <p:spPr>
          <a:xfrm>
            <a:off x="676275" y="1554163"/>
            <a:ext cx="7146925" cy="1965325"/>
          </a:xfrm>
          <a:prstGeom prst="rect">
            <a:avLst/>
          </a:prstGeom>
          <a:noFill/>
        </p:spPr>
        <p:txBody>
          <a:bodyPr>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Watson Machine Learning API to save/load models to/from repository</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Watson Machine Learning API to deploy saved models easily and have them scale automatically.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rPr>
              <a:t>Watson Machine Learning API to invoke deployed models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endParaRPr kumimoji="0" lang="en-US" sz="500" b="0" i="0" u="none" strike="noStrike" kern="1200" cap="none" spc="0" normalizeH="0" baseline="0" noProof="0" dirty="0">
              <a:ln>
                <a:noFill/>
              </a:ln>
              <a:solidFill>
                <a:srgbClr val="000000"/>
              </a:solidFill>
              <a:effectLst/>
              <a:uLnTx/>
              <a:uFillTx/>
              <a:latin typeface="Arial"/>
              <a:ea typeface="Helvetica Neue Light" charset="0"/>
              <a:cs typeface="Helvetica Neue Light" charset="0"/>
            </a:endParaRPr>
          </a:p>
          <a:p>
            <a:pPr marL="160735" marR="0" lvl="0" indent="-160735" algn="l" defTabSz="914400" rtl="0" eaLnBrk="0" fontAlgn="base" latinLnBrk="0" hangingPunct="0">
              <a:lnSpc>
                <a:spcPct val="100000"/>
              </a:lnSpc>
              <a:spcBef>
                <a:spcPct val="0"/>
              </a:spcBef>
              <a:spcAft>
                <a:spcPct val="0"/>
              </a:spcAft>
              <a:buClrTx/>
              <a:buSzTx/>
              <a:buFont typeface="Wingdings" charset="2"/>
              <a:buChar char="§"/>
              <a:tabLst/>
              <a:defRPr/>
            </a:pPr>
            <a:endParaRPr kumimoji="0" lang="en-US" sz="675"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endParaRPr>
          </a:p>
        </p:txBody>
      </p:sp>
      <p:sp>
        <p:nvSpPr>
          <p:cNvPr id="103426" name="Title 5">
            <a:extLst>
              <a:ext uri="{FF2B5EF4-FFF2-40B4-BE49-F238E27FC236}">
                <a16:creationId xmlns:a16="http://schemas.microsoft.com/office/drawing/2014/main" id="{62A39CE1-BBD4-1844-8465-1C7E750D4660}"/>
              </a:ext>
            </a:extLst>
          </p:cNvPr>
          <p:cNvSpPr>
            <a:spLocks noGrp="1" noChangeArrowheads="1"/>
          </p:cNvSpPr>
          <p:nvPr>
            <p:ph type="title"/>
          </p:nvPr>
        </p:nvSpPr>
        <p:spPr>
          <a:xfrm>
            <a:off x="265113" y="593725"/>
            <a:ext cx="7426325" cy="501650"/>
          </a:xfrm>
        </p:spPr>
        <p:txBody>
          <a:bodyPr/>
          <a:lstStyle/>
          <a:p>
            <a:r>
              <a:rPr lang="en-US" altLang="en-US"/>
              <a:t>Watson Studio Save and Deploy Features</a:t>
            </a:r>
          </a:p>
        </p:txBody>
      </p:sp>
      <p:grpSp>
        <p:nvGrpSpPr>
          <p:cNvPr id="103427" name="Group 9">
            <a:extLst>
              <a:ext uri="{FF2B5EF4-FFF2-40B4-BE49-F238E27FC236}">
                <a16:creationId xmlns:a16="http://schemas.microsoft.com/office/drawing/2014/main" id="{629E6722-7410-F44C-A1A8-F72B2F2147A3}"/>
              </a:ext>
            </a:extLst>
          </p:cNvPr>
          <p:cNvGrpSpPr>
            <a:grpSpLocks/>
          </p:cNvGrpSpPr>
          <p:nvPr/>
        </p:nvGrpSpPr>
        <p:grpSpPr bwMode="auto">
          <a:xfrm>
            <a:off x="7727950" y="582613"/>
            <a:ext cx="1150938" cy="604837"/>
            <a:chOff x="473827" y="1116146"/>
            <a:chExt cx="1150268" cy="747674"/>
          </a:xfrm>
        </p:grpSpPr>
        <p:sp>
          <p:nvSpPr>
            <p:cNvPr id="11" name="Rectangle: Rounded Corners 10">
              <a:extLst>
                <a:ext uri="{FF2B5EF4-FFF2-40B4-BE49-F238E27FC236}">
                  <a16:creationId xmlns:a16="http://schemas.microsoft.com/office/drawing/2014/main" id="{3334AD14-D066-43A0-A886-A49F84A41E67}"/>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B66E73B2-2E9D-4BF7-9A00-93C9FAD28D05}"/>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Save and Deploy</a:t>
              </a:r>
            </a:p>
          </p:txBody>
        </p:sp>
      </p:grpSp>
      <p:sp>
        <p:nvSpPr>
          <p:cNvPr id="13" name="Rectangle 12">
            <a:extLst>
              <a:ext uri="{FF2B5EF4-FFF2-40B4-BE49-F238E27FC236}">
                <a16:creationId xmlns:a16="http://schemas.microsoft.com/office/drawing/2014/main" id="{8453A259-8BAB-4113-B6DD-5254306E002F}"/>
              </a:ext>
            </a:extLst>
          </p:cNvPr>
          <p:cNvSpPr/>
          <p:nvPr/>
        </p:nvSpPr>
        <p:spPr>
          <a:xfrm>
            <a:off x="2346325" y="985838"/>
            <a:ext cx="4278313" cy="461962"/>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rPr>
              <a:t>Save and Deploy Models with Watson Machine Learning</a:t>
            </a:r>
            <a:endParaRPr kumimoji="0" lang="en-US" sz="1200" b="1" i="0" u="none" strike="noStrike" kern="0" cap="none" spc="0" normalizeH="0" baseline="0" noProof="0" dirty="0">
              <a:ln>
                <a:noFill/>
              </a:ln>
              <a:solidFill>
                <a:srgbClr val="007DAD"/>
              </a:solidFill>
              <a:effectLst/>
              <a:uLnTx/>
              <a:uFillTx/>
              <a:latin typeface="Arial" panose="020B0604020202020204" pitchFamily="34" charset="0"/>
              <a:ea typeface="ＭＳ Ｐゴシック"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sz="1200" b="1" i="0" u="none" strike="noStrike" kern="0" cap="none" spc="0" normalizeH="0" baseline="0" noProof="0" dirty="0">
              <a:ln>
                <a:noFill/>
              </a:ln>
              <a:solidFill>
                <a:srgbClr val="0070C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539093366"/>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3" name="Group 3">
            <a:extLst>
              <a:ext uri="{FF2B5EF4-FFF2-40B4-BE49-F238E27FC236}">
                <a16:creationId xmlns:a16="http://schemas.microsoft.com/office/drawing/2014/main" id="{2120A948-6EAC-B941-8FFA-3153F01AD872}"/>
              </a:ext>
            </a:extLst>
          </p:cNvPr>
          <p:cNvGrpSpPr>
            <a:grpSpLocks/>
          </p:cNvGrpSpPr>
          <p:nvPr/>
        </p:nvGrpSpPr>
        <p:grpSpPr bwMode="auto">
          <a:xfrm>
            <a:off x="344488" y="2808288"/>
            <a:ext cx="1150937" cy="747712"/>
            <a:chOff x="345155" y="2808746"/>
            <a:chExt cx="1150268" cy="747674"/>
          </a:xfrm>
        </p:grpSpPr>
        <p:sp>
          <p:nvSpPr>
            <p:cNvPr id="23" name="Rectangle: Rounded Corners 22">
              <a:extLst>
                <a:ext uri="{FF2B5EF4-FFF2-40B4-BE49-F238E27FC236}">
                  <a16:creationId xmlns:a16="http://schemas.microsoft.com/office/drawing/2014/main" id="{AF4A0933-F1C2-47A1-8EC5-AED97555EF1F}"/>
                </a:ext>
              </a:extLst>
            </p:cNvPr>
            <p:cNvSpPr/>
            <p:nvPr/>
          </p:nvSpPr>
          <p:spPr>
            <a:xfrm>
              <a:off x="345155" y="2808746"/>
              <a:ext cx="1150268" cy="747674"/>
            </a:xfrm>
            <a:prstGeom prst="roundRect">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85FDCAD3-B512-40FB-9B0A-1F8EE6432444}"/>
                </a:ext>
              </a:extLst>
            </p:cNvPr>
            <p:cNvSpPr txBox="1"/>
            <p:nvPr/>
          </p:nvSpPr>
          <p:spPr>
            <a:xfrm>
              <a:off x="381646" y="2845256"/>
              <a:ext cx="1077286"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Create Project</a:t>
              </a:r>
            </a:p>
          </p:txBody>
        </p:sp>
      </p:grpSp>
      <p:sp>
        <p:nvSpPr>
          <p:cNvPr id="6" name="Freeform: Shape 5">
            <a:extLst>
              <a:ext uri="{FF2B5EF4-FFF2-40B4-BE49-F238E27FC236}">
                <a16:creationId xmlns:a16="http://schemas.microsoft.com/office/drawing/2014/main" id="{E8C7580D-C9CC-4716-8791-30B6F6024075}"/>
              </a:ext>
            </a:extLst>
          </p:cNvPr>
          <p:cNvSpPr/>
          <p:nvPr/>
        </p:nvSpPr>
        <p:spPr>
          <a:xfrm>
            <a:off x="5178425" y="1701800"/>
            <a:ext cx="1149350" cy="747713"/>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Connect to Data</a:t>
            </a:r>
          </a:p>
        </p:txBody>
      </p:sp>
      <p:sp>
        <p:nvSpPr>
          <p:cNvPr id="7" name="Freeform: Shape 6">
            <a:extLst>
              <a:ext uri="{FF2B5EF4-FFF2-40B4-BE49-F238E27FC236}">
                <a16:creationId xmlns:a16="http://schemas.microsoft.com/office/drawing/2014/main" id="{4DBDAFF2-99C7-491E-B5F0-6A72986E1DE5}"/>
              </a:ext>
            </a:extLst>
          </p:cNvPr>
          <p:cNvSpPr/>
          <p:nvPr/>
        </p:nvSpPr>
        <p:spPr>
          <a:xfrm>
            <a:off x="3990975" y="2074863"/>
            <a:ext cx="3524250" cy="3522662"/>
          </a:xfrm>
          <a:custGeom>
            <a:avLst/>
            <a:gdLst/>
            <a:ahLst/>
            <a:cxnLst/>
            <a:rect l="0" t="0" r="0" b="0"/>
            <a:pathLst>
              <a:path>
                <a:moveTo>
                  <a:pt x="2481339" y="153792"/>
                </a:moveTo>
                <a:arcTo wR="1761505" hR="1761505" stAng="176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500A4904-7478-4DB4-96CE-870D4D38886E}"/>
              </a:ext>
            </a:extLst>
          </p:cNvPr>
          <p:cNvSpPr/>
          <p:nvPr/>
        </p:nvSpPr>
        <p:spPr>
          <a:xfrm>
            <a:off x="6704013" y="2582863"/>
            <a:ext cx="1149350" cy="747712"/>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Prepare Data</a:t>
            </a:r>
          </a:p>
        </p:txBody>
      </p:sp>
      <p:sp>
        <p:nvSpPr>
          <p:cNvPr id="9" name="Freeform: Shape 8">
            <a:extLst>
              <a:ext uri="{FF2B5EF4-FFF2-40B4-BE49-F238E27FC236}">
                <a16:creationId xmlns:a16="http://schemas.microsoft.com/office/drawing/2014/main" id="{F6A58C3D-58F9-43AB-AB41-A3895B44ECFE}"/>
              </a:ext>
            </a:extLst>
          </p:cNvPr>
          <p:cNvSpPr/>
          <p:nvPr/>
        </p:nvSpPr>
        <p:spPr>
          <a:xfrm>
            <a:off x="4073525" y="2295525"/>
            <a:ext cx="3522663" cy="3522663"/>
          </a:xfrm>
          <a:custGeom>
            <a:avLst/>
            <a:gdLst/>
            <a:ahLst/>
            <a:cxnLst/>
            <a:rect l="0" t="0" r="0" b="0"/>
            <a:pathLst>
              <a:path>
                <a:moveTo>
                  <a:pt x="3426161" y="1185463"/>
                </a:moveTo>
                <a:arcTo wR="1761505" hR="1761505" stAng="20454731" swAng="964172"/>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94C5978F-95BA-4F04-8511-FE8DB82BC434}"/>
              </a:ext>
            </a:extLst>
          </p:cNvPr>
          <p:cNvSpPr/>
          <p:nvPr/>
        </p:nvSpPr>
        <p:spPr>
          <a:xfrm>
            <a:off x="6921500" y="4125913"/>
            <a:ext cx="1149350" cy="747712"/>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Build Model</a:t>
            </a:r>
          </a:p>
        </p:txBody>
      </p:sp>
      <p:sp>
        <p:nvSpPr>
          <p:cNvPr id="11" name="Freeform: Shape 10">
            <a:extLst>
              <a:ext uri="{FF2B5EF4-FFF2-40B4-BE49-F238E27FC236}">
                <a16:creationId xmlns:a16="http://schemas.microsoft.com/office/drawing/2014/main" id="{8FB512AD-5403-4170-AD7C-1365B30C9B11}"/>
              </a:ext>
            </a:extLst>
          </p:cNvPr>
          <p:cNvSpPr/>
          <p:nvPr/>
        </p:nvSpPr>
        <p:spPr>
          <a:xfrm>
            <a:off x="4152900" y="2027238"/>
            <a:ext cx="3524250" cy="3524250"/>
          </a:xfrm>
          <a:custGeom>
            <a:avLst/>
            <a:gdLst/>
            <a:ahLst/>
            <a:cxnLst/>
            <a:rect l="0" t="0" r="0" b="0"/>
            <a:pathLst>
              <a:path>
                <a:moveTo>
                  <a:pt x="2995344" y="3018702"/>
                </a:moveTo>
                <a:arcTo wR="1761505" hR="1761505" stAng="2732235" swAng="1401240"/>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3A5ACB2E-5316-4C32-9D25-2210FA50A89B}"/>
              </a:ext>
            </a:extLst>
          </p:cNvPr>
          <p:cNvSpPr/>
          <p:nvPr/>
        </p:nvSpPr>
        <p:spPr>
          <a:xfrm>
            <a:off x="5178425" y="5224463"/>
            <a:ext cx="1149350" cy="747712"/>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Save and Deploy</a:t>
            </a:r>
          </a:p>
        </p:txBody>
      </p:sp>
      <p:sp>
        <p:nvSpPr>
          <p:cNvPr id="13" name="Freeform: Shape 12">
            <a:extLst>
              <a:ext uri="{FF2B5EF4-FFF2-40B4-BE49-F238E27FC236}">
                <a16:creationId xmlns:a16="http://schemas.microsoft.com/office/drawing/2014/main" id="{C31B018D-7612-409A-AA90-0E30AE5BCB0E}"/>
              </a:ext>
            </a:extLst>
          </p:cNvPr>
          <p:cNvSpPr/>
          <p:nvPr/>
        </p:nvSpPr>
        <p:spPr>
          <a:xfrm>
            <a:off x="3990975" y="2074863"/>
            <a:ext cx="3524250" cy="3522662"/>
          </a:xfrm>
          <a:custGeom>
            <a:avLst/>
            <a:gdLst/>
            <a:ahLst/>
            <a:cxnLst/>
            <a:rect l="0" t="0" r="0" b="0"/>
            <a:pathLst>
              <a:path>
                <a:moveTo>
                  <a:pt x="1041671" y="3369218"/>
                </a:moveTo>
                <a:arcTo wR="1761505" hR="1761505" stAng="6847192" swAng="92403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247AC033-C7B6-469A-B459-4CDFE928D3AF}"/>
              </a:ext>
            </a:extLst>
          </p:cNvPr>
          <p:cNvSpPr/>
          <p:nvPr/>
        </p:nvSpPr>
        <p:spPr>
          <a:xfrm>
            <a:off x="3652838" y="4343400"/>
            <a:ext cx="1149350" cy="747713"/>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Monitor and Manage</a:t>
            </a:r>
          </a:p>
        </p:txBody>
      </p:sp>
      <p:sp>
        <p:nvSpPr>
          <p:cNvPr id="15" name="Freeform: Shape 14">
            <a:extLst>
              <a:ext uri="{FF2B5EF4-FFF2-40B4-BE49-F238E27FC236}">
                <a16:creationId xmlns:a16="http://schemas.microsoft.com/office/drawing/2014/main" id="{85A557D2-F815-4F04-8788-7373F7DC9975}"/>
              </a:ext>
            </a:extLst>
          </p:cNvPr>
          <p:cNvSpPr/>
          <p:nvPr/>
        </p:nvSpPr>
        <p:spPr>
          <a:xfrm>
            <a:off x="3792538" y="1639888"/>
            <a:ext cx="3522662" cy="3522662"/>
          </a:xfrm>
          <a:custGeom>
            <a:avLst/>
            <a:gdLst/>
            <a:ahLst/>
            <a:cxnLst/>
            <a:rect l="0" t="0" r="0" b="0"/>
            <a:pathLst>
              <a:path>
                <a:moveTo>
                  <a:pt x="192061" y="2561348"/>
                </a:moveTo>
                <a:arcTo wR="1761505" hR="1761505" stAng="9179703" swAng="980478"/>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EEBBB9CA-ADA2-4F76-BF35-325A0DAB3743}"/>
              </a:ext>
            </a:extLst>
          </p:cNvPr>
          <p:cNvSpPr/>
          <p:nvPr/>
        </p:nvSpPr>
        <p:spPr>
          <a:xfrm>
            <a:off x="3314700" y="2816225"/>
            <a:ext cx="1150938" cy="747713"/>
          </a:xfrm>
          <a:custGeom>
            <a:avLst/>
            <a:gdLst>
              <a:gd name="connsiteX0" fmla="*/ 0 w 1150268"/>
              <a:gd name="connsiteY0" fmla="*/ 124615 h 747674"/>
              <a:gd name="connsiteX1" fmla="*/ 124615 w 1150268"/>
              <a:gd name="connsiteY1" fmla="*/ 0 h 747674"/>
              <a:gd name="connsiteX2" fmla="*/ 1025653 w 1150268"/>
              <a:gd name="connsiteY2" fmla="*/ 0 h 747674"/>
              <a:gd name="connsiteX3" fmla="*/ 1150268 w 1150268"/>
              <a:gd name="connsiteY3" fmla="*/ 124615 h 747674"/>
              <a:gd name="connsiteX4" fmla="*/ 1150268 w 1150268"/>
              <a:gd name="connsiteY4" fmla="*/ 623059 h 747674"/>
              <a:gd name="connsiteX5" fmla="*/ 1025653 w 1150268"/>
              <a:gd name="connsiteY5" fmla="*/ 747674 h 747674"/>
              <a:gd name="connsiteX6" fmla="*/ 124615 w 1150268"/>
              <a:gd name="connsiteY6" fmla="*/ 747674 h 747674"/>
              <a:gd name="connsiteX7" fmla="*/ 0 w 1150268"/>
              <a:gd name="connsiteY7" fmla="*/ 623059 h 747674"/>
              <a:gd name="connsiteX8" fmla="*/ 0 w 1150268"/>
              <a:gd name="connsiteY8" fmla="*/ 124615 h 74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268" h="747674">
                <a:moveTo>
                  <a:pt x="0" y="124615"/>
                </a:moveTo>
                <a:cubicBezTo>
                  <a:pt x="0" y="55792"/>
                  <a:pt x="55792" y="0"/>
                  <a:pt x="124615" y="0"/>
                </a:cubicBezTo>
                <a:lnTo>
                  <a:pt x="1025653" y="0"/>
                </a:lnTo>
                <a:cubicBezTo>
                  <a:pt x="1094476" y="0"/>
                  <a:pt x="1150268" y="55792"/>
                  <a:pt x="1150268" y="124615"/>
                </a:cubicBezTo>
                <a:lnTo>
                  <a:pt x="1150268" y="623059"/>
                </a:lnTo>
                <a:cubicBezTo>
                  <a:pt x="1150268" y="691882"/>
                  <a:pt x="1094476" y="747674"/>
                  <a:pt x="1025653" y="747674"/>
                </a:cubicBezTo>
                <a:lnTo>
                  <a:pt x="124615" y="747674"/>
                </a:lnTo>
                <a:cubicBezTo>
                  <a:pt x="55792" y="747674"/>
                  <a:pt x="0" y="691882"/>
                  <a:pt x="0" y="623059"/>
                </a:cubicBezTo>
                <a:lnTo>
                  <a:pt x="0" y="1246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89838" tIns="89838" rIns="89838" bIns="89838"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Find Governed Data</a:t>
            </a:r>
          </a:p>
        </p:txBody>
      </p:sp>
      <p:sp>
        <p:nvSpPr>
          <p:cNvPr id="17" name="Freeform: Shape 16">
            <a:extLst>
              <a:ext uri="{FF2B5EF4-FFF2-40B4-BE49-F238E27FC236}">
                <a16:creationId xmlns:a16="http://schemas.microsoft.com/office/drawing/2014/main" id="{38584FE7-80F9-4DB8-AFAC-638246298ECE}"/>
              </a:ext>
            </a:extLst>
          </p:cNvPr>
          <p:cNvSpPr/>
          <p:nvPr/>
        </p:nvSpPr>
        <p:spPr>
          <a:xfrm>
            <a:off x="3681413" y="2151063"/>
            <a:ext cx="3524250" cy="3524250"/>
          </a:xfrm>
          <a:custGeom>
            <a:avLst/>
            <a:gdLst/>
            <a:ahLst/>
            <a:cxnLst/>
            <a:rect l="0" t="0" r="0" b="0"/>
            <a:pathLst>
              <a:path>
                <a:moveTo>
                  <a:pt x="557859" y="475372"/>
                </a:moveTo>
                <a:arcTo wR="1761505" hR="1761505" stAng="13613852" swAng="1564041"/>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nvGrpSpPr>
          <p:cNvPr id="105486" name="Group 25">
            <a:extLst>
              <a:ext uri="{FF2B5EF4-FFF2-40B4-BE49-F238E27FC236}">
                <a16:creationId xmlns:a16="http://schemas.microsoft.com/office/drawing/2014/main" id="{5E1D74A4-ED33-4647-BA4F-BF2D8C325B48}"/>
              </a:ext>
            </a:extLst>
          </p:cNvPr>
          <p:cNvGrpSpPr>
            <a:grpSpLocks/>
          </p:cNvGrpSpPr>
          <p:nvPr/>
        </p:nvGrpSpPr>
        <p:grpSpPr bwMode="auto">
          <a:xfrm>
            <a:off x="1854200" y="2805113"/>
            <a:ext cx="1150938" cy="747712"/>
            <a:chOff x="473827" y="1116146"/>
            <a:chExt cx="1150268" cy="747674"/>
          </a:xfrm>
        </p:grpSpPr>
        <p:sp>
          <p:nvSpPr>
            <p:cNvPr id="27" name="Rectangle: Rounded Corners 26">
              <a:extLst>
                <a:ext uri="{FF2B5EF4-FFF2-40B4-BE49-F238E27FC236}">
                  <a16:creationId xmlns:a16="http://schemas.microsoft.com/office/drawing/2014/main" id="{11B17946-09D4-4A63-AB0E-661DF1753EE1}"/>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ectangle: Rounded Corners 4">
              <a:extLst>
                <a:ext uri="{FF2B5EF4-FFF2-40B4-BE49-F238E27FC236}">
                  <a16:creationId xmlns:a16="http://schemas.microsoft.com/office/drawing/2014/main" id="{7619468F-63B4-4624-ABAD-EB858E6BFE56}"/>
                </a:ext>
              </a:extLst>
            </p:cNvPr>
            <p:cNvSpPr txBox="1"/>
            <p:nvPr/>
          </p:nvSpPr>
          <p:spPr>
            <a:xfrm>
              <a:off x="510319" y="1152656"/>
              <a:ext cx="1077285" cy="67465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rial"/>
                  <a:ea typeface="ＭＳ Ｐゴシック"/>
                  <a:cs typeface="+mn-cs"/>
                </a:rPr>
                <a:t>Resarch</a:t>
              </a: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 Topics</a:t>
              </a:r>
            </a:p>
          </p:txBody>
        </p:sp>
      </p:grpSp>
      <p:cxnSp>
        <p:nvCxnSpPr>
          <p:cNvPr id="30" name="Straight Arrow Connector 29">
            <a:extLst>
              <a:ext uri="{FF2B5EF4-FFF2-40B4-BE49-F238E27FC236}">
                <a16:creationId xmlns:a16="http://schemas.microsoft.com/office/drawing/2014/main" id="{7E1BB5D4-F0CC-4216-B0F6-13E8B9F4530B}"/>
              </a:ext>
            </a:extLst>
          </p:cNvPr>
          <p:cNvCxnSpPr>
            <a:cxnSpLocks/>
            <a:stCxn id="23" idx="3"/>
            <a:endCxn id="27" idx="1"/>
          </p:cNvCxnSpPr>
          <p:nvPr/>
        </p:nvCxnSpPr>
        <p:spPr>
          <a:xfrm flipV="1">
            <a:off x="1495425" y="3178175"/>
            <a:ext cx="358775" cy="4763"/>
          </a:xfrm>
          <a:prstGeom prst="straightConnector1">
            <a:avLst/>
          </a:prstGeom>
          <a:ln w="952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089F2ED-4650-46A3-909F-CC8577D3C32F}"/>
              </a:ext>
            </a:extLst>
          </p:cNvPr>
          <p:cNvCxnSpPr/>
          <p:nvPr/>
        </p:nvCxnSpPr>
        <p:spPr>
          <a:xfrm>
            <a:off x="3005138" y="3182938"/>
            <a:ext cx="336550" cy="0"/>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sp>
        <p:nvSpPr>
          <p:cNvPr id="105489" name="Title 1">
            <a:extLst>
              <a:ext uri="{FF2B5EF4-FFF2-40B4-BE49-F238E27FC236}">
                <a16:creationId xmlns:a16="http://schemas.microsoft.com/office/drawing/2014/main" id="{1524368E-F535-E94A-A1AF-CAC92315E96F}"/>
              </a:ext>
            </a:extLst>
          </p:cNvPr>
          <p:cNvSpPr>
            <a:spLocks noGrp="1" noChangeArrowheads="1"/>
          </p:cNvSpPr>
          <p:nvPr>
            <p:ph type="title"/>
          </p:nvPr>
        </p:nvSpPr>
        <p:spPr>
          <a:xfrm>
            <a:off x="0" y="593725"/>
            <a:ext cx="9144000" cy="415925"/>
          </a:xfrm>
        </p:spPr>
        <p:txBody>
          <a:bodyPr/>
          <a:lstStyle/>
          <a:p>
            <a:r>
              <a:rPr lang="en-US" altLang="en-US"/>
              <a:t>Watson Studio supports the Data Science Lifecycle</a:t>
            </a:r>
            <a:br>
              <a:rPr lang="en-US" altLang="en-US" sz="2400"/>
            </a:br>
            <a:endParaRPr lang="en-US" altLang="en-US" sz="2400"/>
          </a:p>
        </p:txBody>
      </p:sp>
      <p:sp>
        <p:nvSpPr>
          <p:cNvPr id="105490" name="Rectangle 28">
            <a:extLst>
              <a:ext uri="{FF2B5EF4-FFF2-40B4-BE49-F238E27FC236}">
                <a16:creationId xmlns:a16="http://schemas.microsoft.com/office/drawing/2014/main" id="{EDA4DE5A-975D-5F46-AE12-64256743B099}"/>
              </a:ext>
            </a:extLst>
          </p:cNvPr>
          <p:cNvSpPr>
            <a:spLocks noChangeArrowheads="1"/>
          </p:cNvSpPr>
          <p:nvPr/>
        </p:nvSpPr>
        <p:spPr bwMode="auto">
          <a:xfrm>
            <a:off x="508000" y="1012825"/>
            <a:ext cx="812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7DAD"/>
                </a:solidFill>
                <a:effectLst/>
                <a:uLnTx/>
                <a:uFillTx/>
                <a:latin typeface="Arial" panose="020B0604020202020204" pitchFamily="34" charset="0"/>
                <a:ea typeface="Helvetica Neue" panose="02000503000000020004" pitchFamily="2" charset="0"/>
                <a:cs typeface="Helvetica Neue" panose="02000503000000020004" pitchFamily="2" charset="0"/>
              </a:rPr>
              <a:t>Build, train, deploy, and monitor at scale ML/DL workflows to infuse AI into the enterprise to drive innovation.  </a:t>
            </a:r>
          </a:p>
        </p:txBody>
      </p:sp>
    </p:spTree>
    <p:extLst>
      <p:ext uri="{BB962C8B-B14F-4D97-AF65-F5344CB8AC3E}">
        <p14:creationId xmlns:p14="http://schemas.microsoft.com/office/powerpoint/2010/main" val="646068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5">
            <a:extLst>
              <a:ext uri="{FF2B5EF4-FFF2-40B4-BE49-F238E27FC236}">
                <a16:creationId xmlns:a16="http://schemas.microsoft.com/office/drawing/2014/main" id="{E749C230-A95B-4796-B03E-0C7E92C3117A}"/>
              </a:ext>
            </a:extLst>
          </p:cNvPr>
          <p:cNvSpPr>
            <a:spLocks noChangeArrowheads="1"/>
          </p:cNvSpPr>
          <p:nvPr/>
        </p:nvSpPr>
        <p:spPr bwMode="auto">
          <a:xfrm>
            <a:off x="242888" y="4052888"/>
            <a:ext cx="1865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C00000"/>
                </a:solidFill>
                <a:effectLst/>
                <a:uLnTx/>
                <a:uFillTx/>
                <a:latin typeface="IBM Plex Sans" panose="020B0503050203000203" pitchFamily="34" charset="0"/>
                <a:ea typeface="MS PGothic" panose="020B0600070205080204" pitchFamily="34" charset="-128"/>
                <a:cs typeface="+mn-cs"/>
              </a:rPr>
              <a:t>Is it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C00000"/>
                </a:solidFill>
                <a:effectLst/>
                <a:uLnTx/>
                <a:uFillTx/>
                <a:latin typeface="IBM Plex Sans" panose="020B0503050203000203" pitchFamily="34" charset="0"/>
                <a:ea typeface="MS PGothic" panose="020B0600070205080204" pitchFamily="34" charset="-128"/>
                <a:cs typeface="+mn-cs"/>
              </a:rPr>
              <a:t>accurate? </a:t>
            </a:r>
          </a:p>
        </p:txBody>
      </p:sp>
      <p:pic>
        <p:nvPicPr>
          <p:cNvPr id="29" name="Picture 28">
            <a:extLst>
              <a:ext uri="{FF2B5EF4-FFF2-40B4-BE49-F238E27FC236}">
                <a16:creationId xmlns:a16="http://schemas.microsoft.com/office/drawing/2014/main" id="{B0FA3393-CB57-544F-8FF6-0B990F04C91F}"/>
              </a:ext>
            </a:extLst>
          </p:cNvPr>
          <p:cNvPicPr>
            <a:picLocks/>
          </p:cNvPicPr>
          <p:nvPr/>
        </p:nvPicPr>
        <p:blipFill rotWithShape="1">
          <a:blip r:embed="rId3"/>
          <a:srcRect l="40838" t="3384" b="2576"/>
          <a:stretch/>
        </p:blipFill>
        <p:spPr>
          <a:xfrm rot="16200000">
            <a:off x="435657" y="2322986"/>
            <a:ext cx="1466669" cy="1462659"/>
          </a:xfrm>
          <a:prstGeom prst="ellipse">
            <a:avLst/>
          </a:prstGeom>
          <a:ln>
            <a:noFill/>
          </a:ln>
          <a:effectLst>
            <a:softEdge rad="0"/>
          </a:effectLst>
        </p:spPr>
      </p:pic>
      <p:sp>
        <p:nvSpPr>
          <p:cNvPr id="13" name="Title 1">
            <a:extLst>
              <a:ext uri="{FF2B5EF4-FFF2-40B4-BE49-F238E27FC236}">
                <a16:creationId xmlns:a16="http://schemas.microsoft.com/office/drawing/2014/main" id="{BC7D402A-6CB3-48DF-BB86-1933D117A38B}"/>
              </a:ext>
            </a:extLst>
          </p:cNvPr>
          <p:cNvSpPr txBox="1">
            <a:spLocks noChangeArrowheads="1"/>
          </p:cNvSpPr>
          <p:nvPr/>
        </p:nvSpPr>
        <p:spPr bwMode="auto">
          <a:xfrm>
            <a:off x="0" y="593725"/>
            <a:ext cx="91440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600" b="1" i="0" u="none" strike="noStrike" kern="0" cap="none" spc="0" normalizeH="0" baseline="0" noProof="0" dirty="0">
                <a:ln>
                  <a:noFill/>
                </a:ln>
                <a:solidFill>
                  <a:srgbClr val="0070C0"/>
                </a:solidFill>
                <a:effectLst/>
                <a:uLnTx/>
                <a:uFillTx/>
                <a:latin typeface="Arial"/>
                <a:ea typeface="ＭＳ Ｐゴシック"/>
              </a:rPr>
              <a:t>Our vision for Trusted AI</a:t>
            </a:r>
            <a:br>
              <a:rPr kumimoji="0" lang="en-US" altLang="en-US" sz="2400" b="1" i="0" u="none" strike="noStrike" kern="0" cap="none" spc="0" normalizeH="0" baseline="0" noProof="0" dirty="0">
                <a:ln>
                  <a:noFill/>
                </a:ln>
                <a:solidFill>
                  <a:srgbClr val="0070C0"/>
                </a:solidFill>
                <a:effectLst/>
                <a:uLnTx/>
                <a:uFillTx/>
                <a:latin typeface="Arial"/>
                <a:ea typeface="ＭＳ Ｐゴシック"/>
              </a:rPr>
            </a:br>
            <a:endParaRPr kumimoji="0" lang="en-US" altLang="en-US" sz="2400" b="1" i="0" u="none" strike="noStrike" kern="0" cap="none" spc="0" normalizeH="0" baseline="0" noProof="0" dirty="0">
              <a:ln>
                <a:noFill/>
              </a:ln>
              <a:solidFill>
                <a:srgbClr val="0070C0"/>
              </a:solidFill>
              <a:effectLst/>
              <a:uLnTx/>
              <a:uFillTx/>
              <a:latin typeface="Arial"/>
              <a:ea typeface="ＭＳ Ｐゴシック"/>
            </a:endParaRPr>
          </a:p>
        </p:txBody>
      </p:sp>
      <p:sp>
        <p:nvSpPr>
          <p:cNvPr id="133125" name="Rectangle 2">
            <a:extLst>
              <a:ext uri="{FF2B5EF4-FFF2-40B4-BE49-F238E27FC236}">
                <a16:creationId xmlns:a16="http://schemas.microsoft.com/office/drawing/2014/main" id="{29EDEED8-480E-474F-9330-E4C4E2B2EF9F}"/>
              </a:ext>
            </a:extLst>
          </p:cNvPr>
          <p:cNvSpPr>
            <a:spLocks noChangeArrowheads="1"/>
          </p:cNvSpPr>
          <p:nvPr/>
        </p:nvSpPr>
        <p:spPr bwMode="auto">
          <a:xfrm>
            <a:off x="2309813" y="1012825"/>
            <a:ext cx="8216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1" u="none" strike="noStrike" kern="1200" cap="none" spc="0" normalizeH="0" baseline="0" noProof="0">
                <a:ln>
                  <a:noFill/>
                </a:ln>
                <a:solidFill>
                  <a:srgbClr val="007DAD"/>
                </a:solidFill>
                <a:effectLst/>
                <a:uLnTx/>
                <a:uFillTx/>
                <a:latin typeface="Arial" panose="020B0604020202020204" pitchFamily="34" charset="0"/>
                <a:ea typeface="Helvetica Neue"/>
                <a:cs typeface="Helvetica Neue"/>
              </a:rPr>
              <a:t>Pillars of trust, woven into the lifecycle of an AI application</a:t>
            </a:r>
          </a:p>
        </p:txBody>
      </p:sp>
      <p:sp>
        <p:nvSpPr>
          <p:cNvPr id="133126" name="Rectangle 3">
            <a:extLst>
              <a:ext uri="{FF2B5EF4-FFF2-40B4-BE49-F238E27FC236}">
                <a16:creationId xmlns:a16="http://schemas.microsoft.com/office/drawing/2014/main" id="{F06221AD-3919-4349-869F-2A29E361043A}"/>
              </a:ext>
            </a:extLst>
          </p:cNvPr>
          <p:cNvSpPr>
            <a:spLocks noChangeArrowheads="1"/>
          </p:cNvSpPr>
          <p:nvPr/>
        </p:nvSpPr>
        <p:spPr bwMode="auto">
          <a:xfrm>
            <a:off x="2520950" y="4070350"/>
            <a:ext cx="1141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C00000"/>
                </a:solidFill>
                <a:effectLst/>
                <a:uLnTx/>
                <a:uFillTx/>
                <a:latin typeface="IBM Plex Sans" panose="020B0503050203000203" pitchFamily="34" charset="0"/>
                <a:ea typeface="MS PGothic" panose="020B0600070205080204" pitchFamily="34" charset="-128"/>
                <a:cs typeface="+mn-cs"/>
              </a:rPr>
              <a:t>Is it fair?</a:t>
            </a:r>
          </a:p>
        </p:txBody>
      </p:sp>
      <p:sp>
        <p:nvSpPr>
          <p:cNvPr id="133127" name="Rectangle 13">
            <a:extLst>
              <a:ext uri="{FF2B5EF4-FFF2-40B4-BE49-F238E27FC236}">
                <a16:creationId xmlns:a16="http://schemas.microsoft.com/office/drawing/2014/main" id="{CA3E6981-723E-404A-AE3F-683505A455FA}"/>
              </a:ext>
            </a:extLst>
          </p:cNvPr>
          <p:cNvSpPr>
            <a:spLocks noChangeArrowheads="1"/>
          </p:cNvSpPr>
          <p:nvPr/>
        </p:nvSpPr>
        <p:spPr bwMode="auto">
          <a:xfrm>
            <a:off x="4403725" y="4070350"/>
            <a:ext cx="15271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C00000"/>
                </a:solidFill>
                <a:effectLst/>
                <a:uLnTx/>
                <a:uFillTx/>
                <a:latin typeface="IBM Plex Sans" panose="020B0503050203000203" pitchFamily="34" charset="0"/>
                <a:ea typeface="MS PGothic" panose="020B0600070205080204" pitchFamily="34" charset="-128"/>
                <a:cs typeface="+mn-cs"/>
              </a:rPr>
              <a:t>Is it easy to understand?</a:t>
            </a:r>
          </a:p>
        </p:txBody>
      </p:sp>
      <p:sp>
        <p:nvSpPr>
          <p:cNvPr id="133128" name="Rectangle 14">
            <a:extLst>
              <a:ext uri="{FF2B5EF4-FFF2-40B4-BE49-F238E27FC236}">
                <a16:creationId xmlns:a16="http://schemas.microsoft.com/office/drawing/2014/main" id="{48DB73D8-555D-4381-8E62-572E0510C058}"/>
              </a:ext>
            </a:extLst>
          </p:cNvPr>
          <p:cNvSpPr>
            <a:spLocks noChangeArrowheads="1"/>
          </p:cNvSpPr>
          <p:nvPr/>
        </p:nvSpPr>
        <p:spPr bwMode="auto">
          <a:xfrm>
            <a:off x="6529388" y="3970338"/>
            <a:ext cx="14192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ea typeface="MS PGothic" panose="020B0600070205080204" pitchFamily="34" charset="-128"/>
              </a:defRPr>
            </a:lvl1pPr>
            <a:lvl2pPr marL="742950" indent="-285750">
              <a:defRPr sz="1600">
                <a:solidFill>
                  <a:schemeClr val="tx1"/>
                </a:solidFill>
                <a:latin typeface="Arial" panose="020B0604020202020204" pitchFamily="34" charset="0"/>
                <a:ea typeface="MS PGothic" panose="020B0600070205080204" pitchFamily="34" charset="-128"/>
              </a:defRPr>
            </a:lvl2pPr>
            <a:lvl3pPr marL="1143000" indent="-228600">
              <a:defRPr sz="1600">
                <a:solidFill>
                  <a:schemeClr val="tx1"/>
                </a:solidFill>
                <a:latin typeface="Arial" panose="020B0604020202020204" pitchFamily="34" charset="0"/>
                <a:ea typeface="MS PGothic" panose="020B0600070205080204" pitchFamily="34" charset="-128"/>
              </a:defRPr>
            </a:lvl3pPr>
            <a:lvl4pPr marL="1600200" indent="-228600">
              <a:defRPr sz="1600">
                <a:solidFill>
                  <a:schemeClr val="tx1"/>
                </a:solidFill>
                <a:latin typeface="Arial" panose="020B0604020202020204" pitchFamily="34" charset="0"/>
                <a:ea typeface="MS PGothic" panose="020B0600070205080204" pitchFamily="34" charset="-128"/>
              </a:defRPr>
            </a:lvl4pPr>
            <a:lvl5pPr marL="2057400" indent="-228600">
              <a:defRPr sz="16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C00000"/>
                </a:solidFill>
                <a:effectLst/>
                <a:uLnTx/>
                <a:uFillTx/>
                <a:latin typeface="IBM Plex Sans" panose="020B0503050203000203" pitchFamily="34" charset="0"/>
                <a:ea typeface="MS PGothic" panose="020B0600070205080204" pitchFamily="34" charset="-128"/>
                <a:cs typeface="+mn-cs"/>
              </a:rPr>
              <a:t>Did anyone tamper with it?</a:t>
            </a:r>
          </a:p>
        </p:txBody>
      </p:sp>
      <p:pic>
        <p:nvPicPr>
          <p:cNvPr id="17" name="Picture 16">
            <a:extLst>
              <a:ext uri="{FF2B5EF4-FFF2-40B4-BE49-F238E27FC236}">
                <a16:creationId xmlns:a16="http://schemas.microsoft.com/office/drawing/2014/main" id="{85E3220D-6B11-496F-A118-6E614AE5985B}"/>
              </a:ext>
            </a:extLst>
          </p:cNvPr>
          <p:cNvPicPr>
            <a:picLocks/>
          </p:cNvPicPr>
          <p:nvPr/>
        </p:nvPicPr>
        <p:blipFill>
          <a:blip r:embed="rId4"/>
          <a:stretch>
            <a:fillRect/>
          </a:stretch>
        </p:blipFill>
        <p:spPr>
          <a:xfrm>
            <a:off x="4402944" y="2279994"/>
            <a:ext cx="1462659" cy="1462659"/>
          </a:xfrm>
          <a:prstGeom prst="ellipse">
            <a:avLst/>
          </a:prstGeom>
          <a:ln>
            <a:noFill/>
          </a:ln>
          <a:effectLst>
            <a:softEdge rad="0"/>
          </a:effectLst>
        </p:spPr>
      </p:pic>
      <p:pic>
        <p:nvPicPr>
          <p:cNvPr id="18" name="Picture 17">
            <a:extLst>
              <a:ext uri="{FF2B5EF4-FFF2-40B4-BE49-F238E27FC236}">
                <a16:creationId xmlns:a16="http://schemas.microsoft.com/office/drawing/2014/main" id="{153D996C-4C29-4F8F-992E-169F460B30F6}"/>
              </a:ext>
            </a:extLst>
          </p:cNvPr>
          <p:cNvPicPr>
            <a:picLocks/>
          </p:cNvPicPr>
          <p:nvPr/>
        </p:nvPicPr>
        <p:blipFill>
          <a:blip r:embed="rId5"/>
          <a:stretch>
            <a:fillRect/>
          </a:stretch>
        </p:blipFill>
        <p:spPr>
          <a:xfrm>
            <a:off x="6500897" y="2288096"/>
            <a:ext cx="1462659" cy="1458567"/>
          </a:xfrm>
          <a:prstGeom prst="ellipse">
            <a:avLst/>
          </a:prstGeom>
          <a:ln>
            <a:noFill/>
          </a:ln>
          <a:effectLst>
            <a:softEdge rad="0"/>
          </a:effectLst>
        </p:spPr>
      </p:pic>
      <p:pic>
        <p:nvPicPr>
          <p:cNvPr id="19" name="Picture 18">
            <a:extLst>
              <a:ext uri="{FF2B5EF4-FFF2-40B4-BE49-F238E27FC236}">
                <a16:creationId xmlns:a16="http://schemas.microsoft.com/office/drawing/2014/main" id="{1F7BB5DF-E236-4E61-8901-AA1A626FE50D}"/>
              </a:ext>
            </a:extLst>
          </p:cNvPr>
          <p:cNvPicPr>
            <a:picLocks/>
          </p:cNvPicPr>
          <p:nvPr/>
        </p:nvPicPr>
        <p:blipFill>
          <a:blip r:embed="rId6"/>
          <a:stretch>
            <a:fillRect/>
          </a:stretch>
        </p:blipFill>
        <p:spPr>
          <a:xfrm>
            <a:off x="2340694" y="2288095"/>
            <a:ext cx="1501263" cy="1462659"/>
          </a:xfrm>
          <a:prstGeom prst="ellipse">
            <a:avLst/>
          </a:prstGeom>
          <a:ln>
            <a:noFill/>
          </a:ln>
          <a:effectLst>
            <a:softEdge rad="0"/>
          </a:effectLst>
        </p:spPr>
      </p:pic>
      <p:sp>
        <p:nvSpPr>
          <p:cNvPr id="20" name="Rectangle 19">
            <a:extLst>
              <a:ext uri="{FF2B5EF4-FFF2-40B4-BE49-F238E27FC236}">
                <a16:creationId xmlns:a16="http://schemas.microsoft.com/office/drawing/2014/main" id="{6593B149-DD09-4F81-B4BB-F6763CC2F155}"/>
              </a:ext>
            </a:extLst>
          </p:cNvPr>
          <p:cNvSpPr/>
          <p:nvPr/>
        </p:nvSpPr>
        <p:spPr>
          <a:xfrm>
            <a:off x="6645275" y="2986088"/>
            <a:ext cx="962025" cy="231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lumMod val="50000"/>
                  </a:srgbClr>
                </a:solidFill>
                <a:effectLst/>
                <a:uLnTx/>
                <a:uFillTx/>
                <a:latin typeface="IBM Plex Sans" panose="020B0503050203000203" pitchFamily="34" charset="77"/>
                <a:ea typeface="ＭＳ Ｐゴシック" panose="020B0600070205080204" pitchFamily="34" charset="-128"/>
                <a:cs typeface="+mn-cs"/>
              </a:rPr>
              <a:t>#21, #32, #93</a:t>
            </a:r>
            <a:endParaRPr kumimoji="0" lang="en-US" sz="9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ＭＳ Ｐゴシック" panose="020B0600070205080204" pitchFamily="34" charset="-128"/>
              <a:cs typeface="+mn-cs"/>
            </a:endParaRPr>
          </a:p>
        </p:txBody>
      </p:sp>
      <p:sp>
        <p:nvSpPr>
          <p:cNvPr id="22" name="Rectangle 21">
            <a:extLst>
              <a:ext uri="{FF2B5EF4-FFF2-40B4-BE49-F238E27FC236}">
                <a16:creationId xmlns:a16="http://schemas.microsoft.com/office/drawing/2014/main" id="{901477E2-EB61-4F04-AEA3-1109FACDA9A4}"/>
              </a:ext>
            </a:extLst>
          </p:cNvPr>
          <p:cNvSpPr/>
          <p:nvPr/>
        </p:nvSpPr>
        <p:spPr>
          <a:xfrm>
            <a:off x="6797675" y="3138488"/>
            <a:ext cx="962025" cy="23177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lumMod val="50000"/>
                  </a:srgbClr>
                </a:solidFill>
                <a:effectLst/>
                <a:uLnTx/>
                <a:uFillTx/>
                <a:latin typeface="IBM Plex Sans" panose="020B0503050203000203" pitchFamily="34" charset="77"/>
                <a:ea typeface="ＭＳ Ｐゴシック" panose="020B0600070205080204" pitchFamily="34" charset="-128"/>
                <a:cs typeface="+mn-cs"/>
              </a:rPr>
              <a:t>#21, #32, #93</a:t>
            </a:r>
            <a:endParaRPr kumimoji="0" lang="en-US" sz="9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ＭＳ Ｐゴシック" panose="020B0600070205080204" pitchFamily="34" charset="-128"/>
              <a:cs typeface="+mn-cs"/>
            </a:endParaRPr>
          </a:p>
        </p:txBody>
      </p:sp>
      <p:grpSp>
        <p:nvGrpSpPr>
          <p:cNvPr id="14" name="Group 8">
            <a:extLst>
              <a:ext uri="{FF2B5EF4-FFF2-40B4-BE49-F238E27FC236}">
                <a16:creationId xmlns:a16="http://schemas.microsoft.com/office/drawing/2014/main" id="{B3DFC4E1-882F-4699-B4B1-E23E39AAB876}"/>
              </a:ext>
            </a:extLst>
          </p:cNvPr>
          <p:cNvGrpSpPr>
            <a:grpSpLocks/>
          </p:cNvGrpSpPr>
          <p:nvPr/>
        </p:nvGrpSpPr>
        <p:grpSpPr bwMode="auto">
          <a:xfrm>
            <a:off x="7727950" y="582613"/>
            <a:ext cx="1150938" cy="604837"/>
            <a:chOff x="473827" y="1116146"/>
            <a:chExt cx="1150268" cy="747674"/>
          </a:xfrm>
        </p:grpSpPr>
        <p:sp>
          <p:nvSpPr>
            <p:cNvPr id="15" name="Rectangle: Rounded Corners 14">
              <a:extLst>
                <a:ext uri="{FF2B5EF4-FFF2-40B4-BE49-F238E27FC236}">
                  <a16:creationId xmlns:a16="http://schemas.microsoft.com/office/drawing/2014/main" id="{F4A4F081-B705-4C99-A6A5-EE93E2B39957}"/>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ectangle: Rounded Corners 4">
              <a:extLst>
                <a:ext uri="{FF2B5EF4-FFF2-40B4-BE49-F238E27FC236}">
                  <a16:creationId xmlns:a16="http://schemas.microsoft.com/office/drawing/2014/main" id="{EB18BD1E-DB42-47D9-B590-EB77312338EC}"/>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Monitor and Manage</a:t>
              </a:r>
            </a:p>
          </p:txBody>
        </p:sp>
      </p:grpSp>
    </p:spTree>
    <p:extLst>
      <p:ext uri="{BB962C8B-B14F-4D97-AF65-F5344CB8AC3E}">
        <p14:creationId xmlns:p14="http://schemas.microsoft.com/office/powerpoint/2010/main" val="2937773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5">
            <a:extLst>
              <a:ext uri="{FF2B5EF4-FFF2-40B4-BE49-F238E27FC236}">
                <a16:creationId xmlns:a16="http://schemas.microsoft.com/office/drawing/2014/main" id="{B2B73E23-8599-5749-A538-EF32A918042E}"/>
              </a:ext>
            </a:extLst>
          </p:cNvPr>
          <p:cNvSpPr>
            <a:spLocks noGrp="1" noChangeArrowheads="1"/>
          </p:cNvSpPr>
          <p:nvPr>
            <p:ph type="title"/>
          </p:nvPr>
        </p:nvSpPr>
        <p:spPr>
          <a:xfrm>
            <a:off x="265113" y="593725"/>
            <a:ext cx="7462837" cy="501650"/>
          </a:xfrm>
        </p:spPr>
        <p:txBody>
          <a:bodyPr/>
          <a:lstStyle/>
          <a:p>
            <a:r>
              <a:rPr lang="en-US" altLang="en-US"/>
              <a:t>Watson OpenScale</a:t>
            </a:r>
            <a:br>
              <a:rPr lang="en-US" altLang="en-US"/>
            </a:br>
            <a:endParaRPr lang="en-US" altLang="en-US"/>
          </a:p>
        </p:txBody>
      </p:sp>
      <p:grpSp>
        <p:nvGrpSpPr>
          <p:cNvPr id="111618" name="Group 8">
            <a:extLst>
              <a:ext uri="{FF2B5EF4-FFF2-40B4-BE49-F238E27FC236}">
                <a16:creationId xmlns:a16="http://schemas.microsoft.com/office/drawing/2014/main" id="{7D887FDC-7883-9E4D-BBC0-EF284F06870B}"/>
              </a:ext>
            </a:extLst>
          </p:cNvPr>
          <p:cNvGrpSpPr>
            <a:grpSpLocks/>
          </p:cNvGrpSpPr>
          <p:nvPr/>
        </p:nvGrpSpPr>
        <p:grpSpPr bwMode="auto">
          <a:xfrm>
            <a:off x="7727950" y="582613"/>
            <a:ext cx="1150938" cy="604837"/>
            <a:chOff x="473827" y="1116146"/>
            <a:chExt cx="1150268" cy="747674"/>
          </a:xfrm>
        </p:grpSpPr>
        <p:sp>
          <p:nvSpPr>
            <p:cNvPr id="10" name="Rectangle: Rounded Corners 9">
              <a:extLst>
                <a:ext uri="{FF2B5EF4-FFF2-40B4-BE49-F238E27FC236}">
                  <a16:creationId xmlns:a16="http://schemas.microsoft.com/office/drawing/2014/main" id="{EEBA83ED-DA3A-4A03-9ADA-223C366F3CCC}"/>
                </a:ext>
              </a:extLst>
            </p:cNvPr>
            <p:cNvSpPr/>
            <p:nvPr/>
          </p:nvSpPr>
          <p:spPr>
            <a:xfrm>
              <a:off x="473827" y="1116146"/>
              <a:ext cx="1150268" cy="7476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7506234A-C319-41DB-A901-3EC195688FB9}"/>
                </a:ext>
              </a:extLst>
            </p:cNvPr>
            <p:cNvSpPr txBox="1"/>
            <p:nvPr/>
          </p:nvSpPr>
          <p:spPr>
            <a:xfrm>
              <a:off x="510319" y="1153431"/>
              <a:ext cx="1077285" cy="673104"/>
            </a:xfrm>
            <a:prstGeom prst="rect">
              <a:avLst/>
            </a:prstGeom>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0" fontAlgn="base" latinLnBrk="0" hangingPunct="0">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ＭＳ Ｐゴシック"/>
                  <a:cs typeface="+mn-cs"/>
                </a:rPr>
                <a:t>Monitor and Manage</a:t>
              </a:r>
            </a:p>
          </p:txBody>
        </p:sp>
      </p:grpSp>
      <p:sp>
        <p:nvSpPr>
          <p:cNvPr id="2" name="Rectangle 1">
            <a:extLst>
              <a:ext uri="{FF2B5EF4-FFF2-40B4-BE49-F238E27FC236}">
                <a16:creationId xmlns:a16="http://schemas.microsoft.com/office/drawing/2014/main" id="{1E027DD0-9A5A-45C5-9227-D5B6A35F8DD2}"/>
              </a:ext>
            </a:extLst>
          </p:cNvPr>
          <p:cNvSpPr/>
          <p:nvPr/>
        </p:nvSpPr>
        <p:spPr>
          <a:xfrm>
            <a:off x="728663" y="1165225"/>
            <a:ext cx="6834187" cy="4539704"/>
          </a:xfrm>
          <a:prstGeom prst="rect">
            <a:avLst/>
          </a:prstGeom>
        </p:spPr>
        <p:txBody>
          <a:bodyPr>
            <a:spAutoFit/>
          </a:bodyPr>
          <a:lstStyle/>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Trust and Transparency</a:t>
            </a:r>
          </a:p>
          <a:p>
            <a:pPr marL="628650" marR="0" lvl="1" indent="-285750" algn="l" defTabSz="914400"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Intelligently delivers bias mitigation help</a:t>
            </a:r>
          </a:p>
          <a:p>
            <a:pPr marL="628650" marR="0" lvl="1" indent="-285750" algn="l" defTabSz="914400"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Provides traceability &amp; auditability of AI predictions made in production applications</a:t>
            </a:r>
          </a:p>
          <a:p>
            <a:pPr marL="628650" marR="0" lvl="1" indent="-285750" algn="l" defTabSz="914400"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Tracks AI accuracy in applications</a:t>
            </a:r>
          </a:p>
          <a:p>
            <a:pPr marL="628650" marR="0" lvl="1" indent="-285750" algn="l" defTabSz="914400"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Explains an outcome in business terms</a:t>
            </a:r>
          </a:p>
          <a:p>
            <a:pPr marL="628650" marR="0" lvl="1" indent="-285750" algn="l" defTabSz="914400"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Drift Detection</a:t>
            </a:r>
          </a:p>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Automation</a:t>
            </a:r>
          </a:p>
          <a:p>
            <a:pPr marL="628650" marR="0" lvl="1" indent="-285750" algn="l" defTabSz="914400"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Automatically detects and mitigates bias in model output, without affecting currently deployed model or outcomes</a:t>
            </a:r>
          </a:p>
          <a:p>
            <a:pPr marL="0" marR="0" lvl="0" indent="0" algn="l" defTabSz="914400" rtl="0" eaLnBrk="0" fontAlgn="base" latinLnBrk="0" hangingPunct="0">
              <a:lnSpc>
                <a:spcPct val="100000"/>
              </a:lnSpc>
              <a:spcBef>
                <a:spcPts val="9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Open By Design</a:t>
            </a:r>
          </a:p>
          <a:p>
            <a:pPr marL="628650" marR="0" lvl="1" indent="-285750" algn="l" defTabSz="914400"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Monitor models deployed on third party model server engines</a:t>
            </a:r>
            <a:endParaRPr kumimoji="0" lang="en-US" sz="1600" b="0" i="1"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endParaRPr>
          </a:p>
          <a:p>
            <a:pPr marL="628650" marR="0" lvl="1" indent="-285750" algn="l" defTabSz="914400" rtl="0" eaLnBrk="0" fontAlgn="base" latinLnBrk="0" hangingPunct="0">
              <a:lnSpc>
                <a:spcPct val="100000"/>
              </a:lnSpc>
              <a:spcBef>
                <a:spcPts val="900"/>
              </a:spcBef>
              <a:spcAft>
                <a:spcPct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srgbClr val="000000"/>
                </a:solidFill>
                <a:effectLst/>
                <a:uLnTx/>
                <a:uFillTx/>
                <a:latin typeface="Arial"/>
                <a:ea typeface="ＭＳ Ｐゴシック" panose="020B0600070205080204" pitchFamily="34" charset="-128"/>
                <a:cs typeface="+mn-cs"/>
              </a:rPr>
              <a:t>Deploy behind enterprise firewall or on IaaS provider</a:t>
            </a:r>
          </a:p>
        </p:txBody>
      </p:sp>
    </p:spTree>
    <p:extLst>
      <p:ext uri="{BB962C8B-B14F-4D97-AF65-F5344CB8AC3E}">
        <p14:creationId xmlns:p14="http://schemas.microsoft.com/office/powerpoint/2010/main" val="1648185515"/>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3" name="Group 4">
            <a:extLst>
              <a:ext uri="{FF2B5EF4-FFF2-40B4-BE49-F238E27FC236}">
                <a16:creationId xmlns:a16="http://schemas.microsoft.com/office/drawing/2014/main" id="{05E2CE15-D0D5-FC47-A0E0-C9570AE6FFC3}"/>
              </a:ext>
            </a:extLst>
          </p:cNvPr>
          <p:cNvGrpSpPr>
            <a:grpSpLocks/>
          </p:cNvGrpSpPr>
          <p:nvPr/>
        </p:nvGrpSpPr>
        <p:grpSpPr bwMode="auto">
          <a:xfrm>
            <a:off x="271463" y="1427163"/>
            <a:ext cx="2743200" cy="1644650"/>
            <a:chOff x="271500" y="1145113"/>
            <a:chExt cx="2743200" cy="1644582"/>
          </a:xfrm>
        </p:grpSpPr>
        <p:sp>
          <p:nvSpPr>
            <p:cNvPr id="1324" name="What she does:…">
              <a:extLst>
                <a:ext uri="{FF2B5EF4-FFF2-40B4-BE49-F238E27FC236}">
                  <a16:creationId xmlns:a16="http://schemas.microsoft.com/office/drawing/2014/main" id="{27003333-C28D-4653-9D2A-97F88F2F40D7}"/>
                </a:ext>
              </a:extLst>
            </p:cNvPr>
            <p:cNvSpPr/>
            <p:nvPr/>
          </p:nvSpPr>
          <p:spPr>
            <a:xfrm>
              <a:off x="271500"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Data Scientists, Subject Matter experts, Business Analysts &amp; Developers all in one environment to accelerate innovation, collaboration and productivity</a:t>
              </a: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endPar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Built-in learning to get started or go the distance with advanced tutorials</a:t>
              </a:r>
            </a:p>
          </p:txBody>
        </p:sp>
        <p:sp>
          <p:nvSpPr>
            <p:cNvPr id="115732" name="TextBox 3">
              <a:extLst>
                <a:ext uri="{FF2B5EF4-FFF2-40B4-BE49-F238E27FC236}">
                  <a16:creationId xmlns:a16="http://schemas.microsoft.com/office/drawing/2014/main" id="{ECBDE7F5-F1F3-544E-8565-68E9EDF675DB}"/>
                </a:ext>
              </a:extLst>
            </p:cNvPr>
            <p:cNvSpPr txBox="1">
              <a:spLocks noChangeArrowheads="1"/>
            </p:cNvSpPr>
            <p:nvPr/>
          </p:nvSpPr>
          <p:spPr bwMode="auto">
            <a:xfrm>
              <a:off x="271500"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Integrated Collaboration Environment</a:t>
              </a:r>
            </a:p>
          </p:txBody>
        </p:sp>
      </p:grpSp>
      <p:grpSp>
        <p:nvGrpSpPr>
          <p:cNvPr id="115714" name="Group 5">
            <a:extLst>
              <a:ext uri="{FF2B5EF4-FFF2-40B4-BE49-F238E27FC236}">
                <a16:creationId xmlns:a16="http://schemas.microsoft.com/office/drawing/2014/main" id="{BC46DF3F-43B4-3D48-BBF1-7CB5E7CB2BAA}"/>
              </a:ext>
            </a:extLst>
          </p:cNvPr>
          <p:cNvGrpSpPr>
            <a:grpSpLocks/>
          </p:cNvGrpSpPr>
          <p:nvPr/>
        </p:nvGrpSpPr>
        <p:grpSpPr bwMode="auto">
          <a:xfrm>
            <a:off x="3214688" y="1427163"/>
            <a:ext cx="2743200" cy="1644650"/>
            <a:chOff x="3322082" y="1145113"/>
            <a:chExt cx="2743200" cy="1644582"/>
          </a:xfrm>
        </p:grpSpPr>
        <p:sp>
          <p:nvSpPr>
            <p:cNvPr id="34" name="What she does:…">
              <a:extLst>
                <a:ext uri="{FF2B5EF4-FFF2-40B4-BE49-F238E27FC236}">
                  <a16:creationId xmlns:a16="http://schemas.microsoft.com/office/drawing/2014/main" id="{190D3D4A-6672-431D-ABE4-49413BC78264}"/>
                </a:ext>
              </a:extLst>
            </p:cNvPr>
            <p:cNvSpPr/>
            <p:nvPr/>
          </p:nvSpPr>
          <p:spPr>
            <a:xfrm>
              <a:off x="3322082"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Best in-breed open source and IBM tools that support the end-to-end AI lifecycle</a:t>
              </a: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endPar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Choice of code or no-code tools to build and train your own ML/DL models or easily train and customize pre-trained Watson APIs </a:t>
              </a:r>
              <a:endParaRPr kumimoji="0"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p:txBody>
        </p:sp>
        <p:sp>
          <p:nvSpPr>
            <p:cNvPr id="115730" name="TextBox 34">
              <a:extLst>
                <a:ext uri="{FF2B5EF4-FFF2-40B4-BE49-F238E27FC236}">
                  <a16:creationId xmlns:a16="http://schemas.microsoft.com/office/drawing/2014/main" id="{47B8A632-A47C-2947-9A97-01FBF6A76742}"/>
                </a:ext>
              </a:extLst>
            </p:cNvPr>
            <p:cNvSpPr txBox="1">
              <a:spLocks noChangeArrowheads="1"/>
            </p:cNvSpPr>
            <p:nvPr/>
          </p:nvSpPr>
          <p:spPr bwMode="auto">
            <a:xfrm>
              <a:off x="3322082"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Choice of Tools for the full AI lifecycle</a:t>
              </a:r>
            </a:p>
          </p:txBody>
        </p:sp>
      </p:grpSp>
      <p:grpSp>
        <p:nvGrpSpPr>
          <p:cNvPr id="115715" name="Group 6">
            <a:extLst>
              <a:ext uri="{FF2B5EF4-FFF2-40B4-BE49-F238E27FC236}">
                <a16:creationId xmlns:a16="http://schemas.microsoft.com/office/drawing/2014/main" id="{7F5FA04D-0F29-E941-AE49-CE8A15B05A2E}"/>
              </a:ext>
            </a:extLst>
          </p:cNvPr>
          <p:cNvGrpSpPr>
            <a:grpSpLocks/>
          </p:cNvGrpSpPr>
          <p:nvPr/>
        </p:nvGrpSpPr>
        <p:grpSpPr bwMode="auto">
          <a:xfrm>
            <a:off x="6157913" y="1427163"/>
            <a:ext cx="2743200" cy="1644650"/>
            <a:chOff x="6158272" y="1145113"/>
            <a:chExt cx="2743200" cy="1644582"/>
          </a:xfrm>
        </p:grpSpPr>
        <p:sp>
          <p:nvSpPr>
            <p:cNvPr id="36" name="What she does:…">
              <a:extLst>
                <a:ext uri="{FF2B5EF4-FFF2-40B4-BE49-F238E27FC236}">
                  <a16:creationId xmlns:a16="http://schemas.microsoft.com/office/drawing/2014/main" id="{48916D3D-5BD4-4D1F-B4AB-52CD2F41DCDD}"/>
                </a:ext>
              </a:extLst>
            </p:cNvPr>
            <p:cNvSpPr/>
            <p:nvPr/>
          </p:nvSpPr>
          <p:spPr>
            <a:xfrm>
              <a:off x="6158272"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Use Watson smarts and recommendations for the best algorithms to use given your data, OR</a:t>
              </a: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endPar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Use the rich capabilities and controls to fine tune your models</a:t>
              </a:r>
              <a:endParaRPr kumimoji="0"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p:txBody>
        </p:sp>
        <p:sp>
          <p:nvSpPr>
            <p:cNvPr id="115728" name="TextBox 36">
              <a:extLst>
                <a:ext uri="{FF2B5EF4-FFF2-40B4-BE49-F238E27FC236}">
                  <a16:creationId xmlns:a16="http://schemas.microsoft.com/office/drawing/2014/main" id="{BF2A78A1-E38F-4B4D-B7C0-94552918240C}"/>
                </a:ext>
              </a:extLst>
            </p:cNvPr>
            <p:cNvSpPr txBox="1">
              <a:spLocks noChangeArrowheads="1"/>
            </p:cNvSpPr>
            <p:nvPr/>
          </p:nvSpPr>
          <p:spPr bwMode="auto">
            <a:xfrm>
              <a:off x="6158272"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Support for all levels of expertise</a:t>
              </a:r>
            </a:p>
          </p:txBody>
        </p:sp>
      </p:grpSp>
      <p:grpSp>
        <p:nvGrpSpPr>
          <p:cNvPr id="115716" name="Group 39">
            <a:extLst>
              <a:ext uri="{FF2B5EF4-FFF2-40B4-BE49-F238E27FC236}">
                <a16:creationId xmlns:a16="http://schemas.microsoft.com/office/drawing/2014/main" id="{A8CF7842-AA8F-8A43-B81E-4B42F72462D4}"/>
              </a:ext>
            </a:extLst>
          </p:cNvPr>
          <p:cNvGrpSpPr>
            <a:grpSpLocks/>
          </p:cNvGrpSpPr>
          <p:nvPr/>
        </p:nvGrpSpPr>
        <p:grpSpPr bwMode="auto">
          <a:xfrm>
            <a:off x="271463" y="3252788"/>
            <a:ext cx="2743200" cy="1644650"/>
            <a:chOff x="271500" y="1145113"/>
            <a:chExt cx="2743200" cy="1644582"/>
          </a:xfrm>
        </p:grpSpPr>
        <p:sp>
          <p:nvSpPr>
            <p:cNvPr id="41" name="What she does:…">
              <a:extLst>
                <a:ext uri="{FF2B5EF4-FFF2-40B4-BE49-F238E27FC236}">
                  <a16:creationId xmlns:a16="http://schemas.microsoft.com/office/drawing/2014/main" id="{A74EFF92-EA90-4D2B-92DF-3289D3D18D80}"/>
                </a:ext>
              </a:extLst>
            </p:cNvPr>
            <p:cNvSpPr/>
            <p:nvPr/>
          </p:nvSpPr>
          <p:spPr>
            <a:xfrm>
              <a:off x="271500"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Watson Studio on IBM Cloud – Managed offering</a:t>
              </a:r>
            </a:p>
            <a:p>
              <a:pPr marL="0" marR="0" lvl="0" indent="0" algn="l" defTabSz="914400" rtl="0" eaLnBrk="0" fontAlgn="base" latinLnBrk="0" hangingPunct="0">
                <a:lnSpc>
                  <a:spcPct val="100000"/>
                </a:lnSpc>
                <a:spcBef>
                  <a:spcPct val="0"/>
                </a:spcBef>
                <a:spcAft>
                  <a:spcPct val="0"/>
                </a:spcAft>
                <a:buClrTx/>
                <a:buSzPct val="100000"/>
                <a:buFontTx/>
                <a:buNone/>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 </a:t>
              </a: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Watson Studio Local – Private Cloud, Public Cloud-(IBM, Azure, AWS) </a:t>
              </a:r>
            </a:p>
            <a:p>
              <a:pPr marL="0" marR="0" lvl="0" indent="0" algn="l" defTabSz="914400" rtl="0" eaLnBrk="0" fontAlgn="base" latinLnBrk="0" hangingPunct="0">
                <a:lnSpc>
                  <a:spcPct val="100000"/>
                </a:lnSpc>
                <a:spcBef>
                  <a:spcPct val="0"/>
                </a:spcBef>
                <a:spcAft>
                  <a:spcPct val="0"/>
                </a:spcAft>
                <a:buClrTx/>
                <a:buSzPct val="100000"/>
                <a:buFontTx/>
                <a:buNone/>
                <a:tabLst/>
                <a:defRPr sz="900">
                  <a:solidFill>
                    <a:srgbClr val="FFFFFF"/>
                  </a:solidFill>
                  <a:latin typeface="IBM Plex Sans"/>
                  <a:ea typeface="IBM Plex Sans"/>
                  <a:cs typeface="IBM Plex Sans"/>
                  <a:sym typeface="IBM Plex Sans"/>
                </a:defRPr>
              </a:pPr>
              <a:endPar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Watson Studio Desktop</a:t>
              </a:r>
            </a:p>
            <a:p>
              <a:pPr marL="457200" marR="0" lvl="1" indent="0" algn="l" defTabSz="914400" rtl="0" eaLnBrk="0" fontAlgn="base" latinLnBrk="0" hangingPunct="0">
                <a:lnSpc>
                  <a:spcPct val="100000"/>
                </a:lnSpc>
                <a:spcBef>
                  <a:spcPct val="0"/>
                </a:spcBef>
                <a:spcAft>
                  <a:spcPct val="0"/>
                </a:spcAft>
                <a:buClrTx/>
                <a:buSzPct val="100000"/>
                <a:buFontTx/>
                <a:buNone/>
                <a:tabLst/>
                <a:defRPr sz="900">
                  <a:solidFill>
                    <a:srgbClr val="FFFFFF"/>
                  </a:solidFill>
                  <a:latin typeface="IBM Plex Sans"/>
                  <a:ea typeface="IBM Plex Sans"/>
                  <a:cs typeface="IBM Plex Sans"/>
                  <a:sym typeface="IBM Plex Sans"/>
                </a:defRPr>
              </a:pPr>
              <a:endPar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endPar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a:p>
              <a:pPr marL="0" marR="0" lvl="0" indent="0" algn="l" defTabSz="914400" rtl="0" eaLnBrk="0" fontAlgn="base" latinLnBrk="0" hangingPunct="0">
                <a:lnSpc>
                  <a:spcPct val="100000"/>
                </a:lnSpc>
                <a:spcBef>
                  <a:spcPct val="0"/>
                </a:spcBef>
                <a:spcAft>
                  <a:spcPct val="0"/>
                </a:spcAft>
                <a:buClrTx/>
                <a:buSzPct val="100000"/>
                <a:buFontTx/>
                <a:buNone/>
                <a:tabLst/>
                <a:defRPr sz="900">
                  <a:solidFill>
                    <a:srgbClr val="FFFFFF"/>
                  </a:solidFill>
                  <a:latin typeface="IBM Plex Sans"/>
                  <a:ea typeface="IBM Plex Sans"/>
                  <a:cs typeface="IBM Plex Sans"/>
                  <a:sym typeface="IBM Plex Sans"/>
                </a:defRPr>
              </a:pPr>
              <a:endPar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p:txBody>
        </p:sp>
        <p:sp>
          <p:nvSpPr>
            <p:cNvPr id="115726" name="TextBox 41">
              <a:extLst>
                <a:ext uri="{FF2B5EF4-FFF2-40B4-BE49-F238E27FC236}">
                  <a16:creationId xmlns:a16="http://schemas.microsoft.com/office/drawing/2014/main" id="{8671FEAF-B125-A347-97A2-E39A9C2908CC}"/>
                </a:ext>
              </a:extLst>
            </p:cNvPr>
            <p:cNvSpPr txBox="1">
              <a:spLocks noChangeArrowheads="1"/>
            </p:cNvSpPr>
            <p:nvPr/>
          </p:nvSpPr>
          <p:spPr bwMode="auto">
            <a:xfrm>
              <a:off x="271500"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Multiple Deployment Options</a:t>
              </a:r>
            </a:p>
          </p:txBody>
        </p:sp>
      </p:grpSp>
      <p:grpSp>
        <p:nvGrpSpPr>
          <p:cNvPr id="115717" name="Group 42">
            <a:extLst>
              <a:ext uri="{FF2B5EF4-FFF2-40B4-BE49-F238E27FC236}">
                <a16:creationId xmlns:a16="http://schemas.microsoft.com/office/drawing/2014/main" id="{9C388731-B695-494B-BA12-E5B0751B3CCC}"/>
              </a:ext>
            </a:extLst>
          </p:cNvPr>
          <p:cNvGrpSpPr>
            <a:grpSpLocks/>
          </p:cNvGrpSpPr>
          <p:nvPr/>
        </p:nvGrpSpPr>
        <p:grpSpPr bwMode="auto">
          <a:xfrm>
            <a:off x="3214688" y="3252788"/>
            <a:ext cx="2743200" cy="1644650"/>
            <a:chOff x="3322082" y="1145113"/>
            <a:chExt cx="2743200" cy="1644582"/>
          </a:xfrm>
        </p:grpSpPr>
        <p:sp>
          <p:nvSpPr>
            <p:cNvPr id="44" name="What she does:…">
              <a:extLst>
                <a:ext uri="{FF2B5EF4-FFF2-40B4-BE49-F238E27FC236}">
                  <a16:creationId xmlns:a16="http://schemas.microsoft.com/office/drawing/2014/main" id="{CF8B4C41-92FB-4FE7-935E-44C84ADA4528}"/>
                </a:ext>
              </a:extLst>
            </p:cNvPr>
            <p:cNvSpPr/>
            <p:nvPr/>
          </p:nvSpPr>
          <p:spPr>
            <a:xfrm>
              <a:off x="3322082"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Deploy models into production then monitor them to evaluate performance.  </a:t>
              </a: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endPar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Capture new data for continuous learning and retrain models so they continually adapt to changing conditions.</a:t>
              </a:r>
            </a:p>
          </p:txBody>
        </p:sp>
        <p:sp>
          <p:nvSpPr>
            <p:cNvPr id="115724" name="TextBox 44">
              <a:extLst>
                <a:ext uri="{FF2B5EF4-FFF2-40B4-BE49-F238E27FC236}">
                  <a16:creationId xmlns:a16="http://schemas.microsoft.com/office/drawing/2014/main" id="{0D7928B8-8F25-1E4F-BB12-373B69936F0A}"/>
                </a:ext>
              </a:extLst>
            </p:cNvPr>
            <p:cNvSpPr txBox="1">
              <a:spLocks noChangeArrowheads="1"/>
            </p:cNvSpPr>
            <p:nvPr/>
          </p:nvSpPr>
          <p:spPr bwMode="auto">
            <a:xfrm>
              <a:off x="3322082"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Model lifecycle &amp; management</a:t>
              </a:r>
            </a:p>
          </p:txBody>
        </p:sp>
      </p:grpSp>
      <p:grpSp>
        <p:nvGrpSpPr>
          <p:cNvPr id="115718" name="Group 45">
            <a:extLst>
              <a:ext uri="{FF2B5EF4-FFF2-40B4-BE49-F238E27FC236}">
                <a16:creationId xmlns:a16="http://schemas.microsoft.com/office/drawing/2014/main" id="{508ADF5B-961F-324B-A3E0-733BEBAD9754}"/>
              </a:ext>
            </a:extLst>
          </p:cNvPr>
          <p:cNvGrpSpPr>
            <a:grpSpLocks/>
          </p:cNvGrpSpPr>
          <p:nvPr/>
        </p:nvGrpSpPr>
        <p:grpSpPr bwMode="auto">
          <a:xfrm>
            <a:off x="6157913" y="3252788"/>
            <a:ext cx="2743200" cy="1644650"/>
            <a:chOff x="6158272" y="1145113"/>
            <a:chExt cx="2743200" cy="1644582"/>
          </a:xfrm>
        </p:grpSpPr>
        <p:sp>
          <p:nvSpPr>
            <p:cNvPr id="47" name="What she does:…">
              <a:extLst>
                <a:ext uri="{FF2B5EF4-FFF2-40B4-BE49-F238E27FC236}">
                  <a16:creationId xmlns:a16="http://schemas.microsoft.com/office/drawing/2014/main" id="{4A46E99F-DDCC-4E29-B442-C6E323877360}"/>
                </a:ext>
              </a:extLst>
            </p:cNvPr>
            <p:cNvSpPr/>
            <p:nvPr/>
          </p:nvSpPr>
          <p:spPr>
            <a:xfrm>
              <a:off x="6158272" y="1407039"/>
              <a:ext cx="2743200" cy="1382656"/>
            </a:xfrm>
            <a:prstGeom prst="rect">
              <a:avLst/>
            </a:prstGeom>
            <a:ln w="12700">
              <a:solidFill>
                <a:schemeClr val="accent1"/>
              </a:solidFill>
              <a:miter lim="400000"/>
            </a:ln>
            <a:extLst>
              <a:ext uri="{C572A759-6A51-4108-AA02-DFA0A04FC94B}"/>
            </a:extLst>
          </p:spPr>
          <p:txBody>
            <a:bodyPr lIns="45718" tIns="45718" rIns="45718" bIns="45718"/>
            <a:lstStyle/>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Intelligent discovery of data and AI assets that enables reuse &amp; improves productivity</a:t>
              </a: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endPar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Seamlessly integrated for productive use with Machine Learning and Data science</a:t>
              </a: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endPar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r>
                <a:rPr kumimoji="0" lang="en-US"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rPr>
                <a:t>Powerful governance tools to control and protect access to data</a:t>
              </a: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endParaRPr kumimoji="0" lang="en-US" sz="9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a:p>
              <a:pPr marL="82296" marR="0" lvl="0" indent="-82296" algn="l" defTabSz="914400" rtl="0" eaLnBrk="0" fontAlgn="base" latinLnBrk="0" hangingPunct="0">
                <a:lnSpc>
                  <a:spcPct val="100000"/>
                </a:lnSpc>
                <a:spcBef>
                  <a:spcPct val="0"/>
                </a:spcBef>
                <a:spcAft>
                  <a:spcPct val="0"/>
                </a:spcAft>
                <a:buClrTx/>
                <a:buSzPct val="100000"/>
                <a:buFontTx/>
                <a:buChar char="•"/>
                <a:tabLst/>
                <a:defRPr sz="900">
                  <a:solidFill>
                    <a:srgbClr val="FFFFFF"/>
                  </a:solidFill>
                  <a:latin typeface="IBM Plex Sans"/>
                  <a:ea typeface="IBM Plex Sans"/>
                  <a:cs typeface="IBM Plex Sans"/>
                  <a:sym typeface="IBM Plex Sans"/>
                </a:defRPr>
              </a:pPr>
              <a:endParaRPr kumimoji="0" sz="1000" b="0" i="0" u="none" strike="noStrike" kern="1200" cap="none" spc="0" normalizeH="0" baseline="0" noProof="0" dirty="0">
                <a:ln>
                  <a:noFill/>
                </a:ln>
                <a:solidFill>
                  <a:srgbClr val="000000">
                    <a:lumMod val="95000"/>
                    <a:lumOff val="5000"/>
                  </a:srgbClr>
                </a:solidFill>
                <a:effectLst/>
                <a:uLnTx/>
                <a:uFillTx/>
                <a:latin typeface="IBM Plex Sans"/>
                <a:ea typeface="Helvetica Neue" charset="0"/>
                <a:cs typeface="Helvetica Neue" charset="0"/>
                <a:sym typeface="IBM Plex Sans"/>
              </a:endParaRPr>
            </a:p>
          </p:txBody>
        </p:sp>
        <p:sp>
          <p:nvSpPr>
            <p:cNvPr id="115722" name="TextBox 47">
              <a:extLst>
                <a:ext uri="{FF2B5EF4-FFF2-40B4-BE49-F238E27FC236}">
                  <a16:creationId xmlns:a16="http://schemas.microsoft.com/office/drawing/2014/main" id="{EFC2CB8D-9654-5048-9D14-F0C94C7D14A9}"/>
                </a:ext>
              </a:extLst>
            </p:cNvPr>
            <p:cNvSpPr txBox="1">
              <a:spLocks noChangeArrowheads="1"/>
            </p:cNvSpPr>
            <p:nvPr/>
          </p:nvSpPr>
          <p:spPr bwMode="auto">
            <a:xfrm>
              <a:off x="6158272" y="1145113"/>
              <a:ext cx="2743200" cy="261610"/>
            </a:xfrm>
            <a:prstGeom prst="rect">
              <a:avLst/>
            </a:prstGeom>
            <a:solidFill>
              <a:schemeClr val="accent1"/>
            </a:solidFill>
            <a:ln w="9525">
              <a:solidFill>
                <a:schemeClr val="accent1"/>
              </a:solidFill>
              <a:miter lim="800000"/>
              <a:headEnd/>
              <a:tailEnd/>
            </a:ln>
          </p:spPr>
          <p:txBody>
            <a:bodyPr>
              <a:spAutoFit/>
            </a:bodyPr>
            <a:lstStyle>
              <a:lvl1pPr>
                <a:defRPr sz="1600">
                  <a:solidFill>
                    <a:schemeClr val="tx1"/>
                  </a:solidFill>
                  <a:latin typeface="Arial" panose="020B0604020202020204" pitchFamily="34" charset="0"/>
                  <a:ea typeface="ＭＳ Ｐゴシック" panose="020B0600070205080204" pitchFamily="34" charset="-128"/>
                </a:defRPr>
              </a:lvl1pPr>
              <a:lvl2pPr marL="742950" indent="-285750">
                <a:defRPr sz="1600">
                  <a:solidFill>
                    <a:schemeClr val="tx1"/>
                  </a:solidFill>
                  <a:latin typeface="Arial" panose="020B0604020202020204" pitchFamily="34" charset="0"/>
                  <a:ea typeface="ＭＳ Ｐゴシック" panose="020B0600070205080204" pitchFamily="34" charset="-128"/>
                </a:defRPr>
              </a:lvl2pPr>
              <a:lvl3pPr marL="1143000" indent="-228600">
                <a:defRPr sz="1600">
                  <a:solidFill>
                    <a:schemeClr val="tx1"/>
                  </a:solidFill>
                  <a:latin typeface="Arial" panose="020B0604020202020204" pitchFamily="34" charset="0"/>
                  <a:ea typeface="ＭＳ Ｐゴシック" panose="020B0600070205080204" pitchFamily="34" charset="-128"/>
                </a:defRPr>
              </a:lvl3pPr>
              <a:lvl4pPr marL="1600200" indent="-228600">
                <a:defRPr sz="1600">
                  <a:solidFill>
                    <a:schemeClr val="tx1"/>
                  </a:solidFill>
                  <a:latin typeface="Arial" panose="020B0604020202020204" pitchFamily="34" charset="0"/>
                  <a:ea typeface="ＭＳ Ｐゴシック" panose="020B0600070205080204" pitchFamily="34" charset="-128"/>
                </a:defRPr>
              </a:lvl4pPr>
              <a:lvl5pPr marL="2057400" indent="-228600">
                <a:defRPr sz="1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Integrated with Knowledge Catalog</a:t>
              </a:r>
            </a:p>
          </p:txBody>
        </p:sp>
      </p:grpSp>
      <p:sp>
        <p:nvSpPr>
          <p:cNvPr id="115719" name="Slide Number Placeholder 1">
            <a:extLst>
              <a:ext uri="{FF2B5EF4-FFF2-40B4-BE49-F238E27FC236}">
                <a16:creationId xmlns:a16="http://schemas.microsoft.com/office/drawing/2014/main" id="{9A8FB378-C1B5-6D4F-AC99-6ABF95943C4B}"/>
              </a:ext>
            </a:extLst>
          </p:cNvPr>
          <p:cNvSpPr>
            <a:spLocks noGrp="1" noChangeArrowheads="1"/>
          </p:cNvSpPr>
          <p:nvPr>
            <p:ph type="sldNum"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0" compatLnSpc="1">
            <a:prstTxWarp prst="textNoShape">
              <a:avLst/>
            </a:prstTxWarp>
          </a:bodyPr>
          <a:lstStyle>
            <a:lvl1pPr defTabSz="307975">
              <a:defRPr sz="1600">
                <a:solidFill>
                  <a:schemeClr val="tx1"/>
                </a:solidFill>
                <a:latin typeface="Arial" panose="020B0604020202020204" pitchFamily="34" charset="0"/>
                <a:ea typeface="ＭＳ Ｐゴシック" panose="020B0600070205080204" pitchFamily="34" charset="-128"/>
              </a:defRPr>
            </a:lvl1pPr>
            <a:lvl2pPr marL="742950" indent="-285750" defTabSz="307975">
              <a:defRPr sz="1600">
                <a:solidFill>
                  <a:schemeClr val="tx1"/>
                </a:solidFill>
                <a:latin typeface="Arial" panose="020B0604020202020204" pitchFamily="34" charset="0"/>
                <a:ea typeface="ＭＳ Ｐゴシック" panose="020B0600070205080204" pitchFamily="34" charset="-128"/>
              </a:defRPr>
            </a:lvl2pPr>
            <a:lvl3pPr marL="1143000" indent="-228600" defTabSz="307975">
              <a:defRPr sz="1600">
                <a:solidFill>
                  <a:schemeClr val="tx1"/>
                </a:solidFill>
                <a:latin typeface="Arial" panose="020B0604020202020204" pitchFamily="34" charset="0"/>
                <a:ea typeface="ＭＳ Ｐゴシック" panose="020B0600070205080204" pitchFamily="34" charset="-128"/>
              </a:defRPr>
            </a:lvl3pPr>
            <a:lvl4pPr marL="1600200" indent="-228600" defTabSz="307975">
              <a:defRPr sz="1600">
                <a:solidFill>
                  <a:schemeClr val="tx1"/>
                </a:solidFill>
                <a:latin typeface="Arial" panose="020B0604020202020204" pitchFamily="34" charset="0"/>
                <a:ea typeface="ＭＳ Ｐゴシック" panose="020B0600070205080204" pitchFamily="34" charset="-128"/>
              </a:defRPr>
            </a:lvl4pPr>
            <a:lvl5pPr marL="2057400" indent="-228600" defTabSz="307975">
              <a:defRPr sz="1600">
                <a:solidFill>
                  <a:schemeClr val="tx1"/>
                </a:solidFill>
                <a:latin typeface="Arial" panose="020B0604020202020204" pitchFamily="34" charset="0"/>
                <a:ea typeface="ＭＳ Ｐゴシック" panose="020B0600070205080204" pitchFamily="34" charset="-128"/>
              </a:defRPr>
            </a:lvl5pPr>
            <a:lvl6pPr marL="2514600" indent="-228600" defTabSz="30797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6pPr>
            <a:lvl7pPr marL="2971800" indent="-228600" defTabSz="30797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7pPr>
            <a:lvl8pPr marL="3429000" indent="-228600" defTabSz="30797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8pPr>
            <a:lvl9pPr marL="3886200" indent="-228600" defTabSz="307975" eaLnBrk="0" fontAlgn="base" hangingPunct="0">
              <a:spcBef>
                <a:spcPct val="0"/>
              </a:spcBef>
              <a:spcAft>
                <a:spcPct val="0"/>
              </a:spcAft>
              <a:defRPr sz="1600">
                <a:solidFill>
                  <a:schemeClr val="tx1"/>
                </a:solidFill>
                <a:latin typeface="Arial" panose="020B0604020202020204" pitchFamily="34" charset="0"/>
                <a:ea typeface="ＭＳ Ｐゴシック" panose="020B0600070205080204" pitchFamily="34" charset="-128"/>
              </a:defRPr>
            </a:lvl9pPr>
          </a:lstStyle>
          <a:p>
            <a:pPr marL="0" marR="0" lvl="0" indent="0" algn="ctr" defTabSz="307975" rtl="0" eaLnBrk="0" fontAlgn="base" latinLnBrk="0" hangingPunct="0">
              <a:lnSpc>
                <a:spcPct val="100000"/>
              </a:lnSpc>
              <a:spcBef>
                <a:spcPct val="0"/>
              </a:spcBef>
              <a:spcAft>
                <a:spcPct val="0"/>
              </a:spcAft>
              <a:buClrTx/>
              <a:buSzTx/>
              <a:buFontTx/>
              <a:buNone/>
              <a:tabLst/>
              <a:defRPr/>
            </a:pPr>
            <a:fld id="{F1519B65-4CD9-C041-BC15-F2E2084858D5}" type="slidenum">
              <a:rPr kumimoji="0" lang="uk-UA" altLang="en-US" sz="900" b="0" i="0" u="none" strike="noStrike" kern="1200" cap="none" spc="0" normalizeH="0" baseline="0" noProof="0" smtClean="0">
                <a:ln>
                  <a:noFill/>
                </a:ln>
                <a:solidFill>
                  <a:srgbClr val="000000"/>
                </a:solidFill>
                <a:effectLst/>
                <a:uLnTx/>
                <a:uFillTx/>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rPr>
              <a:pPr marL="0" marR="0" lvl="0" indent="0" algn="ctr" defTabSz="307975" rtl="0" eaLnBrk="0" fontAlgn="base" latinLnBrk="0" hangingPunct="0">
                <a:lnSpc>
                  <a:spcPct val="100000"/>
                </a:lnSpc>
                <a:spcBef>
                  <a:spcPct val="0"/>
                </a:spcBef>
                <a:spcAft>
                  <a:spcPct val="0"/>
                </a:spcAft>
                <a:buClrTx/>
                <a:buSzTx/>
                <a:buFontTx/>
                <a:buNone/>
                <a:tabLst/>
                <a:defRPr/>
              </a:pPr>
              <a:t>69</a:t>
            </a:fld>
            <a:endParaRPr kumimoji="0" lang="uk-UA" altLang="en-US" sz="900" b="0" i="0" u="none" strike="noStrike" kern="1200" cap="none" spc="0" normalizeH="0" baseline="0" noProof="0">
              <a:ln>
                <a:noFill/>
              </a:ln>
              <a:solidFill>
                <a:srgbClr val="000000"/>
              </a:solidFill>
              <a:effectLst/>
              <a:uLnTx/>
              <a:uFillTx/>
              <a:latin typeface="Helvetica Light" panose="020B0403020202020204" pitchFamily="34" charset="0"/>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23" name="Title 1">
            <a:extLst>
              <a:ext uri="{FF2B5EF4-FFF2-40B4-BE49-F238E27FC236}">
                <a16:creationId xmlns:a16="http://schemas.microsoft.com/office/drawing/2014/main" id="{D3658984-9AB1-4484-8A44-9740487010DB}"/>
              </a:ext>
            </a:extLst>
          </p:cNvPr>
          <p:cNvSpPr txBox="1">
            <a:spLocks/>
          </p:cNvSpPr>
          <p:nvPr/>
        </p:nvSpPr>
        <p:spPr bwMode="auto">
          <a:xfrm>
            <a:off x="228600" y="522288"/>
            <a:ext cx="8734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algn="ctr" rtl="0" eaLnBrk="0" fontAlgn="base" hangingPunct="0">
              <a:spcBef>
                <a:spcPct val="0"/>
              </a:spcBef>
              <a:spcAft>
                <a:spcPct val="0"/>
              </a:spcAft>
              <a:defRPr sz="3600" b="1">
                <a:solidFill>
                  <a:srgbClr val="0070C0"/>
                </a:solidFill>
                <a:latin typeface="+mj-lt"/>
                <a:ea typeface="+mj-ea"/>
                <a:cs typeface="ＭＳ Ｐゴシック" charset="0"/>
              </a:defRPr>
            </a:lvl1pPr>
            <a:lvl2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600" b="1">
                <a:solidFill>
                  <a:srgbClr val="0070C0"/>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600" b="1" i="0" u="none" strike="noStrike" kern="0" cap="none" spc="0" normalizeH="0" baseline="0" noProof="0" dirty="0">
                <a:ln>
                  <a:noFill/>
                </a:ln>
                <a:solidFill>
                  <a:srgbClr val="0070C0"/>
                </a:solidFill>
                <a:effectLst/>
                <a:uLnTx/>
                <a:uFillTx/>
                <a:latin typeface="Arial"/>
                <a:ea typeface="ＭＳ Ｐゴシック"/>
              </a:rPr>
              <a:t>Watson Studio Takeaways</a:t>
            </a:r>
            <a:endParaRPr kumimoji="0" lang="en-US" sz="2600" b="0" i="0" u="none" strike="noStrike" kern="0" cap="none" spc="0" normalizeH="0" baseline="0" noProof="0" dirty="0">
              <a:ln>
                <a:noFill/>
              </a:ln>
              <a:solidFill>
                <a:srgbClr val="0070C0"/>
              </a:solidFill>
              <a:effectLst/>
              <a:uLnTx/>
              <a:uFillTx/>
              <a:latin typeface="Arial"/>
              <a:ea typeface="ＭＳ Ｐゴシック"/>
            </a:endParaRPr>
          </a:p>
        </p:txBody>
      </p:sp>
    </p:spTree>
    <p:extLst>
      <p:ext uri="{BB962C8B-B14F-4D97-AF65-F5344CB8AC3E}">
        <p14:creationId xmlns:p14="http://schemas.microsoft.com/office/powerpoint/2010/main" val="225370023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B4F88D-B00C-264F-A32A-0004AD4FBB80}"/>
              </a:ext>
            </a:extLst>
          </p:cNvPr>
          <p:cNvSpPr>
            <a:spLocks noGrp="1"/>
          </p:cNvSpPr>
          <p:nvPr>
            <p:ph type="body" sz="quarter" idx="11"/>
          </p:nvPr>
        </p:nvSpPr>
        <p:spPr>
          <a:xfrm>
            <a:off x="478437" y="517320"/>
            <a:ext cx="7702040" cy="373949"/>
          </a:xfrm>
        </p:spPr>
        <p:txBody>
          <a:bodyPr/>
          <a:lstStyle/>
          <a:p>
            <a:pPr>
              <a:lnSpc>
                <a:spcPct val="90000"/>
              </a:lnSpc>
            </a:pPr>
            <a:r>
              <a:rPr lang="en-US" dirty="0">
                <a:solidFill>
                  <a:schemeClr val="bg1"/>
                </a:solidFill>
              </a:rPr>
              <a:t>IBM Design Thinking Client Workshops</a:t>
            </a:r>
          </a:p>
        </p:txBody>
      </p:sp>
      <p:sp>
        <p:nvSpPr>
          <p:cNvPr id="4" name="Rectangle 3">
            <a:extLst>
              <a:ext uri="{FF2B5EF4-FFF2-40B4-BE49-F238E27FC236}">
                <a16:creationId xmlns:a16="http://schemas.microsoft.com/office/drawing/2014/main" id="{471D542F-ED37-AF4B-BC94-D7C2BDD3B72E}"/>
              </a:ext>
            </a:extLst>
          </p:cNvPr>
          <p:cNvSpPr/>
          <p:nvPr/>
        </p:nvSpPr>
        <p:spPr>
          <a:xfrm>
            <a:off x="457201" y="2111229"/>
            <a:ext cx="1685925" cy="2400657"/>
          </a:xfrm>
          <a:prstGeom prst="rect">
            <a:avLst/>
          </a:prstGeom>
        </p:spPr>
        <p:txBody>
          <a:bodyPr wrap="square" lIns="0" tIns="0" rIns="0" bIns="0">
            <a:spAutoFit/>
          </a:bodyPr>
          <a:lstStyle/>
          <a:p>
            <a:pPr defTabSz="309563" hangingPunct="0">
              <a:defRPr/>
            </a:pPr>
            <a:r>
              <a:rPr lang="en-US" sz="1200" b="1" kern="0" dirty="0">
                <a:solidFill>
                  <a:srgbClr val="000000"/>
                </a:solidFill>
                <a:latin typeface="IBM Plex Sans" panose="020B0503050000000000" pitchFamily="34" charset="77"/>
                <a:sym typeface="IBM Plex Sans"/>
              </a:rPr>
              <a:t>We use IBM Design Thinking to:</a:t>
            </a:r>
          </a:p>
          <a:p>
            <a:pPr defTabSz="309563" hangingPunct="0">
              <a:defRPr/>
            </a:pPr>
            <a:endParaRPr lang="en-US" sz="1200" b="1" kern="0" dirty="0">
              <a:solidFill>
                <a:srgbClr val="000000"/>
              </a:solidFill>
              <a:latin typeface="IBM Plex Sans" panose="020B0503050000000000" pitchFamily="34" charset="77"/>
              <a:sym typeface="IBM Plex Sans"/>
            </a:endParaRPr>
          </a:p>
          <a:p>
            <a:pPr defTabSz="309563" hangingPunct="0">
              <a:defRPr/>
            </a:pPr>
            <a:r>
              <a:rPr lang="en-US" sz="1200" b="1" kern="0" dirty="0">
                <a:solidFill>
                  <a:srgbClr val="000000"/>
                </a:solidFill>
                <a:latin typeface="IBM Plex Sans" panose="020B0503050000000000" pitchFamily="34" charset="77"/>
                <a:sym typeface="IBM Plex Sans"/>
              </a:rPr>
              <a:t>Solve complex problems in complex environments</a:t>
            </a:r>
          </a:p>
          <a:p>
            <a:pPr defTabSz="309563" hangingPunct="0">
              <a:defRPr/>
            </a:pPr>
            <a:endParaRPr lang="en-US" sz="1200" b="1" kern="0" dirty="0">
              <a:solidFill>
                <a:srgbClr val="000000"/>
              </a:solidFill>
              <a:latin typeface="IBM Plex Sans" panose="020B0503050000000000" pitchFamily="34" charset="77"/>
              <a:sym typeface="IBM Plex Sans"/>
            </a:endParaRPr>
          </a:p>
          <a:p>
            <a:pPr defTabSz="309563" hangingPunct="0">
              <a:defRPr/>
            </a:pPr>
            <a:r>
              <a:rPr lang="en-US" sz="1200" b="1" kern="0" dirty="0">
                <a:solidFill>
                  <a:srgbClr val="000000"/>
                </a:solidFill>
                <a:latin typeface="IBM Plex Sans" panose="020B0503050000000000" pitchFamily="34" charset="77"/>
                <a:sym typeface="IBM Plex Sans"/>
              </a:rPr>
              <a:t>Focus thinking on user experience</a:t>
            </a:r>
          </a:p>
          <a:p>
            <a:pPr defTabSz="309563" hangingPunct="0">
              <a:defRPr/>
            </a:pPr>
            <a:endParaRPr lang="en-US" sz="1200" b="1" kern="0" dirty="0">
              <a:solidFill>
                <a:srgbClr val="000000"/>
              </a:solidFill>
              <a:latin typeface="IBM Plex Sans" panose="020B0503050000000000" pitchFamily="34" charset="77"/>
              <a:sym typeface="IBM Plex Sans"/>
            </a:endParaRPr>
          </a:p>
          <a:p>
            <a:pPr defTabSz="309563" hangingPunct="0">
              <a:defRPr/>
            </a:pPr>
            <a:r>
              <a:rPr lang="en-US" sz="1200" b="1" kern="0" dirty="0">
                <a:solidFill>
                  <a:srgbClr val="000000"/>
                </a:solidFill>
                <a:latin typeface="IBM Plex Sans" panose="020B0503050000000000" pitchFamily="34" charset="77"/>
                <a:sym typeface="IBM Plex Sans"/>
              </a:rPr>
              <a:t>Encourage cross-function collaboration and fast iteration</a:t>
            </a:r>
          </a:p>
        </p:txBody>
      </p:sp>
      <p:pic>
        <p:nvPicPr>
          <p:cNvPr id="5" name="Picture 4">
            <a:extLst>
              <a:ext uri="{FF2B5EF4-FFF2-40B4-BE49-F238E27FC236}">
                <a16:creationId xmlns:a16="http://schemas.microsoft.com/office/drawing/2014/main" id="{2C3B378D-43AD-784D-AD38-C34C942655C8}"/>
              </a:ext>
            </a:extLst>
          </p:cNvPr>
          <p:cNvPicPr>
            <a:picLocks/>
          </p:cNvPicPr>
          <p:nvPr/>
        </p:nvPicPr>
        <p:blipFill rotWithShape="1">
          <a:blip r:embed="rId3">
            <a:extLst>
              <a:ext uri="{28A0092B-C50C-407E-A947-70E740481C1C}">
                <a14:useLocalDpi xmlns:a14="http://schemas.microsoft.com/office/drawing/2010/main"/>
              </a:ext>
            </a:extLst>
          </a:blip>
          <a:srcRect/>
          <a:stretch>
            <a:fillRect/>
          </a:stretch>
        </p:blipFill>
        <p:spPr>
          <a:xfrm>
            <a:off x="4688354" y="1990869"/>
            <a:ext cx="2017247" cy="1457325"/>
          </a:xfrm>
          <a:prstGeom prst="rect">
            <a:avLst/>
          </a:prstGeom>
        </p:spPr>
      </p:pic>
      <p:pic>
        <p:nvPicPr>
          <p:cNvPr id="6" name="Picture Placeholder 8">
            <a:extLst>
              <a:ext uri="{FF2B5EF4-FFF2-40B4-BE49-F238E27FC236}">
                <a16:creationId xmlns:a16="http://schemas.microsoft.com/office/drawing/2014/main" id="{80762F5C-5DFA-EB4E-977A-8EB485080E11}"/>
              </a:ext>
            </a:extLst>
          </p:cNvPr>
          <p:cNvPicPr>
            <a:picLocks/>
          </p:cNvPicPr>
          <p:nvPr/>
        </p:nvPicPr>
        <p:blipFill rotWithShape="1">
          <a:blip r:embed="rId4">
            <a:extLst>
              <a:ext uri="{28A0092B-C50C-407E-A947-70E740481C1C}">
                <a14:useLocalDpi xmlns:a14="http://schemas.microsoft.com/office/drawing/2010/main"/>
              </a:ext>
            </a:extLst>
          </a:blip>
          <a:srcRect t="-1" b="-11"/>
          <a:stretch/>
        </p:blipFill>
        <p:spPr>
          <a:xfrm>
            <a:off x="2396063" y="1973390"/>
            <a:ext cx="2031515" cy="1454044"/>
          </a:xfrm>
          <a:prstGeom prst="rect">
            <a:avLst/>
          </a:prstGeom>
        </p:spPr>
      </p:pic>
      <p:pic>
        <p:nvPicPr>
          <p:cNvPr id="7" name="Picture Placeholder 8">
            <a:extLst>
              <a:ext uri="{FF2B5EF4-FFF2-40B4-BE49-F238E27FC236}">
                <a16:creationId xmlns:a16="http://schemas.microsoft.com/office/drawing/2014/main" id="{20B55C0A-A3DB-E64A-A423-584DEEBAD7B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998155" y="1973242"/>
            <a:ext cx="1863459" cy="1454192"/>
          </a:xfrm>
          <a:prstGeom prst="rect">
            <a:avLst/>
          </a:prstGeom>
        </p:spPr>
      </p:pic>
      <p:sp>
        <p:nvSpPr>
          <p:cNvPr id="8" name="Rectangle 7">
            <a:extLst>
              <a:ext uri="{FF2B5EF4-FFF2-40B4-BE49-F238E27FC236}">
                <a16:creationId xmlns:a16="http://schemas.microsoft.com/office/drawing/2014/main" id="{75D36B41-9526-E54C-AE89-3A1D99B23F89}"/>
              </a:ext>
            </a:extLst>
          </p:cNvPr>
          <p:cNvSpPr/>
          <p:nvPr/>
        </p:nvSpPr>
        <p:spPr>
          <a:xfrm>
            <a:off x="2286000" y="4622542"/>
            <a:ext cx="2143126" cy="184666"/>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hangingPunct="0">
              <a:defRPr/>
            </a:pPr>
            <a:endParaRPr lang="en-US" sz="1200" kern="0">
              <a:solidFill>
                <a:srgbClr val="FFFFFF"/>
              </a:solidFill>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CA751783-AE11-3247-B764-0027802959AF}"/>
              </a:ext>
            </a:extLst>
          </p:cNvPr>
          <p:cNvSpPr/>
          <p:nvPr/>
        </p:nvSpPr>
        <p:spPr>
          <a:xfrm>
            <a:off x="4572000" y="4622542"/>
            <a:ext cx="2143126" cy="184666"/>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hangingPunct="0">
              <a:defRPr/>
            </a:pPr>
            <a:endParaRPr lang="en-US" sz="1200" kern="0">
              <a:solidFill>
                <a:srgbClr val="FFFFFF"/>
              </a:solidFill>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742E7341-7489-0540-B03B-83C622485DAA}"/>
              </a:ext>
            </a:extLst>
          </p:cNvPr>
          <p:cNvSpPr/>
          <p:nvPr/>
        </p:nvSpPr>
        <p:spPr>
          <a:xfrm>
            <a:off x="6858001" y="4622542"/>
            <a:ext cx="2000251" cy="184666"/>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309563" hangingPunct="0">
              <a:defRPr/>
            </a:pPr>
            <a:endParaRPr lang="en-US" sz="1200" kern="0">
              <a:solidFill>
                <a:srgbClr val="FFFFFF"/>
              </a:solidFill>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C95DE67B-B247-3941-92B5-84667A47C5AB}"/>
              </a:ext>
            </a:extLst>
          </p:cNvPr>
          <p:cNvCxnSpPr/>
          <p:nvPr/>
        </p:nvCxnSpPr>
        <p:spPr>
          <a:xfrm>
            <a:off x="2282639" y="1971676"/>
            <a:ext cx="0" cy="4029075"/>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870E57EB-1C73-BB46-AB6C-6ACFAB1B35FD}"/>
              </a:ext>
            </a:extLst>
          </p:cNvPr>
          <p:cNvCxnSpPr/>
          <p:nvPr/>
        </p:nvCxnSpPr>
        <p:spPr>
          <a:xfrm>
            <a:off x="4429126" y="1971676"/>
            <a:ext cx="0" cy="4029075"/>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DC9303F0-FF26-EA42-B527-DBB7C5CD2698}"/>
              </a:ext>
            </a:extLst>
          </p:cNvPr>
          <p:cNvCxnSpPr/>
          <p:nvPr/>
        </p:nvCxnSpPr>
        <p:spPr>
          <a:xfrm>
            <a:off x="4572000" y="1971676"/>
            <a:ext cx="0" cy="4029075"/>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7B86ACAA-B734-534C-A41D-A27A320C110F}"/>
              </a:ext>
            </a:extLst>
          </p:cNvPr>
          <p:cNvCxnSpPr/>
          <p:nvPr/>
        </p:nvCxnSpPr>
        <p:spPr>
          <a:xfrm>
            <a:off x="6858000" y="1971676"/>
            <a:ext cx="0" cy="4029075"/>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DB72612-E5C1-4F41-8DD2-4DFCA36FBE88}"/>
              </a:ext>
            </a:extLst>
          </p:cNvPr>
          <p:cNvCxnSpPr/>
          <p:nvPr/>
        </p:nvCxnSpPr>
        <p:spPr>
          <a:xfrm>
            <a:off x="8858250" y="1991847"/>
            <a:ext cx="0" cy="4029075"/>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17" name="Table 16">
            <a:extLst>
              <a:ext uri="{FF2B5EF4-FFF2-40B4-BE49-F238E27FC236}">
                <a16:creationId xmlns:a16="http://schemas.microsoft.com/office/drawing/2014/main" id="{9BD0A67E-BF63-5A47-8246-7BA4E3AEC6C6}"/>
              </a:ext>
            </a:extLst>
          </p:cNvPr>
          <p:cNvGraphicFramePr>
            <a:graphicFrameLocks noGrp="1"/>
          </p:cNvGraphicFramePr>
          <p:nvPr/>
        </p:nvGraphicFramePr>
        <p:xfrm>
          <a:off x="2398622" y="3575721"/>
          <a:ext cx="1910420" cy="1609725"/>
        </p:xfrm>
        <a:graphic>
          <a:graphicData uri="http://schemas.openxmlformats.org/drawingml/2006/table">
            <a:tbl>
              <a:tblPr>
                <a:tableStyleId>{5C22544A-7EE6-4342-B048-85BDC9FD1C3A}</a:tableStyleId>
              </a:tblPr>
              <a:tblGrid>
                <a:gridCol w="1910420">
                  <a:extLst>
                    <a:ext uri="{9D8B030D-6E8A-4147-A177-3AD203B41FA5}">
                      <a16:colId xmlns:a16="http://schemas.microsoft.com/office/drawing/2014/main" val="2630689267"/>
                    </a:ext>
                  </a:extLst>
                </a:gridCol>
              </a:tblGrid>
              <a:tr h="411480">
                <a:tc>
                  <a:txBody>
                    <a:bodyPr/>
                    <a:lstStyle/>
                    <a:p>
                      <a:pPr algn="l"/>
                      <a:r>
                        <a:rPr lang="en-US" sz="1400" b="1" dirty="0">
                          <a:solidFill>
                            <a:srgbClr val="0530AD"/>
                          </a:solidFill>
                          <a:latin typeface="IBM Plex Sans" panose="020B0503050000000000" pitchFamily="34" charset="77"/>
                        </a:rPr>
                        <a:t>Initial Framing </a:t>
                      </a:r>
                    </a:p>
                    <a:p>
                      <a:pPr algn="l"/>
                      <a:r>
                        <a:rPr lang="en-US" sz="1400" b="1" dirty="0">
                          <a:solidFill>
                            <a:srgbClr val="0530AD"/>
                          </a:solidFill>
                          <a:latin typeface="IBM Plex Sans" panose="020B0503050000000000" pitchFamily="34" charset="77"/>
                        </a:rPr>
                        <a:t>Session</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1987006"/>
                  </a:ext>
                </a:extLst>
              </a:tr>
              <a:tr h="257175">
                <a:tc>
                  <a:txBody>
                    <a:bodyPr/>
                    <a:lstStyle/>
                    <a:p>
                      <a:pPr algn="l"/>
                      <a:endParaRPr lang="en-US" sz="2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8543257"/>
                  </a:ext>
                </a:extLst>
              </a:tr>
              <a:tr h="925830">
                <a:tc>
                  <a:txBody>
                    <a:bodyPr/>
                    <a:lstStyle/>
                    <a:p>
                      <a:pPr marL="342900" indent="-342900" algn="l">
                        <a:spcBef>
                          <a:spcPts val="400"/>
                        </a:spcBef>
                        <a:buFont typeface="Wingdings" pitchFamily="2" charset="2"/>
                        <a:buChar char="ü"/>
                      </a:pPr>
                      <a:r>
                        <a:rPr lang="en-US" sz="900" b="1" dirty="0">
                          <a:solidFill>
                            <a:srgbClr val="0530AD"/>
                          </a:solidFill>
                          <a:latin typeface="IBM Plex Sans" panose="020B0503050000000000" pitchFamily="34" charset="77"/>
                        </a:rPr>
                        <a:t>Frame your business issues as opportunities to test</a:t>
                      </a:r>
                    </a:p>
                    <a:p>
                      <a:pPr marL="342900" indent="-342900" algn="l">
                        <a:spcBef>
                          <a:spcPts val="400"/>
                        </a:spcBef>
                        <a:buFont typeface="Wingdings" pitchFamily="2" charset="2"/>
                        <a:buChar char="ü"/>
                      </a:pPr>
                      <a:r>
                        <a:rPr lang="en-US" sz="900" b="1" dirty="0">
                          <a:solidFill>
                            <a:srgbClr val="0530AD"/>
                          </a:solidFill>
                          <a:latin typeface="IBM Plex Sans" panose="020B0503050000000000" pitchFamily="34" charset="77"/>
                        </a:rPr>
                        <a:t>Validate path to handle challenges. </a:t>
                      </a:r>
                    </a:p>
                    <a:p>
                      <a:pPr marL="342900" indent="-342900" algn="l">
                        <a:spcBef>
                          <a:spcPts val="400"/>
                        </a:spcBef>
                        <a:buFont typeface="Wingdings" pitchFamily="2" charset="2"/>
                        <a:buChar char="ü"/>
                      </a:pPr>
                      <a:endParaRPr lang="en-US" sz="9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3541662"/>
                  </a:ext>
                </a:extLst>
              </a:tr>
            </a:tbl>
          </a:graphicData>
        </a:graphic>
      </p:graphicFrame>
      <p:graphicFrame>
        <p:nvGraphicFramePr>
          <p:cNvPr id="18" name="Table 17">
            <a:extLst>
              <a:ext uri="{FF2B5EF4-FFF2-40B4-BE49-F238E27FC236}">
                <a16:creationId xmlns:a16="http://schemas.microsoft.com/office/drawing/2014/main" id="{8D171CEC-FB6F-CB41-8ABC-A017B364D448}"/>
              </a:ext>
            </a:extLst>
          </p:cNvPr>
          <p:cNvGraphicFramePr>
            <a:graphicFrameLocks noGrp="1"/>
          </p:cNvGraphicFramePr>
          <p:nvPr/>
        </p:nvGraphicFramePr>
        <p:xfrm>
          <a:off x="4688353" y="3575721"/>
          <a:ext cx="1910420" cy="1745615"/>
        </p:xfrm>
        <a:graphic>
          <a:graphicData uri="http://schemas.openxmlformats.org/drawingml/2006/table">
            <a:tbl>
              <a:tblPr>
                <a:tableStyleId>{5C22544A-7EE6-4342-B048-85BDC9FD1C3A}</a:tableStyleId>
              </a:tblPr>
              <a:tblGrid>
                <a:gridCol w="1910420">
                  <a:extLst>
                    <a:ext uri="{9D8B030D-6E8A-4147-A177-3AD203B41FA5}">
                      <a16:colId xmlns:a16="http://schemas.microsoft.com/office/drawing/2014/main" val="1707369962"/>
                    </a:ext>
                  </a:extLst>
                </a:gridCol>
              </a:tblGrid>
              <a:tr h="411480">
                <a:tc>
                  <a:txBody>
                    <a:bodyPr/>
                    <a:lstStyle/>
                    <a:p>
                      <a:pPr algn="l"/>
                      <a:r>
                        <a:rPr lang="en-US" sz="1400" b="1" dirty="0">
                          <a:solidFill>
                            <a:srgbClr val="0530AD"/>
                          </a:solidFill>
                          <a:latin typeface="IBM Plex Sans" panose="020B0503050000000000" pitchFamily="34" charset="77"/>
                        </a:rPr>
                        <a:t>Design Thinking Session</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4667507"/>
                  </a:ext>
                </a:extLst>
              </a:tr>
              <a:tr h="257175">
                <a:tc>
                  <a:txBody>
                    <a:bodyPr/>
                    <a:lstStyle/>
                    <a:p>
                      <a:pPr algn="l"/>
                      <a:endParaRPr lang="en-US" sz="2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9695466"/>
                  </a:ext>
                </a:extLst>
              </a:tr>
              <a:tr h="925830">
                <a:tc>
                  <a:txBody>
                    <a:bodyPr/>
                    <a:lstStyle/>
                    <a:p>
                      <a:pPr marL="342900" indent="-342900" algn="l">
                        <a:spcBef>
                          <a:spcPts val="400"/>
                        </a:spcBef>
                        <a:buFont typeface="Wingdings" pitchFamily="2" charset="2"/>
                        <a:buChar char="ü"/>
                      </a:pPr>
                      <a:r>
                        <a:rPr lang="en-US" sz="900" b="1" dirty="0">
                          <a:solidFill>
                            <a:srgbClr val="0530AD"/>
                          </a:solidFill>
                          <a:latin typeface="IBM Plex Sans" panose="020B0503050000000000" pitchFamily="34" charset="77"/>
                        </a:rPr>
                        <a:t>Outline measures for success</a:t>
                      </a:r>
                    </a:p>
                    <a:p>
                      <a:pPr marL="342900" indent="-342900" algn="l">
                        <a:spcBef>
                          <a:spcPts val="400"/>
                        </a:spcBef>
                        <a:buFont typeface="Wingdings" pitchFamily="2" charset="2"/>
                        <a:buChar char="ü"/>
                      </a:pPr>
                      <a:r>
                        <a:rPr lang="en-US" sz="900" b="1" dirty="0">
                          <a:solidFill>
                            <a:srgbClr val="0530AD"/>
                          </a:solidFill>
                          <a:latin typeface="IBM Plex Sans" panose="020B0503050000000000" pitchFamily="34" charset="77"/>
                        </a:rPr>
                        <a:t>Identify challenges and inefficiencies</a:t>
                      </a:r>
                    </a:p>
                    <a:p>
                      <a:pPr marL="342900" indent="-342900" algn="l">
                        <a:spcBef>
                          <a:spcPts val="400"/>
                        </a:spcBef>
                        <a:buFont typeface="Wingdings" pitchFamily="2" charset="2"/>
                        <a:buChar char="ü"/>
                      </a:pPr>
                      <a:r>
                        <a:rPr lang="en-US" sz="900" b="1" dirty="0">
                          <a:solidFill>
                            <a:srgbClr val="0530AD"/>
                          </a:solidFill>
                          <a:latin typeface="IBM Plex Sans" panose="020B0503050000000000" pitchFamily="34" charset="77"/>
                        </a:rPr>
                        <a:t>Drill down into functionality and design to address challenges</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86893131"/>
                  </a:ext>
                </a:extLst>
              </a:tr>
            </a:tbl>
          </a:graphicData>
        </a:graphic>
      </p:graphicFrame>
      <p:graphicFrame>
        <p:nvGraphicFramePr>
          <p:cNvPr id="19" name="Table 18">
            <a:extLst>
              <a:ext uri="{FF2B5EF4-FFF2-40B4-BE49-F238E27FC236}">
                <a16:creationId xmlns:a16="http://schemas.microsoft.com/office/drawing/2014/main" id="{D0711583-7203-4D46-B811-970D4AEDF4E9}"/>
              </a:ext>
            </a:extLst>
          </p:cNvPr>
          <p:cNvGraphicFramePr>
            <a:graphicFrameLocks noGrp="1"/>
          </p:cNvGraphicFramePr>
          <p:nvPr/>
        </p:nvGraphicFramePr>
        <p:xfrm>
          <a:off x="7000875" y="3575721"/>
          <a:ext cx="1740652" cy="1609725"/>
        </p:xfrm>
        <a:graphic>
          <a:graphicData uri="http://schemas.openxmlformats.org/drawingml/2006/table">
            <a:tbl>
              <a:tblPr>
                <a:tableStyleId>{5C22544A-7EE6-4342-B048-85BDC9FD1C3A}</a:tableStyleId>
              </a:tblPr>
              <a:tblGrid>
                <a:gridCol w="1740652">
                  <a:extLst>
                    <a:ext uri="{9D8B030D-6E8A-4147-A177-3AD203B41FA5}">
                      <a16:colId xmlns:a16="http://schemas.microsoft.com/office/drawing/2014/main" val="3227169445"/>
                    </a:ext>
                  </a:extLst>
                </a:gridCol>
              </a:tblGrid>
              <a:tr h="411480">
                <a:tc>
                  <a:txBody>
                    <a:bodyPr/>
                    <a:lstStyle/>
                    <a:p>
                      <a:pPr algn="l"/>
                      <a:r>
                        <a:rPr lang="en-US" sz="1400" b="1" dirty="0">
                          <a:solidFill>
                            <a:srgbClr val="0530AD"/>
                          </a:solidFill>
                          <a:latin typeface="IBM Plex Sans" panose="020B0503050000000000" pitchFamily="34" charset="77"/>
                        </a:rPr>
                        <a:t>Proof of Concept Build</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6397384"/>
                  </a:ext>
                </a:extLst>
              </a:tr>
              <a:tr h="257175">
                <a:tc>
                  <a:txBody>
                    <a:bodyPr/>
                    <a:lstStyle/>
                    <a:p>
                      <a:pPr algn="l"/>
                      <a:endParaRPr lang="en-US" sz="2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9560327"/>
                  </a:ext>
                </a:extLst>
              </a:tr>
              <a:tr h="925830">
                <a:tc>
                  <a:txBody>
                    <a:bodyPr/>
                    <a:lstStyle/>
                    <a:p>
                      <a:pPr marL="342900" indent="-342900" algn="l">
                        <a:spcBef>
                          <a:spcPts val="400"/>
                        </a:spcBef>
                        <a:buFont typeface="Wingdings" pitchFamily="2" charset="2"/>
                        <a:buChar char="ü"/>
                      </a:pPr>
                      <a:r>
                        <a:rPr lang="en-US" sz="900" b="1" dirty="0">
                          <a:solidFill>
                            <a:srgbClr val="0530AD"/>
                          </a:solidFill>
                          <a:latin typeface="IBM Plex Sans" panose="020B0503050000000000" pitchFamily="34" charset="77"/>
                        </a:rPr>
                        <a:t>Adopt DevOps</a:t>
                      </a:r>
                    </a:p>
                    <a:p>
                      <a:pPr marL="342900" indent="-342900" algn="l">
                        <a:spcBef>
                          <a:spcPts val="400"/>
                        </a:spcBef>
                        <a:buFont typeface="Wingdings" pitchFamily="2" charset="2"/>
                        <a:buChar char="ü"/>
                      </a:pPr>
                      <a:r>
                        <a:rPr lang="en-US" sz="900" b="1" dirty="0">
                          <a:solidFill>
                            <a:srgbClr val="0530AD"/>
                          </a:solidFill>
                          <a:latin typeface="IBM Plex Sans" panose="020B0503050000000000" pitchFamily="34" charset="77"/>
                        </a:rPr>
                        <a:t>Develop collaboratively</a:t>
                      </a:r>
                    </a:p>
                    <a:p>
                      <a:pPr marL="342900" indent="-342900" algn="l">
                        <a:spcBef>
                          <a:spcPts val="400"/>
                        </a:spcBef>
                        <a:buFont typeface="Wingdings" pitchFamily="2" charset="2"/>
                        <a:buChar char="ü"/>
                      </a:pPr>
                      <a:r>
                        <a:rPr lang="en-US" sz="900" b="1" dirty="0">
                          <a:solidFill>
                            <a:srgbClr val="0530AD"/>
                          </a:solidFill>
                          <a:latin typeface="IBM Plex Sans" panose="020B0503050000000000" pitchFamily="34" charset="77"/>
                        </a:rPr>
                        <a:t>Continuously deploy code</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6622176"/>
                  </a:ext>
                </a:extLst>
              </a:tr>
            </a:tbl>
          </a:graphicData>
        </a:graphic>
      </p:graphicFrame>
      <p:cxnSp>
        <p:nvCxnSpPr>
          <p:cNvPr id="20" name="Straight Connector 19">
            <a:extLst>
              <a:ext uri="{FF2B5EF4-FFF2-40B4-BE49-F238E27FC236}">
                <a16:creationId xmlns:a16="http://schemas.microsoft.com/office/drawing/2014/main" id="{D3589F7E-BA93-8D4A-B2A6-E80EDF1DFE76}"/>
              </a:ext>
            </a:extLst>
          </p:cNvPr>
          <p:cNvCxnSpPr/>
          <p:nvPr/>
        </p:nvCxnSpPr>
        <p:spPr>
          <a:xfrm>
            <a:off x="6717846" y="1971676"/>
            <a:ext cx="0" cy="4029075"/>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pic>
        <p:nvPicPr>
          <p:cNvPr id="23" name="Picture 22">
            <a:extLst>
              <a:ext uri="{FF2B5EF4-FFF2-40B4-BE49-F238E27FC236}">
                <a16:creationId xmlns:a16="http://schemas.microsoft.com/office/drawing/2014/main" id="{A5DA2C10-C5FA-FA49-9B50-1ADF3DF6C07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386971" y="3509854"/>
            <a:ext cx="381944" cy="514350"/>
          </a:xfrm>
          <a:prstGeom prst="rect">
            <a:avLst/>
          </a:prstGeom>
        </p:spPr>
      </p:pic>
      <p:pic>
        <p:nvPicPr>
          <p:cNvPr id="24" name="Picture 23">
            <a:extLst>
              <a:ext uri="{FF2B5EF4-FFF2-40B4-BE49-F238E27FC236}">
                <a16:creationId xmlns:a16="http://schemas.microsoft.com/office/drawing/2014/main" id="{8D8F7118-BDB4-8241-B688-A34C91B6DDB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100971" y="3575720"/>
            <a:ext cx="514350" cy="514350"/>
          </a:xfrm>
          <a:prstGeom prst="rect">
            <a:avLst/>
          </a:prstGeom>
        </p:spPr>
      </p:pic>
      <p:pic>
        <p:nvPicPr>
          <p:cNvPr id="25" name="Picture 24">
            <a:extLst>
              <a:ext uri="{FF2B5EF4-FFF2-40B4-BE49-F238E27FC236}">
                <a16:creationId xmlns:a16="http://schemas.microsoft.com/office/drawing/2014/main" id="{B1FAB8F9-A5C3-0049-9CFD-DCED67A8116E}"/>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802967" y="3575720"/>
            <a:ext cx="514350" cy="514350"/>
          </a:xfrm>
          <a:prstGeom prst="rect">
            <a:avLst/>
          </a:prstGeom>
        </p:spPr>
      </p:pic>
      <p:sp>
        <p:nvSpPr>
          <p:cNvPr id="14" name="Rectangle 13">
            <a:extLst>
              <a:ext uri="{FF2B5EF4-FFF2-40B4-BE49-F238E27FC236}">
                <a16:creationId xmlns:a16="http://schemas.microsoft.com/office/drawing/2014/main" id="{43BD9549-ABFC-3344-BC7D-7E2094C3BEE9}"/>
              </a:ext>
            </a:extLst>
          </p:cNvPr>
          <p:cNvSpPr/>
          <p:nvPr/>
        </p:nvSpPr>
        <p:spPr>
          <a:xfrm>
            <a:off x="323850" y="5320784"/>
            <a:ext cx="1066800" cy="36933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619125" hangingPunct="0">
              <a:defRPr/>
            </a:pPr>
            <a:endParaRPr lang="en-US" sz="2400">
              <a:solidFill>
                <a:srgbClr val="FFFFFF"/>
              </a:solidFill>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FC6BC441-2D06-5148-AED5-A3F5FE234829}"/>
              </a:ext>
            </a:extLst>
          </p:cNvPr>
          <p:cNvSpPr/>
          <p:nvPr/>
        </p:nvSpPr>
        <p:spPr>
          <a:xfrm>
            <a:off x="424722" y="1004006"/>
            <a:ext cx="8077195" cy="369332"/>
          </a:xfrm>
          <a:prstGeom prst="rect">
            <a:avLst/>
          </a:prstGeom>
        </p:spPr>
        <p:txBody>
          <a:bodyPr wrap="square">
            <a:spAutoFit/>
          </a:bodyPr>
          <a:lstStyle/>
          <a:p>
            <a:r>
              <a:rPr lang="en-US" dirty="0">
                <a:solidFill>
                  <a:schemeClr val="bg1"/>
                </a:solidFill>
              </a:rPr>
              <a:t>Please send your request for </a:t>
            </a:r>
            <a:r>
              <a:rPr lang="en-US" b="1" dirty="0">
                <a:solidFill>
                  <a:schemeClr val="bg1"/>
                </a:solidFill>
              </a:rPr>
              <a:t>Design Thinking </a:t>
            </a:r>
            <a:r>
              <a:rPr lang="en-US" dirty="0">
                <a:solidFill>
                  <a:schemeClr val="bg1"/>
                </a:solidFill>
              </a:rPr>
              <a:t>workshop to </a:t>
            </a:r>
            <a:r>
              <a:rPr lang="en-US" b="1" dirty="0">
                <a:solidFill>
                  <a:schemeClr val="bg1"/>
                </a:solidFill>
                <a:latin typeface="Slack-Lato"/>
                <a:hlinkClick r:id="rId9">
                  <a:extLst>
                    <a:ext uri="{A12FA001-AC4F-418D-AE19-62706E023703}">
                      <ahyp:hlinkClr xmlns:ahyp="http://schemas.microsoft.com/office/drawing/2018/hyperlinkcolor" val="tx"/>
                    </a:ext>
                  </a:extLst>
                </a:hlinkClick>
              </a:rPr>
              <a:t>a3center@us.ibm.com</a:t>
            </a:r>
            <a:endParaRPr lang="en-US" b="1" dirty="0">
              <a:solidFill>
                <a:schemeClr val="bg1"/>
              </a:solidFill>
            </a:endParaRPr>
          </a:p>
        </p:txBody>
      </p:sp>
    </p:spTree>
    <p:extLst>
      <p:ext uri="{BB962C8B-B14F-4D97-AF65-F5344CB8AC3E}">
        <p14:creationId xmlns:p14="http://schemas.microsoft.com/office/powerpoint/2010/main" val="265605705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9440" y="617982"/>
            <a:ext cx="1165225" cy="422275"/>
          </a:xfrm>
          <a:prstGeom prst="rect">
            <a:avLst/>
          </a:prstGeom>
        </p:spPr>
        <p:txBody>
          <a:bodyPr vert="horz" wrap="square" lIns="0" tIns="13335" rIns="0" bIns="0" rtlCol="0">
            <a:spAutoFit/>
          </a:bodyPr>
          <a:lstStyle/>
          <a:p>
            <a:pPr marL="12700">
              <a:lnSpc>
                <a:spcPct val="100000"/>
              </a:lnSpc>
              <a:spcBef>
                <a:spcPts val="105"/>
              </a:spcBef>
            </a:pPr>
            <a:r>
              <a:rPr sz="2600" b="1">
                <a:solidFill>
                  <a:srgbClr val="006FC0"/>
                </a:solidFill>
                <a:latin typeface="Arial"/>
                <a:cs typeface="Arial"/>
              </a:rPr>
              <a:t>Outline</a:t>
            </a:r>
            <a:endParaRPr sz="2600">
              <a:latin typeface="Arial"/>
              <a:cs typeface="Arial"/>
            </a:endParaRPr>
          </a:p>
        </p:txBody>
      </p:sp>
      <p:sp>
        <p:nvSpPr>
          <p:cNvPr id="3" name="object 3"/>
          <p:cNvSpPr txBox="1"/>
          <p:nvPr/>
        </p:nvSpPr>
        <p:spPr>
          <a:xfrm>
            <a:off x="254000" y="1591817"/>
            <a:ext cx="4318000" cy="2782813"/>
          </a:xfrm>
          <a:prstGeom prst="rect">
            <a:avLst/>
          </a:prstGeom>
        </p:spPr>
        <p:txBody>
          <a:bodyPr vert="horz" wrap="square" lIns="0" tIns="12700" rIns="0" bIns="0" rtlCol="0">
            <a:spAutoFit/>
          </a:bodyPr>
          <a:lstStyle/>
          <a:p>
            <a:pPr marL="273050" indent="-260985">
              <a:lnSpc>
                <a:spcPct val="100000"/>
              </a:lnSpc>
              <a:spcBef>
                <a:spcPts val="100"/>
              </a:spcBef>
              <a:buFont typeface="Arial Unicode MS"/>
              <a:buChar char="▪"/>
              <a:tabLst>
                <a:tab pos="273685" algn="l"/>
              </a:tabLst>
            </a:pPr>
            <a:r>
              <a:rPr lang="en-US" sz="2400" b="1" spc="-5" dirty="0">
                <a:latin typeface="Arial"/>
                <a:cs typeface="Arial"/>
              </a:rPr>
              <a:t>IBM Cloud </a:t>
            </a:r>
            <a:r>
              <a:rPr sz="2400" b="1" dirty="0">
                <a:latin typeface="Arial"/>
                <a:cs typeface="Arial"/>
              </a:rPr>
              <a:t>Overview</a:t>
            </a:r>
            <a:endParaRPr sz="2400" dirty="0">
              <a:latin typeface="Arial"/>
              <a:cs typeface="Arial"/>
            </a:endParaRPr>
          </a:p>
          <a:p>
            <a:pPr>
              <a:lnSpc>
                <a:spcPct val="100000"/>
              </a:lnSpc>
              <a:spcBef>
                <a:spcPts val="5"/>
              </a:spcBef>
              <a:buFont typeface="Arial Unicode MS"/>
              <a:buChar char="▪"/>
            </a:pPr>
            <a:endParaRPr sz="3000" dirty="0">
              <a:latin typeface="Arial"/>
              <a:cs typeface="Arial"/>
            </a:endParaRPr>
          </a:p>
          <a:p>
            <a:pPr marL="273050" indent="-260985">
              <a:lnSpc>
                <a:spcPct val="100000"/>
              </a:lnSpc>
              <a:buFont typeface="Arial Unicode MS"/>
              <a:buChar char="▪"/>
              <a:tabLst>
                <a:tab pos="273685" algn="l"/>
              </a:tabLst>
            </a:pPr>
            <a:r>
              <a:rPr sz="2400" b="1" dirty="0">
                <a:latin typeface="Arial"/>
                <a:cs typeface="Arial"/>
              </a:rPr>
              <a:t>Watson </a:t>
            </a:r>
            <a:r>
              <a:rPr lang="en-US" sz="2400" b="1" spc="-5" dirty="0">
                <a:latin typeface="Arial"/>
                <a:cs typeface="Arial"/>
              </a:rPr>
              <a:t>Services</a:t>
            </a:r>
            <a:r>
              <a:rPr sz="2400" b="1" spc="-95" dirty="0">
                <a:latin typeface="Arial"/>
                <a:cs typeface="Arial"/>
              </a:rPr>
              <a:t> </a:t>
            </a:r>
            <a:r>
              <a:rPr sz="2400" b="1" dirty="0">
                <a:latin typeface="Arial"/>
                <a:cs typeface="Arial"/>
              </a:rPr>
              <a:t>Overview</a:t>
            </a:r>
            <a:endParaRPr sz="2400" dirty="0">
              <a:latin typeface="Arial"/>
              <a:cs typeface="Arial"/>
            </a:endParaRPr>
          </a:p>
          <a:p>
            <a:pPr>
              <a:lnSpc>
                <a:spcPct val="100000"/>
              </a:lnSpc>
              <a:spcBef>
                <a:spcPts val="5"/>
              </a:spcBef>
              <a:buFont typeface="Arial Unicode MS"/>
              <a:buChar char="▪"/>
            </a:pPr>
            <a:endParaRPr sz="3000" dirty="0">
              <a:latin typeface="Arial"/>
              <a:cs typeface="Arial"/>
            </a:endParaRPr>
          </a:p>
          <a:p>
            <a:pPr marL="273050" indent="-260985">
              <a:lnSpc>
                <a:spcPct val="100000"/>
              </a:lnSpc>
              <a:spcBef>
                <a:spcPts val="5"/>
              </a:spcBef>
              <a:buFont typeface="Arial Unicode MS"/>
              <a:buChar char="▪"/>
              <a:tabLst>
                <a:tab pos="273685" algn="l"/>
              </a:tabLst>
            </a:pPr>
            <a:r>
              <a:rPr lang="en-US" sz="2400" b="1" dirty="0">
                <a:latin typeface="Arial"/>
                <a:cs typeface="Arial"/>
              </a:rPr>
              <a:t>Watson Studio</a:t>
            </a:r>
            <a:r>
              <a:rPr sz="2400" b="1" spc="-15" dirty="0">
                <a:latin typeface="Arial"/>
                <a:cs typeface="Arial"/>
              </a:rPr>
              <a:t> </a:t>
            </a:r>
            <a:r>
              <a:rPr sz="2400" b="1" dirty="0">
                <a:latin typeface="Arial"/>
                <a:cs typeface="Arial"/>
              </a:rPr>
              <a:t>Overview</a:t>
            </a:r>
            <a:endParaRPr lang="en-US" sz="2400" b="1" dirty="0">
              <a:latin typeface="Arial"/>
              <a:cs typeface="Arial"/>
            </a:endParaRPr>
          </a:p>
          <a:p>
            <a:pPr marL="273050" indent="-260985">
              <a:lnSpc>
                <a:spcPct val="100000"/>
              </a:lnSpc>
              <a:spcBef>
                <a:spcPts val="5"/>
              </a:spcBef>
              <a:buFont typeface="Arial Unicode MS"/>
              <a:buChar char="▪"/>
              <a:tabLst>
                <a:tab pos="273685" algn="l"/>
              </a:tabLst>
            </a:pPr>
            <a:endParaRPr lang="en-US" sz="2400" b="1" dirty="0">
              <a:latin typeface="Arial"/>
              <a:cs typeface="Arial"/>
            </a:endParaRPr>
          </a:p>
          <a:p>
            <a:pPr marL="273050" indent="-260985">
              <a:spcBef>
                <a:spcPts val="5"/>
              </a:spcBef>
              <a:buFont typeface="Arial Unicode MS"/>
              <a:buChar char="▪"/>
              <a:tabLst>
                <a:tab pos="273685" algn="l"/>
              </a:tabLst>
            </a:pPr>
            <a:r>
              <a:rPr lang="en-US" sz="2400" b="1" dirty="0">
                <a:latin typeface="Arial"/>
                <a:cs typeface="Arial"/>
              </a:rPr>
              <a:t>Labs</a:t>
            </a:r>
            <a:endParaRPr lang="en-US" sz="2400" dirty="0">
              <a:latin typeface="Arial"/>
              <a:cs typeface="Arial"/>
            </a:endParaRPr>
          </a:p>
        </p:txBody>
      </p:sp>
      <p:sp>
        <p:nvSpPr>
          <p:cNvPr id="4" name="object 4"/>
          <p:cNvSpPr/>
          <p:nvPr/>
        </p:nvSpPr>
        <p:spPr>
          <a:xfrm>
            <a:off x="1421836" y="4000442"/>
            <a:ext cx="1018203" cy="40090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457453" y="4027158"/>
            <a:ext cx="955547" cy="347472"/>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69240" y="6499751"/>
            <a:ext cx="165735" cy="167005"/>
          </a:xfrm>
          <a:prstGeom prst="rect">
            <a:avLst/>
          </a:prstGeom>
        </p:spPr>
        <p:txBody>
          <a:bodyPr vert="horz" wrap="square" lIns="0" tIns="0" rIns="0" bIns="0" rtlCol="0">
            <a:spAutoFit/>
          </a:bodyPr>
          <a:lstStyle/>
          <a:p>
            <a:pPr marL="12700">
              <a:lnSpc>
                <a:spcPct val="100000"/>
              </a:lnSpc>
            </a:pPr>
            <a:r>
              <a:rPr sz="1000" spc="-10">
                <a:latin typeface="Arial"/>
                <a:cs typeface="Arial"/>
              </a:rPr>
              <a:t>47</a:t>
            </a:r>
            <a:endParaRPr sz="1000">
              <a:latin typeface="Arial"/>
              <a:cs typeface="Arial"/>
            </a:endParaRPr>
          </a:p>
        </p:txBody>
      </p:sp>
      <p:sp>
        <p:nvSpPr>
          <p:cNvPr id="10" name="object 10"/>
          <p:cNvSpPr txBox="1">
            <a:spLocks noGrp="1"/>
          </p:cNvSpPr>
          <p:nvPr>
            <p:ph type="ftr" sz="quarter" idx="5"/>
          </p:nvPr>
        </p:nvSpPr>
        <p:spPr>
          <a:xfrm>
            <a:off x="7578090" y="6532458"/>
            <a:ext cx="1261745" cy="153670"/>
          </a:xfrm>
          <a:prstGeom prst="rect">
            <a:avLst/>
          </a:prstGeom>
        </p:spPr>
        <p:txBody>
          <a:bodyPr vert="horz" wrap="square" lIns="0" tIns="0" rIns="0" bIns="0" rtlCol="0">
            <a:spAutoFit/>
          </a:bodyPr>
          <a:lstStyle>
            <a:defPPr>
              <a:defRPr lang="en-US"/>
            </a:defPPr>
            <a:lvl1pPr marL="0" algn="l" defTabSz="914400" rtl="0" eaLnBrk="1" latinLnBrk="0" hangingPunct="1">
              <a:defRPr sz="9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5"/>
              </a:spcBef>
            </a:pPr>
            <a:r>
              <a:rPr lang="en-US"/>
              <a:t>© 2020 IBM</a:t>
            </a:r>
            <a:r>
              <a:rPr lang="en-US" spc="-100"/>
              <a:t> </a:t>
            </a:r>
            <a:r>
              <a:rPr lang="en-US"/>
              <a:t>Corporation</a:t>
            </a:r>
            <a:endParaRPr/>
          </a:p>
        </p:txBody>
      </p:sp>
    </p:spTree>
    <p:extLst>
      <p:ext uri="{BB962C8B-B14F-4D97-AF65-F5344CB8AC3E}">
        <p14:creationId xmlns:p14="http://schemas.microsoft.com/office/powerpoint/2010/main" val="2420262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0324" y="685800"/>
            <a:ext cx="6247765" cy="413575"/>
          </a:xfrm>
          <a:prstGeom prst="rect">
            <a:avLst/>
          </a:prstGeom>
        </p:spPr>
        <p:txBody>
          <a:bodyPr vert="horz" wrap="square" lIns="0" tIns="13335" rIns="0" bIns="0" rtlCol="0">
            <a:spAutoFit/>
          </a:bodyPr>
          <a:lstStyle/>
          <a:p>
            <a:pPr marL="12700" algn="ctr">
              <a:lnSpc>
                <a:spcPct val="100000"/>
              </a:lnSpc>
              <a:spcBef>
                <a:spcPts val="105"/>
              </a:spcBef>
            </a:pPr>
            <a:r>
              <a:rPr sz="2600" b="1" dirty="0">
                <a:solidFill>
                  <a:srgbClr val="006FC0"/>
                </a:solidFill>
                <a:latin typeface="Arial"/>
                <a:cs typeface="Arial"/>
              </a:rPr>
              <a:t>Lab-</a:t>
            </a:r>
            <a:r>
              <a:rPr lang="en-US" sz="2600" b="1" dirty="0">
                <a:solidFill>
                  <a:srgbClr val="006FC0"/>
                </a:solidFill>
                <a:latin typeface="Arial"/>
                <a:cs typeface="Arial"/>
              </a:rPr>
              <a:t>1</a:t>
            </a:r>
            <a:r>
              <a:rPr sz="2600" b="1" dirty="0">
                <a:solidFill>
                  <a:srgbClr val="006FC0"/>
                </a:solidFill>
                <a:latin typeface="Arial"/>
                <a:cs typeface="Arial"/>
              </a:rPr>
              <a:t>: </a:t>
            </a:r>
            <a:r>
              <a:rPr lang="en-US" sz="2600" b="1" dirty="0">
                <a:solidFill>
                  <a:srgbClr val="006FC0"/>
                </a:solidFill>
              </a:rPr>
              <a:t>Watson Knowledge Studio</a:t>
            </a:r>
            <a:endParaRPr sz="26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a:t>71</a:t>
            </a:fld>
            <a:endParaRPr spc="-5"/>
          </a:p>
        </p:txBody>
      </p:sp>
      <p:sp>
        <p:nvSpPr>
          <p:cNvPr id="7" name="object 40">
            <a:extLst>
              <a:ext uri="{FF2B5EF4-FFF2-40B4-BE49-F238E27FC236}">
                <a16:creationId xmlns:a16="http://schemas.microsoft.com/office/drawing/2014/main" id="{E1CF315C-8803-B247-93EF-85A848D7563B}"/>
              </a:ext>
            </a:extLst>
          </p:cNvPr>
          <p:cNvSpPr txBox="1">
            <a:spLocks noGrp="1"/>
          </p:cNvSpPr>
          <p:nvPr>
            <p:ph type="ftr" sz="quarter" idx="5"/>
          </p:nvPr>
        </p:nvSpPr>
        <p:spPr>
          <a:xfrm>
            <a:off x="7578089" y="6381326"/>
            <a:ext cx="1261745" cy="153670"/>
          </a:xfrm>
          <a:prstGeom prst="rect">
            <a:avLst/>
          </a:prstGeom>
        </p:spPr>
        <p:txBody>
          <a:bodyPr vert="horz" wrap="square" lIns="0" tIns="1905" rIns="0" bIns="0" rtlCol="0">
            <a:spAutoFit/>
          </a:bodyPr>
          <a:lstStyle/>
          <a:p>
            <a:pPr marL="12700">
              <a:lnSpc>
                <a:spcPct val="100000"/>
              </a:lnSpc>
              <a:spcBef>
                <a:spcPts val="15"/>
              </a:spcBef>
            </a:pPr>
            <a:r>
              <a:t>© 2020 IBM</a:t>
            </a:r>
            <a:r>
              <a:rPr spc="-100"/>
              <a:t> </a:t>
            </a:r>
            <a:r>
              <a:t>Corporation</a:t>
            </a:r>
          </a:p>
        </p:txBody>
      </p:sp>
      <p:sp>
        <p:nvSpPr>
          <p:cNvPr id="6" name="object 3">
            <a:extLst>
              <a:ext uri="{FF2B5EF4-FFF2-40B4-BE49-F238E27FC236}">
                <a16:creationId xmlns:a16="http://schemas.microsoft.com/office/drawing/2014/main" id="{B6E3CF6F-8225-424A-A5AF-D1EFC82FB588}"/>
              </a:ext>
            </a:extLst>
          </p:cNvPr>
          <p:cNvSpPr txBox="1"/>
          <p:nvPr/>
        </p:nvSpPr>
        <p:spPr>
          <a:xfrm>
            <a:off x="773379" y="1252321"/>
            <a:ext cx="8149590" cy="3802964"/>
          </a:xfrm>
          <a:prstGeom prst="rect">
            <a:avLst/>
          </a:prstGeom>
        </p:spPr>
        <p:txBody>
          <a:bodyPr vert="horz" wrap="square" lIns="0" tIns="75565" rIns="0" bIns="0" rtlCol="0">
            <a:spAutoFit/>
          </a:bodyPr>
          <a:lstStyle/>
          <a:p>
            <a:pPr marL="12700">
              <a:lnSpc>
                <a:spcPct val="100000"/>
              </a:lnSpc>
              <a:spcBef>
                <a:spcPts val="595"/>
              </a:spcBef>
            </a:pPr>
            <a:r>
              <a:rPr sz="2000" b="1" dirty="0">
                <a:latin typeface="Arial"/>
                <a:cs typeface="Arial"/>
              </a:rPr>
              <a:t>Introduction:</a:t>
            </a:r>
            <a:endParaRPr sz="2000" dirty="0">
              <a:latin typeface="Arial"/>
              <a:cs typeface="Arial"/>
            </a:endParaRPr>
          </a:p>
          <a:p>
            <a:pPr marL="12700" marR="5080">
              <a:lnSpc>
                <a:spcPct val="100000"/>
              </a:lnSpc>
              <a:spcBef>
                <a:spcPts val="440"/>
              </a:spcBef>
            </a:pPr>
            <a:r>
              <a:rPr sz="1800" dirty="0">
                <a:latin typeface="Arial"/>
                <a:cs typeface="Arial"/>
              </a:rPr>
              <a:t>In </a:t>
            </a:r>
            <a:r>
              <a:rPr sz="1800" spc="-5" dirty="0">
                <a:latin typeface="Arial"/>
                <a:cs typeface="Arial"/>
              </a:rPr>
              <a:t>this lab, </a:t>
            </a:r>
            <a:r>
              <a:rPr sz="1800" spc="-10" dirty="0">
                <a:latin typeface="Arial"/>
                <a:cs typeface="Arial"/>
              </a:rPr>
              <a:t>you </a:t>
            </a:r>
            <a:r>
              <a:rPr sz="1800" spc="-15" dirty="0">
                <a:latin typeface="Arial"/>
                <a:cs typeface="Arial"/>
              </a:rPr>
              <a:t>will </a:t>
            </a:r>
            <a:r>
              <a:rPr sz="1800" spc="-5" dirty="0">
                <a:latin typeface="Arial"/>
                <a:cs typeface="Arial"/>
              </a:rPr>
              <a:t>use Watson </a:t>
            </a:r>
            <a:r>
              <a:rPr lang="en-US" sz="1800" spc="-5" dirty="0">
                <a:latin typeface="Arial"/>
                <a:cs typeface="Arial"/>
              </a:rPr>
              <a:t>Knowledge Studio </a:t>
            </a:r>
            <a:r>
              <a:rPr sz="1800" dirty="0">
                <a:latin typeface="Arial"/>
                <a:cs typeface="Arial"/>
              </a:rPr>
              <a:t>to </a:t>
            </a:r>
            <a:r>
              <a:rPr lang="en-US" sz="1800" spc="-5" dirty="0">
                <a:latin typeface="Arial"/>
                <a:cs typeface="Arial"/>
              </a:rPr>
              <a:t>develop socioeconomic annotators for COVID-19.</a:t>
            </a:r>
          </a:p>
          <a:p>
            <a:pPr marL="12700" marR="5080">
              <a:lnSpc>
                <a:spcPct val="100000"/>
              </a:lnSpc>
              <a:spcBef>
                <a:spcPts val="440"/>
              </a:spcBef>
            </a:pPr>
            <a:r>
              <a:rPr lang="en-US" sz="1800" spc="-5" dirty="0">
                <a:latin typeface="Arial"/>
                <a:cs typeface="Arial"/>
              </a:rPr>
              <a:t> </a:t>
            </a:r>
            <a:endParaRPr sz="1800" dirty="0">
              <a:latin typeface="Arial"/>
              <a:cs typeface="Arial"/>
            </a:endParaRPr>
          </a:p>
          <a:p>
            <a:pPr marL="12700">
              <a:lnSpc>
                <a:spcPct val="100000"/>
              </a:lnSpc>
              <a:spcBef>
                <a:spcPts val="475"/>
              </a:spcBef>
            </a:pPr>
            <a:r>
              <a:rPr sz="2000" b="1" spc="-5" dirty="0">
                <a:latin typeface="Arial"/>
                <a:cs typeface="Arial"/>
              </a:rPr>
              <a:t>Objectives:</a:t>
            </a:r>
            <a:endParaRPr sz="2000" dirty="0">
              <a:latin typeface="Arial"/>
              <a:cs typeface="Arial"/>
            </a:endParaRPr>
          </a:p>
          <a:p>
            <a:pPr marL="12700">
              <a:lnSpc>
                <a:spcPct val="100000"/>
              </a:lnSpc>
              <a:spcBef>
                <a:spcPts val="439"/>
              </a:spcBef>
            </a:pPr>
            <a:r>
              <a:rPr sz="1800" spc="-5" dirty="0">
                <a:latin typeface="Arial"/>
                <a:cs typeface="Arial"/>
              </a:rPr>
              <a:t>Upon completing </a:t>
            </a:r>
            <a:r>
              <a:rPr sz="1800" dirty="0">
                <a:latin typeface="Arial"/>
                <a:cs typeface="Arial"/>
              </a:rPr>
              <a:t>the </a:t>
            </a:r>
            <a:r>
              <a:rPr sz="1800" spc="-5" dirty="0">
                <a:latin typeface="Arial"/>
                <a:cs typeface="Arial"/>
              </a:rPr>
              <a:t>lab, </a:t>
            </a:r>
            <a:r>
              <a:rPr sz="1800" spc="-10" dirty="0">
                <a:latin typeface="Arial"/>
                <a:cs typeface="Arial"/>
              </a:rPr>
              <a:t>you </a:t>
            </a:r>
            <a:r>
              <a:rPr sz="1800" spc="-15" dirty="0">
                <a:latin typeface="Arial"/>
                <a:cs typeface="Arial"/>
              </a:rPr>
              <a:t>will </a:t>
            </a:r>
            <a:r>
              <a:rPr sz="1800" spc="-5" dirty="0">
                <a:latin typeface="Arial"/>
                <a:cs typeface="Arial"/>
              </a:rPr>
              <a:t>know how</a:t>
            </a:r>
            <a:r>
              <a:rPr sz="1800" spc="135" dirty="0">
                <a:latin typeface="Arial"/>
                <a:cs typeface="Arial"/>
              </a:rPr>
              <a:t> </a:t>
            </a:r>
            <a:r>
              <a:rPr sz="1800" dirty="0">
                <a:latin typeface="Arial"/>
                <a:cs typeface="Arial"/>
              </a:rPr>
              <a:t>to:</a:t>
            </a:r>
          </a:p>
          <a:p>
            <a:pPr marL="528955" indent="-226060">
              <a:lnSpc>
                <a:spcPct val="100000"/>
              </a:lnSpc>
              <a:spcBef>
                <a:spcPts val="390"/>
              </a:spcBef>
              <a:buFont typeface="Arial Unicode MS"/>
              <a:buChar char="▪"/>
              <a:tabLst>
                <a:tab pos="528955" algn="l"/>
                <a:tab pos="529590" algn="l"/>
              </a:tabLst>
            </a:pPr>
            <a:r>
              <a:rPr lang="en-US" sz="1600" spc="-5" dirty="0">
                <a:latin typeface="Arial"/>
                <a:cs typeface="Arial"/>
              </a:rPr>
              <a:t>Create and edit a type system</a:t>
            </a:r>
          </a:p>
          <a:p>
            <a:pPr marL="528955" indent="-226060">
              <a:lnSpc>
                <a:spcPct val="100000"/>
              </a:lnSpc>
              <a:spcBef>
                <a:spcPts val="390"/>
              </a:spcBef>
              <a:buFont typeface="Arial Unicode MS"/>
              <a:buChar char="▪"/>
              <a:tabLst>
                <a:tab pos="528955" algn="l"/>
                <a:tab pos="529590" algn="l"/>
              </a:tabLst>
            </a:pPr>
            <a:r>
              <a:rPr lang="en-US" sz="1600" spc="-5" dirty="0">
                <a:latin typeface="Arial"/>
                <a:cs typeface="Arial"/>
              </a:rPr>
              <a:t>Create a dictionary for each entity type</a:t>
            </a:r>
            <a:endParaRPr sz="1600" dirty="0">
              <a:latin typeface="Arial"/>
              <a:cs typeface="Arial"/>
            </a:endParaRPr>
          </a:p>
          <a:p>
            <a:pPr marL="528955" indent="-226060">
              <a:lnSpc>
                <a:spcPct val="100000"/>
              </a:lnSpc>
              <a:spcBef>
                <a:spcPts val="385"/>
              </a:spcBef>
              <a:buFont typeface="Arial Unicode MS"/>
              <a:buChar char="▪"/>
              <a:tabLst>
                <a:tab pos="528955" algn="l"/>
                <a:tab pos="529590" algn="l"/>
              </a:tabLst>
            </a:pPr>
            <a:r>
              <a:rPr lang="en-US" sz="1600" spc="-5" dirty="0">
                <a:latin typeface="Arial"/>
                <a:cs typeface="Arial"/>
              </a:rPr>
              <a:t>Upload a training corpus</a:t>
            </a:r>
          </a:p>
          <a:p>
            <a:pPr marL="528955" indent="-226060">
              <a:lnSpc>
                <a:spcPct val="100000"/>
              </a:lnSpc>
              <a:spcBef>
                <a:spcPts val="385"/>
              </a:spcBef>
              <a:buFont typeface="Arial Unicode MS"/>
              <a:buChar char="▪"/>
              <a:tabLst>
                <a:tab pos="528955" algn="l"/>
                <a:tab pos="529590" algn="l"/>
              </a:tabLst>
            </a:pPr>
            <a:r>
              <a:rPr lang="en-US" sz="1600" spc="-5" dirty="0">
                <a:latin typeface="Arial"/>
                <a:cs typeface="Arial"/>
              </a:rPr>
              <a:t>Perform manual annotation</a:t>
            </a:r>
          </a:p>
          <a:p>
            <a:pPr marL="528955" indent="-226060">
              <a:lnSpc>
                <a:spcPct val="100000"/>
              </a:lnSpc>
              <a:spcBef>
                <a:spcPts val="385"/>
              </a:spcBef>
              <a:buFont typeface="Arial Unicode MS"/>
              <a:buChar char="▪"/>
              <a:tabLst>
                <a:tab pos="528955" algn="l"/>
                <a:tab pos="529590" algn="l"/>
              </a:tabLst>
            </a:pPr>
            <a:r>
              <a:rPr lang="en-US" sz="1600" spc="-5" dirty="0">
                <a:latin typeface="Arial"/>
                <a:cs typeface="Arial"/>
              </a:rPr>
              <a:t>Train and create a machine learning (ML) annotator</a:t>
            </a:r>
            <a:endParaRPr sz="1600" dirty="0">
              <a:latin typeface="Arial"/>
              <a:cs typeface="Arial"/>
            </a:endParaRPr>
          </a:p>
          <a:p>
            <a:pPr marL="528955" indent="-226060">
              <a:lnSpc>
                <a:spcPct val="100000"/>
              </a:lnSpc>
              <a:spcBef>
                <a:spcPts val="385"/>
              </a:spcBef>
              <a:buFont typeface="Arial Unicode MS"/>
              <a:buChar char="▪"/>
              <a:tabLst>
                <a:tab pos="528955" algn="l"/>
                <a:tab pos="529590" algn="l"/>
              </a:tabLst>
            </a:pPr>
            <a:r>
              <a:rPr lang="en-US" sz="1600" spc="-10" dirty="0">
                <a:latin typeface="Arial"/>
                <a:cs typeface="Arial"/>
              </a:rPr>
              <a:t>Save and deploy the ML annotator to Watson Discovery</a:t>
            </a:r>
            <a:endParaRPr sz="1600" dirty="0">
              <a:latin typeface="Arial"/>
              <a:cs typeface="Arial"/>
            </a:endParaRPr>
          </a:p>
        </p:txBody>
      </p:sp>
    </p:spTree>
    <p:extLst>
      <p:ext uri="{BB962C8B-B14F-4D97-AF65-F5344CB8AC3E}">
        <p14:creationId xmlns:p14="http://schemas.microsoft.com/office/powerpoint/2010/main" val="5866556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2860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4471C4"/>
          </a:solidFill>
        </p:spPr>
        <p:txBody>
          <a:bodyPr wrap="square" lIns="0" tIns="0" rIns="0" bIns="0" rtlCol="0"/>
          <a:lstStyle/>
          <a:p>
            <a:endParaRPr/>
          </a:p>
        </p:txBody>
      </p:sp>
      <p:sp>
        <p:nvSpPr>
          <p:cNvPr id="3" name="object 3"/>
          <p:cNvSpPr/>
          <p:nvPr/>
        </p:nvSpPr>
        <p:spPr>
          <a:xfrm>
            <a:off x="1466088" y="858011"/>
            <a:ext cx="6213475" cy="5143500"/>
          </a:xfrm>
          <a:custGeom>
            <a:avLst/>
            <a:gdLst/>
            <a:ahLst/>
            <a:cxnLst/>
            <a:rect l="l" t="t" r="r" b="b"/>
            <a:pathLst>
              <a:path w="6213475" h="5143500">
                <a:moveTo>
                  <a:pt x="4849749" y="0"/>
                </a:moveTo>
                <a:lnTo>
                  <a:pt x="1363599" y="0"/>
                </a:lnTo>
                <a:lnTo>
                  <a:pt x="1247902" y="82296"/>
                </a:lnTo>
                <a:lnTo>
                  <a:pt x="1209613" y="111393"/>
                </a:lnTo>
                <a:lnTo>
                  <a:pt x="1171792" y="141065"/>
                </a:lnTo>
                <a:lnTo>
                  <a:pt x="1134444" y="171307"/>
                </a:lnTo>
                <a:lnTo>
                  <a:pt x="1097577" y="202111"/>
                </a:lnTo>
                <a:lnTo>
                  <a:pt x="1061196" y="233470"/>
                </a:lnTo>
                <a:lnTo>
                  <a:pt x="1025308" y="265379"/>
                </a:lnTo>
                <a:lnTo>
                  <a:pt x="989920" y="297831"/>
                </a:lnTo>
                <a:lnTo>
                  <a:pt x="955038" y="330819"/>
                </a:lnTo>
                <a:lnTo>
                  <a:pt x="920669" y="364336"/>
                </a:lnTo>
                <a:lnTo>
                  <a:pt x="886819" y="398377"/>
                </a:lnTo>
                <a:lnTo>
                  <a:pt x="853495" y="432935"/>
                </a:lnTo>
                <a:lnTo>
                  <a:pt x="820703" y="468003"/>
                </a:lnTo>
                <a:lnTo>
                  <a:pt x="788450" y="503574"/>
                </a:lnTo>
                <a:lnTo>
                  <a:pt x="756742" y="539643"/>
                </a:lnTo>
                <a:lnTo>
                  <a:pt x="725586" y="576202"/>
                </a:lnTo>
                <a:lnTo>
                  <a:pt x="694989" y="613246"/>
                </a:lnTo>
                <a:lnTo>
                  <a:pt x="664956" y="650767"/>
                </a:lnTo>
                <a:lnTo>
                  <a:pt x="635495" y="688760"/>
                </a:lnTo>
                <a:lnTo>
                  <a:pt x="606612" y="727217"/>
                </a:lnTo>
                <a:lnTo>
                  <a:pt x="578313" y="766132"/>
                </a:lnTo>
                <a:lnTo>
                  <a:pt x="550605" y="805498"/>
                </a:lnTo>
                <a:lnTo>
                  <a:pt x="523494" y="845310"/>
                </a:lnTo>
                <a:lnTo>
                  <a:pt x="496988" y="885561"/>
                </a:lnTo>
                <a:lnTo>
                  <a:pt x="471091" y="926243"/>
                </a:lnTo>
                <a:lnTo>
                  <a:pt x="445812" y="967352"/>
                </a:lnTo>
                <a:lnTo>
                  <a:pt x="421157" y="1008879"/>
                </a:lnTo>
                <a:lnTo>
                  <a:pt x="397132" y="1050818"/>
                </a:lnTo>
                <a:lnTo>
                  <a:pt x="373743" y="1093164"/>
                </a:lnTo>
                <a:lnTo>
                  <a:pt x="350997" y="1135909"/>
                </a:lnTo>
                <a:lnTo>
                  <a:pt x="328901" y="1179048"/>
                </a:lnTo>
                <a:lnTo>
                  <a:pt x="307461" y="1222573"/>
                </a:lnTo>
                <a:lnTo>
                  <a:pt x="286684" y="1266477"/>
                </a:lnTo>
                <a:lnTo>
                  <a:pt x="266575" y="1310756"/>
                </a:lnTo>
                <a:lnTo>
                  <a:pt x="247143" y="1355401"/>
                </a:lnTo>
                <a:lnTo>
                  <a:pt x="228393" y="1400406"/>
                </a:lnTo>
                <a:lnTo>
                  <a:pt x="210331" y="1445766"/>
                </a:lnTo>
                <a:lnTo>
                  <a:pt x="192965" y="1491473"/>
                </a:lnTo>
                <a:lnTo>
                  <a:pt x="176301" y="1537521"/>
                </a:lnTo>
                <a:lnTo>
                  <a:pt x="160344" y="1583904"/>
                </a:lnTo>
                <a:lnTo>
                  <a:pt x="145103" y="1630614"/>
                </a:lnTo>
                <a:lnTo>
                  <a:pt x="130583" y="1677645"/>
                </a:lnTo>
                <a:lnTo>
                  <a:pt x="116791" y="1724992"/>
                </a:lnTo>
                <a:lnTo>
                  <a:pt x="103733" y="1772647"/>
                </a:lnTo>
                <a:lnTo>
                  <a:pt x="91416" y="1820604"/>
                </a:lnTo>
                <a:lnTo>
                  <a:pt x="79846" y="1868856"/>
                </a:lnTo>
                <a:lnTo>
                  <a:pt x="69030" y="1917397"/>
                </a:lnTo>
                <a:lnTo>
                  <a:pt x="58975" y="1966220"/>
                </a:lnTo>
                <a:lnTo>
                  <a:pt x="49687" y="2015319"/>
                </a:lnTo>
                <a:lnTo>
                  <a:pt x="41172" y="2064687"/>
                </a:lnTo>
                <a:lnTo>
                  <a:pt x="33437" y="2114318"/>
                </a:lnTo>
                <a:lnTo>
                  <a:pt x="26489" y="2164206"/>
                </a:lnTo>
                <a:lnTo>
                  <a:pt x="20334" y="2214343"/>
                </a:lnTo>
                <a:lnTo>
                  <a:pt x="14978" y="2264723"/>
                </a:lnTo>
                <a:lnTo>
                  <a:pt x="10428" y="2315341"/>
                </a:lnTo>
                <a:lnTo>
                  <a:pt x="6691" y="2366188"/>
                </a:lnTo>
                <a:lnTo>
                  <a:pt x="3773" y="2417259"/>
                </a:lnTo>
                <a:lnTo>
                  <a:pt x="1681" y="2468547"/>
                </a:lnTo>
                <a:lnTo>
                  <a:pt x="421" y="2520046"/>
                </a:lnTo>
                <a:lnTo>
                  <a:pt x="0" y="2571750"/>
                </a:lnTo>
                <a:lnTo>
                  <a:pt x="421" y="2623453"/>
                </a:lnTo>
                <a:lnTo>
                  <a:pt x="1681" y="2674952"/>
                </a:lnTo>
                <a:lnTo>
                  <a:pt x="3773" y="2726240"/>
                </a:lnTo>
                <a:lnTo>
                  <a:pt x="6691" y="2777311"/>
                </a:lnTo>
                <a:lnTo>
                  <a:pt x="10428" y="2828158"/>
                </a:lnTo>
                <a:lnTo>
                  <a:pt x="14978" y="2878776"/>
                </a:lnTo>
                <a:lnTo>
                  <a:pt x="20334" y="2929156"/>
                </a:lnTo>
                <a:lnTo>
                  <a:pt x="26489" y="2979293"/>
                </a:lnTo>
                <a:lnTo>
                  <a:pt x="33437" y="3029181"/>
                </a:lnTo>
                <a:lnTo>
                  <a:pt x="41172" y="3078812"/>
                </a:lnTo>
                <a:lnTo>
                  <a:pt x="49687" y="3128180"/>
                </a:lnTo>
                <a:lnTo>
                  <a:pt x="58975" y="3177279"/>
                </a:lnTo>
                <a:lnTo>
                  <a:pt x="69030" y="3226103"/>
                </a:lnTo>
                <a:lnTo>
                  <a:pt x="79846" y="3274644"/>
                </a:lnTo>
                <a:lnTo>
                  <a:pt x="91416" y="3322896"/>
                </a:lnTo>
                <a:lnTo>
                  <a:pt x="103733" y="3370853"/>
                </a:lnTo>
                <a:lnTo>
                  <a:pt x="116791" y="3418508"/>
                </a:lnTo>
                <a:lnTo>
                  <a:pt x="130583" y="3465855"/>
                </a:lnTo>
                <a:lnTo>
                  <a:pt x="145103" y="3512886"/>
                </a:lnTo>
                <a:lnTo>
                  <a:pt x="160344" y="3559597"/>
                </a:lnTo>
                <a:lnTo>
                  <a:pt x="176301" y="3605980"/>
                </a:lnTo>
                <a:lnTo>
                  <a:pt x="192965" y="3652028"/>
                </a:lnTo>
                <a:lnTo>
                  <a:pt x="210331" y="3697735"/>
                </a:lnTo>
                <a:lnTo>
                  <a:pt x="228393" y="3743095"/>
                </a:lnTo>
                <a:lnTo>
                  <a:pt x="247143" y="3788101"/>
                </a:lnTo>
                <a:lnTo>
                  <a:pt x="266575" y="3832747"/>
                </a:lnTo>
                <a:lnTo>
                  <a:pt x="286684" y="3877025"/>
                </a:lnTo>
                <a:lnTo>
                  <a:pt x="307461" y="3920931"/>
                </a:lnTo>
                <a:lnTo>
                  <a:pt x="328901" y="3964456"/>
                </a:lnTo>
                <a:lnTo>
                  <a:pt x="350997" y="4007595"/>
                </a:lnTo>
                <a:lnTo>
                  <a:pt x="373743" y="4050340"/>
                </a:lnTo>
                <a:lnTo>
                  <a:pt x="397132" y="4092687"/>
                </a:lnTo>
                <a:lnTo>
                  <a:pt x="421157" y="4134627"/>
                </a:lnTo>
                <a:lnTo>
                  <a:pt x="445812" y="4176155"/>
                </a:lnTo>
                <a:lnTo>
                  <a:pt x="471091" y="4217264"/>
                </a:lnTo>
                <a:lnTo>
                  <a:pt x="496988" y="4257947"/>
                </a:lnTo>
                <a:lnTo>
                  <a:pt x="523494" y="4298198"/>
                </a:lnTo>
                <a:lnTo>
                  <a:pt x="550605" y="4338011"/>
                </a:lnTo>
                <a:lnTo>
                  <a:pt x="578313" y="4377378"/>
                </a:lnTo>
                <a:lnTo>
                  <a:pt x="606612" y="4416294"/>
                </a:lnTo>
                <a:lnTo>
                  <a:pt x="635495" y="4454752"/>
                </a:lnTo>
                <a:lnTo>
                  <a:pt x="664956" y="4492746"/>
                </a:lnTo>
                <a:lnTo>
                  <a:pt x="694989" y="4530268"/>
                </a:lnTo>
                <a:lnTo>
                  <a:pt x="725586" y="4567313"/>
                </a:lnTo>
                <a:lnTo>
                  <a:pt x="756742" y="4603873"/>
                </a:lnTo>
                <a:lnTo>
                  <a:pt x="788450" y="4639943"/>
                </a:lnTo>
                <a:lnTo>
                  <a:pt x="820703" y="4675516"/>
                </a:lnTo>
                <a:lnTo>
                  <a:pt x="853495" y="4710585"/>
                </a:lnTo>
                <a:lnTo>
                  <a:pt x="886819" y="4745144"/>
                </a:lnTo>
                <a:lnTo>
                  <a:pt x="920669" y="4779186"/>
                </a:lnTo>
                <a:lnTo>
                  <a:pt x="955038" y="4812705"/>
                </a:lnTo>
                <a:lnTo>
                  <a:pt x="989920" y="4845694"/>
                </a:lnTo>
                <a:lnTo>
                  <a:pt x="1025308" y="4878148"/>
                </a:lnTo>
                <a:lnTo>
                  <a:pt x="1061196" y="4910058"/>
                </a:lnTo>
                <a:lnTo>
                  <a:pt x="1097577" y="4941419"/>
                </a:lnTo>
                <a:lnTo>
                  <a:pt x="1134444" y="4972225"/>
                </a:lnTo>
                <a:lnTo>
                  <a:pt x="1171792" y="5002468"/>
                </a:lnTo>
                <a:lnTo>
                  <a:pt x="1209613" y="5032142"/>
                </a:lnTo>
                <a:lnTo>
                  <a:pt x="1247902" y="5061242"/>
                </a:lnTo>
                <a:lnTo>
                  <a:pt x="1363599" y="5143500"/>
                </a:lnTo>
                <a:lnTo>
                  <a:pt x="4849749" y="5143500"/>
                </a:lnTo>
                <a:lnTo>
                  <a:pt x="4965446" y="5061242"/>
                </a:lnTo>
                <a:lnTo>
                  <a:pt x="5003734" y="5032142"/>
                </a:lnTo>
                <a:lnTo>
                  <a:pt x="5041555" y="5002468"/>
                </a:lnTo>
                <a:lnTo>
                  <a:pt x="5078903" y="4972225"/>
                </a:lnTo>
                <a:lnTo>
                  <a:pt x="5115770" y="4941419"/>
                </a:lnTo>
                <a:lnTo>
                  <a:pt x="5152151" y="4910058"/>
                </a:lnTo>
                <a:lnTo>
                  <a:pt x="5188039" y="4878148"/>
                </a:lnTo>
                <a:lnTo>
                  <a:pt x="5223427" y="4845694"/>
                </a:lnTo>
                <a:lnTo>
                  <a:pt x="5258309" y="4812705"/>
                </a:lnTo>
                <a:lnTo>
                  <a:pt x="5292678" y="4779186"/>
                </a:lnTo>
                <a:lnTo>
                  <a:pt x="5326528" y="4745144"/>
                </a:lnTo>
                <a:lnTo>
                  <a:pt x="5359852" y="4710585"/>
                </a:lnTo>
                <a:lnTo>
                  <a:pt x="5392644" y="4675516"/>
                </a:lnTo>
                <a:lnTo>
                  <a:pt x="5424897" y="4639943"/>
                </a:lnTo>
                <a:lnTo>
                  <a:pt x="5456605" y="4603873"/>
                </a:lnTo>
                <a:lnTo>
                  <a:pt x="5487761" y="4567313"/>
                </a:lnTo>
                <a:lnTo>
                  <a:pt x="5518358" y="4530268"/>
                </a:lnTo>
                <a:lnTo>
                  <a:pt x="5548391" y="4492746"/>
                </a:lnTo>
                <a:lnTo>
                  <a:pt x="5577852" y="4454752"/>
                </a:lnTo>
                <a:lnTo>
                  <a:pt x="5606735" y="4416294"/>
                </a:lnTo>
                <a:lnTo>
                  <a:pt x="5635034" y="4377378"/>
                </a:lnTo>
                <a:lnTo>
                  <a:pt x="5662742" y="4338011"/>
                </a:lnTo>
                <a:lnTo>
                  <a:pt x="5689853" y="4298198"/>
                </a:lnTo>
                <a:lnTo>
                  <a:pt x="5716359" y="4257947"/>
                </a:lnTo>
                <a:lnTo>
                  <a:pt x="5742256" y="4217264"/>
                </a:lnTo>
                <a:lnTo>
                  <a:pt x="5767535" y="4176155"/>
                </a:lnTo>
                <a:lnTo>
                  <a:pt x="5792190" y="4134627"/>
                </a:lnTo>
                <a:lnTo>
                  <a:pt x="5816215" y="4092687"/>
                </a:lnTo>
                <a:lnTo>
                  <a:pt x="5839604" y="4050340"/>
                </a:lnTo>
                <a:lnTo>
                  <a:pt x="5862350" y="4007595"/>
                </a:lnTo>
                <a:lnTo>
                  <a:pt x="5884446" y="3964456"/>
                </a:lnTo>
                <a:lnTo>
                  <a:pt x="5905886" y="3920931"/>
                </a:lnTo>
                <a:lnTo>
                  <a:pt x="5926663" y="3877025"/>
                </a:lnTo>
                <a:lnTo>
                  <a:pt x="5946772" y="3832747"/>
                </a:lnTo>
                <a:lnTo>
                  <a:pt x="5966204" y="3788101"/>
                </a:lnTo>
                <a:lnTo>
                  <a:pt x="5984954" y="3743095"/>
                </a:lnTo>
                <a:lnTo>
                  <a:pt x="6003016" y="3697735"/>
                </a:lnTo>
                <a:lnTo>
                  <a:pt x="6020382" y="3652028"/>
                </a:lnTo>
                <a:lnTo>
                  <a:pt x="6037046" y="3605980"/>
                </a:lnTo>
                <a:lnTo>
                  <a:pt x="6053003" y="3559597"/>
                </a:lnTo>
                <a:lnTo>
                  <a:pt x="6068244" y="3512886"/>
                </a:lnTo>
                <a:lnTo>
                  <a:pt x="6082764" y="3465855"/>
                </a:lnTo>
                <a:lnTo>
                  <a:pt x="6096556" y="3418508"/>
                </a:lnTo>
                <a:lnTo>
                  <a:pt x="6109614" y="3370853"/>
                </a:lnTo>
                <a:lnTo>
                  <a:pt x="6121931" y="3322896"/>
                </a:lnTo>
                <a:lnTo>
                  <a:pt x="6133501" y="3274644"/>
                </a:lnTo>
                <a:lnTo>
                  <a:pt x="6144317" y="3226103"/>
                </a:lnTo>
                <a:lnTo>
                  <a:pt x="6154372" y="3177279"/>
                </a:lnTo>
                <a:lnTo>
                  <a:pt x="6163660" y="3128180"/>
                </a:lnTo>
                <a:lnTo>
                  <a:pt x="6172175" y="3078812"/>
                </a:lnTo>
                <a:lnTo>
                  <a:pt x="6179910" y="3029181"/>
                </a:lnTo>
                <a:lnTo>
                  <a:pt x="6186858" y="2979293"/>
                </a:lnTo>
                <a:lnTo>
                  <a:pt x="6193013" y="2929156"/>
                </a:lnTo>
                <a:lnTo>
                  <a:pt x="6198369" y="2878776"/>
                </a:lnTo>
                <a:lnTo>
                  <a:pt x="6202919" y="2828158"/>
                </a:lnTo>
                <a:lnTo>
                  <a:pt x="6206656" y="2777311"/>
                </a:lnTo>
                <a:lnTo>
                  <a:pt x="6209574" y="2726240"/>
                </a:lnTo>
                <a:lnTo>
                  <a:pt x="6211666" y="2674952"/>
                </a:lnTo>
                <a:lnTo>
                  <a:pt x="6212926" y="2623453"/>
                </a:lnTo>
                <a:lnTo>
                  <a:pt x="6213347" y="2571750"/>
                </a:lnTo>
                <a:lnTo>
                  <a:pt x="6212926" y="2520046"/>
                </a:lnTo>
                <a:lnTo>
                  <a:pt x="6211666" y="2468547"/>
                </a:lnTo>
                <a:lnTo>
                  <a:pt x="6209574" y="2417259"/>
                </a:lnTo>
                <a:lnTo>
                  <a:pt x="6206656" y="2366188"/>
                </a:lnTo>
                <a:lnTo>
                  <a:pt x="6202919" y="2315341"/>
                </a:lnTo>
                <a:lnTo>
                  <a:pt x="6198369" y="2264723"/>
                </a:lnTo>
                <a:lnTo>
                  <a:pt x="6193013" y="2214343"/>
                </a:lnTo>
                <a:lnTo>
                  <a:pt x="6186858" y="2164206"/>
                </a:lnTo>
                <a:lnTo>
                  <a:pt x="6179910" y="2114318"/>
                </a:lnTo>
                <a:lnTo>
                  <a:pt x="6172175" y="2064687"/>
                </a:lnTo>
                <a:lnTo>
                  <a:pt x="6163660" y="2015319"/>
                </a:lnTo>
                <a:lnTo>
                  <a:pt x="6154372" y="1966220"/>
                </a:lnTo>
                <a:lnTo>
                  <a:pt x="6144317" y="1917397"/>
                </a:lnTo>
                <a:lnTo>
                  <a:pt x="6133501" y="1868856"/>
                </a:lnTo>
                <a:lnTo>
                  <a:pt x="6121931" y="1820604"/>
                </a:lnTo>
                <a:lnTo>
                  <a:pt x="6109614" y="1772647"/>
                </a:lnTo>
                <a:lnTo>
                  <a:pt x="6096556" y="1724992"/>
                </a:lnTo>
                <a:lnTo>
                  <a:pt x="6082764" y="1677645"/>
                </a:lnTo>
                <a:lnTo>
                  <a:pt x="6068244" y="1630614"/>
                </a:lnTo>
                <a:lnTo>
                  <a:pt x="6053003" y="1583904"/>
                </a:lnTo>
                <a:lnTo>
                  <a:pt x="6037046" y="1537521"/>
                </a:lnTo>
                <a:lnTo>
                  <a:pt x="6020382" y="1491473"/>
                </a:lnTo>
                <a:lnTo>
                  <a:pt x="6003016" y="1445766"/>
                </a:lnTo>
                <a:lnTo>
                  <a:pt x="5984954" y="1400406"/>
                </a:lnTo>
                <a:lnTo>
                  <a:pt x="5966204" y="1355401"/>
                </a:lnTo>
                <a:lnTo>
                  <a:pt x="5946772" y="1310756"/>
                </a:lnTo>
                <a:lnTo>
                  <a:pt x="5926663" y="1266477"/>
                </a:lnTo>
                <a:lnTo>
                  <a:pt x="5905886" y="1222573"/>
                </a:lnTo>
                <a:lnTo>
                  <a:pt x="5884446" y="1179048"/>
                </a:lnTo>
                <a:lnTo>
                  <a:pt x="5862350" y="1135909"/>
                </a:lnTo>
                <a:lnTo>
                  <a:pt x="5839604" y="1093164"/>
                </a:lnTo>
                <a:lnTo>
                  <a:pt x="5816215" y="1050818"/>
                </a:lnTo>
                <a:lnTo>
                  <a:pt x="5792190" y="1008879"/>
                </a:lnTo>
                <a:lnTo>
                  <a:pt x="5767535" y="967352"/>
                </a:lnTo>
                <a:lnTo>
                  <a:pt x="5742256" y="926243"/>
                </a:lnTo>
                <a:lnTo>
                  <a:pt x="5716359" y="885561"/>
                </a:lnTo>
                <a:lnTo>
                  <a:pt x="5689853" y="845310"/>
                </a:lnTo>
                <a:lnTo>
                  <a:pt x="5662742" y="805498"/>
                </a:lnTo>
                <a:lnTo>
                  <a:pt x="5635034" y="766132"/>
                </a:lnTo>
                <a:lnTo>
                  <a:pt x="5606735" y="727217"/>
                </a:lnTo>
                <a:lnTo>
                  <a:pt x="5577852" y="688760"/>
                </a:lnTo>
                <a:lnTo>
                  <a:pt x="5548391" y="650767"/>
                </a:lnTo>
                <a:lnTo>
                  <a:pt x="5518358" y="613246"/>
                </a:lnTo>
                <a:lnTo>
                  <a:pt x="5487761" y="576202"/>
                </a:lnTo>
                <a:lnTo>
                  <a:pt x="5456605" y="539643"/>
                </a:lnTo>
                <a:lnTo>
                  <a:pt x="5424897" y="503574"/>
                </a:lnTo>
                <a:lnTo>
                  <a:pt x="5392644" y="468003"/>
                </a:lnTo>
                <a:lnTo>
                  <a:pt x="5359852" y="432935"/>
                </a:lnTo>
                <a:lnTo>
                  <a:pt x="5326528" y="398377"/>
                </a:lnTo>
                <a:lnTo>
                  <a:pt x="5292678" y="364336"/>
                </a:lnTo>
                <a:lnTo>
                  <a:pt x="5258309" y="330819"/>
                </a:lnTo>
                <a:lnTo>
                  <a:pt x="5223427" y="297831"/>
                </a:lnTo>
                <a:lnTo>
                  <a:pt x="5188039" y="265379"/>
                </a:lnTo>
                <a:lnTo>
                  <a:pt x="5152151" y="233470"/>
                </a:lnTo>
                <a:lnTo>
                  <a:pt x="5115770" y="202111"/>
                </a:lnTo>
                <a:lnTo>
                  <a:pt x="5078903" y="171307"/>
                </a:lnTo>
                <a:lnTo>
                  <a:pt x="5041555" y="141065"/>
                </a:lnTo>
                <a:lnTo>
                  <a:pt x="5003734" y="111393"/>
                </a:lnTo>
                <a:lnTo>
                  <a:pt x="4965446" y="82296"/>
                </a:lnTo>
                <a:lnTo>
                  <a:pt x="4849749" y="0"/>
                </a:lnTo>
                <a:close/>
              </a:path>
            </a:pathLst>
          </a:custGeom>
          <a:solidFill>
            <a:srgbClr val="FFFFFF">
              <a:alpha val="79998"/>
            </a:srgbClr>
          </a:solidFill>
        </p:spPr>
        <p:txBody>
          <a:bodyPr wrap="square" lIns="0" tIns="0" rIns="0" bIns="0" rtlCol="0"/>
          <a:lstStyle/>
          <a:p>
            <a:endParaRPr/>
          </a:p>
        </p:txBody>
      </p:sp>
      <p:sp>
        <p:nvSpPr>
          <p:cNvPr id="4" name="object 4"/>
          <p:cNvSpPr/>
          <p:nvPr/>
        </p:nvSpPr>
        <p:spPr>
          <a:xfrm>
            <a:off x="1501308" y="857250"/>
            <a:ext cx="5966460" cy="5143500"/>
          </a:xfrm>
          <a:custGeom>
            <a:avLst/>
            <a:gdLst/>
            <a:ahLst/>
            <a:cxnLst/>
            <a:rect l="l" t="t" r="r" b="b"/>
            <a:pathLst>
              <a:path w="5966459" h="5143500">
                <a:moveTo>
                  <a:pt x="4494657" y="0"/>
                </a:moveTo>
                <a:lnTo>
                  <a:pt x="1471803" y="0"/>
                </a:lnTo>
                <a:lnTo>
                  <a:pt x="1436370" y="25400"/>
                </a:lnTo>
                <a:lnTo>
                  <a:pt x="1355226" y="76200"/>
                </a:lnTo>
                <a:lnTo>
                  <a:pt x="1275867" y="127000"/>
                </a:lnTo>
                <a:lnTo>
                  <a:pt x="1236874" y="165100"/>
                </a:lnTo>
                <a:lnTo>
                  <a:pt x="1198348" y="190500"/>
                </a:lnTo>
                <a:lnTo>
                  <a:pt x="1122726" y="241300"/>
                </a:lnTo>
                <a:lnTo>
                  <a:pt x="1085643" y="279400"/>
                </a:lnTo>
                <a:lnTo>
                  <a:pt x="1049055" y="304800"/>
                </a:lnTo>
                <a:lnTo>
                  <a:pt x="1012968" y="342900"/>
                </a:lnTo>
                <a:lnTo>
                  <a:pt x="977391" y="368300"/>
                </a:lnTo>
                <a:lnTo>
                  <a:pt x="942329" y="406400"/>
                </a:lnTo>
                <a:lnTo>
                  <a:pt x="907789" y="431800"/>
                </a:lnTo>
                <a:lnTo>
                  <a:pt x="873779" y="469900"/>
                </a:lnTo>
                <a:lnTo>
                  <a:pt x="840306" y="508000"/>
                </a:lnTo>
                <a:lnTo>
                  <a:pt x="807376" y="533400"/>
                </a:lnTo>
                <a:lnTo>
                  <a:pt x="774996" y="571500"/>
                </a:lnTo>
                <a:lnTo>
                  <a:pt x="743173" y="609600"/>
                </a:lnTo>
                <a:lnTo>
                  <a:pt x="711915" y="647700"/>
                </a:lnTo>
                <a:lnTo>
                  <a:pt x="681227" y="685800"/>
                </a:lnTo>
                <a:lnTo>
                  <a:pt x="651118" y="723900"/>
                </a:lnTo>
                <a:lnTo>
                  <a:pt x="621594" y="749300"/>
                </a:lnTo>
                <a:lnTo>
                  <a:pt x="592662" y="787400"/>
                </a:lnTo>
                <a:lnTo>
                  <a:pt x="564329" y="825500"/>
                </a:lnTo>
                <a:lnTo>
                  <a:pt x="536601" y="876300"/>
                </a:lnTo>
                <a:lnTo>
                  <a:pt x="509486" y="914400"/>
                </a:lnTo>
                <a:lnTo>
                  <a:pt x="482991" y="952500"/>
                </a:lnTo>
                <a:lnTo>
                  <a:pt x="457123" y="990600"/>
                </a:lnTo>
                <a:lnTo>
                  <a:pt x="431888" y="1028700"/>
                </a:lnTo>
                <a:lnTo>
                  <a:pt x="407294" y="1066800"/>
                </a:lnTo>
                <a:lnTo>
                  <a:pt x="383347" y="1117600"/>
                </a:lnTo>
                <a:lnTo>
                  <a:pt x="360055" y="1155700"/>
                </a:lnTo>
                <a:lnTo>
                  <a:pt x="337424" y="1193800"/>
                </a:lnTo>
                <a:lnTo>
                  <a:pt x="315461" y="1244600"/>
                </a:lnTo>
                <a:lnTo>
                  <a:pt x="294174" y="1282700"/>
                </a:lnTo>
                <a:lnTo>
                  <a:pt x="273568" y="1333500"/>
                </a:lnTo>
                <a:lnTo>
                  <a:pt x="253652" y="1371600"/>
                </a:lnTo>
                <a:lnTo>
                  <a:pt x="234432" y="1422400"/>
                </a:lnTo>
                <a:lnTo>
                  <a:pt x="215915" y="1460500"/>
                </a:lnTo>
                <a:lnTo>
                  <a:pt x="198107" y="1511300"/>
                </a:lnTo>
                <a:lnTo>
                  <a:pt x="181017" y="1549400"/>
                </a:lnTo>
                <a:lnTo>
                  <a:pt x="164650" y="1600200"/>
                </a:lnTo>
                <a:lnTo>
                  <a:pt x="149014" y="1638300"/>
                </a:lnTo>
                <a:lnTo>
                  <a:pt x="134116" y="1689100"/>
                </a:lnTo>
                <a:lnTo>
                  <a:pt x="119962" y="1739900"/>
                </a:lnTo>
                <a:lnTo>
                  <a:pt x="106560" y="1790700"/>
                </a:lnTo>
                <a:lnTo>
                  <a:pt x="93917" y="1828800"/>
                </a:lnTo>
                <a:lnTo>
                  <a:pt x="82038" y="1879600"/>
                </a:lnTo>
                <a:lnTo>
                  <a:pt x="70933" y="1930400"/>
                </a:lnTo>
                <a:lnTo>
                  <a:pt x="60606" y="1981200"/>
                </a:lnTo>
                <a:lnTo>
                  <a:pt x="51066" y="2019300"/>
                </a:lnTo>
                <a:lnTo>
                  <a:pt x="42319" y="2070100"/>
                </a:lnTo>
                <a:lnTo>
                  <a:pt x="34372" y="2120900"/>
                </a:lnTo>
                <a:lnTo>
                  <a:pt x="27232" y="2171700"/>
                </a:lnTo>
                <a:lnTo>
                  <a:pt x="20906" y="2222500"/>
                </a:lnTo>
                <a:lnTo>
                  <a:pt x="15401" y="2273300"/>
                </a:lnTo>
                <a:lnTo>
                  <a:pt x="10724" y="2324100"/>
                </a:lnTo>
                <a:lnTo>
                  <a:pt x="6882" y="2374900"/>
                </a:lnTo>
                <a:lnTo>
                  <a:pt x="3881" y="2425700"/>
                </a:lnTo>
                <a:lnTo>
                  <a:pt x="1729" y="2476500"/>
                </a:lnTo>
                <a:lnTo>
                  <a:pt x="433" y="2527300"/>
                </a:lnTo>
                <a:lnTo>
                  <a:pt x="0" y="2578100"/>
                </a:lnTo>
                <a:lnTo>
                  <a:pt x="433" y="2628900"/>
                </a:lnTo>
                <a:lnTo>
                  <a:pt x="1729" y="2679700"/>
                </a:lnTo>
                <a:lnTo>
                  <a:pt x="3881" y="2730500"/>
                </a:lnTo>
                <a:lnTo>
                  <a:pt x="6882" y="2781300"/>
                </a:lnTo>
                <a:lnTo>
                  <a:pt x="10724" y="2832100"/>
                </a:lnTo>
                <a:lnTo>
                  <a:pt x="15401" y="2882900"/>
                </a:lnTo>
                <a:lnTo>
                  <a:pt x="20906" y="2933700"/>
                </a:lnTo>
                <a:lnTo>
                  <a:pt x="27232" y="2984500"/>
                </a:lnTo>
                <a:lnTo>
                  <a:pt x="34372" y="3035300"/>
                </a:lnTo>
                <a:lnTo>
                  <a:pt x="42319" y="3086100"/>
                </a:lnTo>
                <a:lnTo>
                  <a:pt x="51066" y="3136900"/>
                </a:lnTo>
                <a:lnTo>
                  <a:pt x="60606" y="3175000"/>
                </a:lnTo>
                <a:lnTo>
                  <a:pt x="70933" y="3225800"/>
                </a:lnTo>
                <a:lnTo>
                  <a:pt x="82038" y="3276600"/>
                </a:lnTo>
                <a:lnTo>
                  <a:pt x="93917" y="3327400"/>
                </a:lnTo>
                <a:lnTo>
                  <a:pt x="106560" y="3365500"/>
                </a:lnTo>
                <a:lnTo>
                  <a:pt x="119962" y="3416300"/>
                </a:lnTo>
                <a:lnTo>
                  <a:pt x="134116" y="3467100"/>
                </a:lnTo>
                <a:lnTo>
                  <a:pt x="149014" y="3517900"/>
                </a:lnTo>
                <a:lnTo>
                  <a:pt x="164650" y="3556000"/>
                </a:lnTo>
                <a:lnTo>
                  <a:pt x="181017" y="3606800"/>
                </a:lnTo>
                <a:lnTo>
                  <a:pt x="198107" y="3644900"/>
                </a:lnTo>
                <a:lnTo>
                  <a:pt x="215915" y="3695700"/>
                </a:lnTo>
                <a:lnTo>
                  <a:pt x="234432" y="3733800"/>
                </a:lnTo>
                <a:lnTo>
                  <a:pt x="253652" y="3784600"/>
                </a:lnTo>
                <a:lnTo>
                  <a:pt x="273568" y="3822700"/>
                </a:lnTo>
                <a:lnTo>
                  <a:pt x="294174" y="3873500"/>
                </a:lnTo>
                <a:lnTo>
                  <a:pt x="315461" y="3911600"/>
                </a:lnTo>
                <a:lnTo>
                  <a:pt x="337424" y="3962400"/>
                </a:lnTo>
                <a:lnTo>
                  <a:pt x="360055" y="4000500"/>
                </a:lnTo>
                <a:lnTo>
                  <a:pt x="383347" y="4038600"/>
                </a:lnTo>
                <a:lnTo>
                  <a:pt x="407294" y="4089400"/>
                </a:lnTo>
                <a:lnTo>
                  <a:pt x="431888" y="4127500"/>
                </a:lnTo>
                <a:lnTo>
                  <a:pt x="457123" y="4165600"/>
                </a:lnTo>
                <a:lnTo>
                  <a:pt x="482991" y="4203700"/>
                </a:lnTo>
                <a:lnTo>
                  <a:pt x="509486" y="4241800"/>
                </a:lnTo>
                <a:lnTo>
                  <a:pt x="536601" y="4279900"/>
                </a:lnTo>
                <a:lnTo>
                  <a:pt x="564329" y="4330700"/>
                </a:lnTo>
                <a:lnTo>
                  <a:pt x="592662" y="4368800"/>
                </a:lnTo>
                <a:lnTo>
                  <a:pt x="621594" y="4406900"/>
                </a:lnTo>
                <a:lnTo>
                  <a:pt x="651118" y="4432300"/>
                </a:lnTo>
                <a:lnTo>
                  <a:pt x="681227" y="4470400"/>
                </a:lnTo>
                <a:lnTo>
                  <a:pt x="711915" y="4508500"/>
                </a:lnTo>
                <a:lnTo>
                  <a:pt x="743173" y="4546600"/>
                </a:lnTo>
                <a:lnTo>
                  <a:pt x="774996" y="4584700"/>
                </a:lnTo>
                <a:lnTo>
                  <a:pt x="807376" y="4622800"/>
                </a:lnTo>
                <a:lnTo>
                  <a:pt x="840306" y="4648200"/>
                </a:lnTo>
                <a:lnTo>
                  <a:pt x="873779" y="4686300"/>
                </a:lnTo>
                <a:lnTo>
                  <a:pt x="907789" y="4724400"/>
                </a:lnTo>
                <a:lnTo>
                  <a:pt x="942329" y="4749800"/>
                </a:lnTo>
                <a:lnTo>
                  <a:pt x="977391" y="4787900"/>
                </a:lnTo>
                <a:lnTo>
                  <a:pt x="1012968" y="4813300"/>
                </a:lnTo>
                <a:lnTo>
                  <a:pt x="1049055" y="4851400"/>
                </a:lnTo>
                <a:lnTo>
                  <a:pt x="1085643" y="4876800"/>
                </a:lnTo>
                <a:lnTo>
                  <a:pt x="1122726" y="4914900"/>
                </a:lnTo>
                <a:lnTo>
                  <a:pt x="1160297" y="4940300"/>
                </a:lnTo>
                <a:lnTo>
                  <a:pt x="1236874" y="4991100"/>
                </a:lnTo>
                <a:lnTo>
                  <a:pt x="1275867" y="5029200"/>
                </a:lnTo>
                <a:lnTo>
                  <a:pt x="1355226" y="5080000"/>
                </a:lnTo>
                <a:lnTo>
                  <a:pt x="1436370" y="5130800"/>
                </a:lnTo>
                <a:lnTo>
                  <a:pt x="1471803" y="5143500"/>
                </a:lnTo>
                <a:lnTo>
                  <a:pt x="4494657" y="5143500"/>
                </a:lnTo>
                <a:lnTo>
                  <a:pt x="4530090" y="5130800"/>
                </a:lnTo>
                <a:lnTo>
                  <a:pt x="4611233" y="5080000"/>
                </a:lnTo>
                <a:lnTo>
                  <a:pt x="4690592" y="5029200"/>
                </a:lnTo>
                <a:lnTo>
                  <a:pt x="4729585" y="4991100"/>
                </a:lnTo>
                <a:lnTo>
                  <a:pt x="4806162" y="4940300"/>
                </a:lnTo>
                <a:lnTo>
                  <a:pt x="4843733" y="4914900"/>
                </a:lnTo>
                <a:lnTo>
                  <a:pt x="4880816" y="4876800"/>
                </a:lnTo>
                <a:lnTo>
                  <a:pt x="4917404" y="4851400"/>
                </a:lnTo>
                <a:lnTo>
                  <a:pt x="4953491" y="4813300"/>
                </a:lnTo>
                <a:lnTo>
                  <a:pt x="4989068" y="4787900"/>
                </a:lnTo>
                <a:lnTo>
                  <a:pt x="5024130" y="4749800"/>
                </a:lnTo>
                <a:lnTo>
                  <a:pt x="5058670" y="4724400"/>
                </a:lnTo>
                <a:lnTo>
                  <a:pt x="5092680" y="4686300"/>
                </a:lnTo>
                <a:lnTo>
                  <a:pt x="5126153" y="4648200"/>
                </a:lnTo>
                <a:lnTo>
                  <a:pt x="5159083" y="4622800"/>
                </a:lnTo>
                <a:lnTo>
                  <a:pt x="5191463" y="4584700"/>
                </a:lnTo>
                <a:lnTo>
                  <a:pt x="5223286" y="4546600"/>
                </a:lnTo>
                <a:lnTo>
                  <a:pt x="5254544" y="4508500"/>
                </a:lnTo>
                <a:lnTo>
                  <a:pt x="5285231" y="4470400"/>
                </a:lnTo>
                <a:lnTo>
                  <a:pt x="5315341" y="4432300"/>
                </a:lnTo>
                <a:lnTo>
                  <a:pt x="5344865" y="4406900"/>
                </a:lnTo>
                <a:lnTo>
                  <a:pt x="5373797" y="4368800"/>
                </a:lnTo>
                <a:lnTo>
                  <a:pt x="5402130" y="4330700"/>
                </a:lnTo>
                <a:lnTo>
                  <a:pt x="5429858" y="4279900"/>
                </a:lnTo>
                <a:lnTo>
                  <a:pt x="5456973" y="4241800"/>
                </a:lnTo>
                <a:lnTo>
                  <a:pt x="5483468" y="4203700"/>
                </a:lnTo>
                <a:lnTo>
                  <a:pt x="5509336" y="4165600"/>
                </a:lnTo>
                <a:lnTo>
                  <a:pt x="5534571" y="4127500"/>
                </a:lnTo>
                <a:lnTo>
                  <a:pt x="5559165" y="4089400"/>
                </a:lnTo>
                <a:lnTo>
                  <a:pt x="5583112" y="4038600"/>
                </a:lnTo>
                <a:lnTo>
                  <a:pt x="5606404" y="4000500"/>
                </a:lnTo>
                <a:lnTo>
                  <a:pt x="5629035" y="3962400"/>
                </a:lnTo>
                <a:lnTo>
                  <a:pt x="5650998" y="3911600"/>
                </a:lnTo>
                <a:lnTo>
                  <a:pt x="5672285" y="3873500"/>
                </a:lnTo>
                <a:lnTo>
                  <a:pt x="5692891" y="3822700"/>
                </a:lnTo>
                <a:lnTo>
                  <a:pt x="5712807" y="3784600"/>
                </a:lnTo>
                <a:lnTo>
                  <a:pt x="5732027" y="3733800"/>
                </a:lnTo>
                <a:lnTo>
                  <a:pt x="5750544" y="3695700"/>
                </a:lnTo>
                <a:lnTo>
                  <a:pt x="5768352" y="3644900"/>
                </a:lnTo>
                <a:lnTo>
                  <a:pt x="5785442" y="3606800"/>
                </a:lnTo>
                <a:lnTo>
                  <a:pt x="5801809" y="3556000"/>
                </a:lnTo>
                <a:lnTo>
                  <a:pt x="5817445" y="3517900"/>
                </a:lnTo>
                <a:lnTo>
                  <a:pt x="5832343" y="3467100"/>
                </a:lnTo>
                <a:lnTo>
                  <a:pt x="5846497" y="3416300"/>
                </a:lnTo>
                <a:lnTo>
                  <a:pt x="5859899" y="3365500"/>
                </a:lnTo>
                <a:lnTo>
                  <a:pt x="5872542" y="3327400"/>
                </a:lnTo>
                <a:lnTo>
                  <a:pt x="5884421" y="3276600"/>
                </a:lnTo>
                <a:lnTo>
                  <a:pt x="5895526" y="3225800"/>
                </a:lnTo>
                <a:lnTo>
                  <a:pt x="5905853" y="3175000"/>
                </a:lnTo>
                <a:lnTo>
                  <a:pt x="5915393" y="3136900"/>
                </a:lnTo>
                <a:lnTo>
                  <a:pt x="5924140" y="3086100"/>
                </a:lnTo>
                <a:lnTo>
                  <a:pt x="5932087" y="3035300"/>
                </a:lnTo>
                <a:lnTo>
                  <a:pt x="5939227" y="2984500"/>
                </a:lnTo>
                <a:lnTo>
                  <a:pt x="5945553" y="2933700"/>
                </a:lnTo>
                <a:lnTo>
                  <a:pt x="5951058" y="2882900"/>
                </a:lnTo>
                <a:lnTo>
                  <a:pt x="5955735" y="2832100"/>
                </a:lnTo>
                <a:lnTo>
                  <a:pt x="5959577" y="2781300"/>
                </a:lnTo>
                <a:lnTo>
                  <a:pt x="5962578" y="2730500"/>
                </a:lnTo>
                <a:lnTo>
                  <a:pt x="5964730" y="2679700"/>
                </a:lnTo>
                <a:lnTo>
                  <a:pt x="5966026" y="2628900"/>
                </a:lnTo>
                <a:lnTo>
                  <a:pt x="5966460" y="2578100"/>
                </a:lnTo>
                <a:lnTo>
                  <a:pt x="5966026" y="2527300"/>
                </a:lnTo>
                <a:lnTo>
                  <a:pt x="5964730" y="2476500"/>
                </a:lnTo>
                <a:lnTo>
                  <a:pt x="5962578" y="2425700"/>
                </a:lnTo>
                <a:lnTo>
                  <a:pt x="5959577" y="2374900"/>
                </a:lnTo>
                <a:lnTo>
                  <a:pt x="5955735" y="2324100"/>
                </a:lnTo>
                <a:lnTo>
                  <a:pt x="5951058" y="2273300"/>
                </a:lnTo>
                <a:lnTo>
                  <a:pt x="5945553" y="2222500"/>
                </a:lnTo>
                <a:lnTo>
                  <a:pt x="5939227" y="2171700"/>
                </a:lnTo>
                <a:lnTo>
                  <a:pt x="5932087" y="2120900"/>
                </a:lnTo>
                <a:lnTo>
                  <a:pt x="5924140" y="2070100"/>
                </a:lnTo>
                <a:lnTo>
                  <a:pt x="5915393" y="2019300"/>
                </a:lnTo>
                <a:lnTo>
                  <a:pt x="5905853" y="1981200"/>
                </a:lnTo>
                <a:lnTo>
                  <a:pt x="5895526" y="1930400"/>
                </a:lnTo>
                <a:lnTo>
                  <a:pt x="5884421" y="1879600"/>
                </a:lnTo>
                <a:lnTo>
                  <a:pt x="5872542" y="1828800"/>
                </a:lnTo>
                <a:lnTo>
                  <a:pt x="5859899" y="1790700"/>
                </a:lnTo>
                <a:lnTo>
                  <a:pt x="5846497" y="1739900"/>
                </a:lnTo>
                <a:lnTo>
                  <a:pt x="5832343" y="1689100"/>
                </a:lnTo>
                <a:lnTo>
                  <a:pt x="5817445" y="1638300"/>
                </a:lnTo>
                <a:lnTo>
                  <a:pt x="5801809" y="1600200"/>
                </a:lnTo>
                <a:lnTo>
                  <a:pt x="5785442" y="1549400"/>
                </a:lnTo>
                <a:lnTo>
                  <a:pt x="5768352" y="1511300"/>
                </a:lnTo>
                <a:lnTo>
                  <a:pt x="5750544" y="1460500"/>
                </a:lnTo>
                <a:lnTo>
                  <a:pt x="5732027" y="1422400"/>
                </a:lnTo>
                <a:lnTo>
                  <a:pt x="5712807" y="1371600"/>
                </a:lnTo>
                <a:lnTo>
                  <a:pt x="5692891" y="1333500"/>
                </a:lnTo>
                <a:lnTo>
                  <a:pt x="5672285" y="1282700"/>
                </a:lnTo>
                <a:lnTo>
                  <a:pt x="5650998" y="1244600"/>
                </a:lnTo>
                <a:lnTo>
                  <a:pt x="5629035" y="1193800"/>
                </a:lnTo>
                <a:lnTo>
                  <a:pt x="5606404" y="1155700"/>
                </a:lnTo>
                <a:lnTo>
                  <a:pt x="5583112" y="1117600"/>
                </a:lnTo>
                <a:lnTo>
                  <a:pt x="5559165" y="1066800"/>
                </a:lnTo>
                <a:lnTo>
                  <a:pt x="5534571" y="1028700"/>
                </a:lnTo>
                <a:lnTo>
                  <a:pt x="5509336" y="990600"/>
                </a:lnTo>
                <a:lnTo>
                  <a:pt x="5483468" y="952500"/>
                </a:lnTo>
                <a:lnTo>
                  <a:pt x="5456973" y="914400"/>
                </a:lnTo>
                <a:lnTo>
                  <a:pt x="5429858" y="876300"/>
                </a:lnTo>
                <a:lnTo>
                  <a:pt x="5402130" y="825500"/>
                </a:lnTo>
                <a:lnTo>
                  <a:pt x="5373797" y="787400"/>
                </a:lnTo>
                <a:lnTo>
                  <a:pt x="5344865" y="749300"/>
                </a:lnTo>
                <a:lnTo>
                  <a:pt x="5315341" y="723900"/>
                </a:lnTo>
                <a:lnTo>
                  <a:pt x="5285231" y="685800"/>
                </a:lnTo>
                <a:lnTo>
                  <a:pt x="5254544" y="647700"/>
                </a:lnTo>
                <a:lnTo>
                  <a:pt x="5223286" y="609600"/>
                </a:lnTo>
                <a:lnTo>
                  <a:pt x="5191463" y="571500"/>
                </a:lnTo>
                <a:lnTo>
                  <a:pt x="5159083" y="533400"/>
                </a:lnTo>
                <a:lnTo>
                  <a:pt x="5126153" y="508000"/>
                </a:lnTo>
                <a:lnTo>
                  <a:pt x="5092680" y="469900"/>
                </a:lnTo>
                <a:lnTo>
                  <a:pt x="5058670" y="431800"/>
                </a:lnTo>
                <a:lnTo>
                  <a:pt x="5024130" y="406400"/>
                </a:lnTo>
                <a:lnTo>
                  <a:pt x="4989068" y="368300"/>
                </a:lnTo>
                <a:lnTo>
                  <a:pt x="4953491" y="342900"/>
                </a:lnTo>
                <a:lnTo>
                  <a:pt x="4917404" y="304800"/>
                </a:lnTo>
                <a:lnTo>
                  <a:pt x="4880816" y="279400"/>
                </a:lnTo>
                <a:lnTo>
                  <a:pt x="4843733" y="241300"/>
                </a:lnTo>
                <a:lnTo>
                  <a:pt x="4768111" y="190500"/>
                </a:lnTo>
                <a:lnTo>
                  <a:pt x="4729585" y="165100"/>
                </a:lnTo>
                <a:lnTo>
                  <a:pt x="4690592" y="127000"/>
                </a:lnTo>
                <a:lnTo>
                  <a:pt x="4611233" y="76200"/>
                </a:lnTo>
                <a:lnTo>
                  <a:pt x="4530090" y="25400"/>
                </a:lnTo>
                <a:lnTo>
                  <a:pt x="4494657" y="0"/>
                </a:lnTo>
                <a:close/>
              </a:path>
            </a:pathLst>
          </a:custGeom>
          <a:solidFill>
            <a:srgbClr val="FFFFFF"/>
          </a:solidFill>
        </p:spPr>
        <p:txBody>
          <a:bodyPr wrap="square" lIns="0" tIns="0" rIns="0" bIns="0" rtlCol="0"/>
          <a:lstStyle/>
          <a:p>
            <a:endParaRPr lang="en-US" dirty="0"/>
          </a:p>
        </p:txBody>
      </p:sp>
      <p:sp>
        <p:nvSpPr>
          <p:cNvPr id="7" name="object 6">
            <a:extLst>
              <a:ext uri="{FF2B5EF4-FFF2-40B4-BE49-F238E27FC236}">
                <a16:creationId xmlns:a16="http://schemas.microsoft.com/office/drawing/2014/main" id="{0342C8BF-870F-AF4D-A3F7-24B59EB58A5E}"/>
              </a:ext>
            </a:extLst>
          </p:cNvPr>
          <p:cNvSpPr txBox="1"/>
          <p:nvPr/>
        </p:nvSpPr>
        <p:spPr>
          <a:xfrm>
            <a:off x="1091288" y="2510225"/>
            <a:ext cx="6162964" cy="1592744"/>
          </a:xfrm>
          <a:prstGeom prst="rect">
            <a:avLst/>
          </a:prstGeom>
        </p:spPr>
        <p:txBody>
          <a:bodyPr vert="horz" wrap="square" lIns="0" tIns="66040" rIns="0" bIns="0" rtlCol="0" anchor="t">
            <a:spAutoFit/>
          </a:bodyPr>
          <a:lstStyle/>
          <a:p>
            <a:pPr marL="12700" marR="5080" indent="621665" algn="ctr">
              <a:lnSpc>
                <a:spcPts val="2590"/>
              </a:lnSpc>
              <a:spcBef>
                <a:spcPts val="520"/>
              </a:spcBef>
              <a:tabLst>
                <a:tab pos="1266825" algn="l"/>
              </a:tabLst>
            </a:pPr>
            <a:r>
              <a:rPr lang="en-US" sz="2500" spc="-225" dirty="0">
                <a:solidFill>
                  <a:srgbClr val="000000"/>
                </a:solidFill>
                <a:latin typeface="Arial"/>
                <a:ea typeface="+mn-lt"/>
                <a:cs typeface="+mn-lt"/>
              </a:rPr>
              <a:t>Applying</a:t>
            </a:r>
            <a:r>
              <a:rPr lang="en-US" sz="2500" spc="-225" dirty="0">
                <a:latin typeface="Arial"/>
                <a:ea typeface="+mn-lt"/>
                <a:cs typeface="+mn-lt"/>
              </a:rPr>
              <a:t> AI, NLP, and Optimization to COVID-19</a:t>
            </a:r>
            <a:endParaRPr lang="en-US" sz="2500">
              <a:latin typeface="Arial"/>
              <a:ea typeface="+mn-lt"/>
              <a:cs typeface="Arial"/>
            </a:endParaRPr>
          </a:p>
          <a:p>
            <a:pPr marL="12700" marR="5080" indent="621665" algn="ctr">
              <a:lnSpc>
                <a:spcPts val="2590"/>
              </a:lnSpc>
              <a:spcBef>
                <a:spcPts val="520"/>
              </a:spcBef>
              <a:tabLst>
                <a:tab pos="1266825" algn="l"/>
              </a:tabLst>
            </a:pPr>
            <a:endParaRPr lang="en-US" sz="2500" spc="-225" dirty="0">
              <a:solidFill>
                <a:srgbClr val="0D0D0D"/>
              </a:solidFill>
              <a:latin typeface="Arial"/>
              <a:cs typeface="Arial"/>
            </a:endParaRPr>
          </a:p>
          <a:p>
            <a:pPr marL="12700" marR="5080" indent="621665" algn="ctr">
              <a:lnSpc>
                <a:spcPts val="2590"/>
              </a:lnSpc>
              <a:spcBef>
                <a:spcPts val="520"/>
              </a:spcBef>
              <a:tabLst>
                <a:tab pos="1266825" algn="l"/>
              </a:tabLst>
            </a:pPr>
            <a:r>
              <a:rPr lang="en-US" sz="2500" spc="-225" dirty="0">
                <a:solidFill>
                  <a:srgbClr val="0D0D0D"/>
                </a:solidFill>
                <a:latin typeface="Arial"/>
                <a:cs typeface="Arial"/>
              </a:rPr>
              <a:t>Lab 1 in progress. </a:t>
            </a:r>
            <a:endParaRPr lang="en-US" sz="2500">
              <a:solidFill>
                <a:srgbClr val="000000"/>
              </a:solidFill>
              <a:latin typeface="Arial"/>
              <a:cs typeface="Arial"/>
            </a:endParaRPr>
          </a:p>
          <a:p>
            <a:pPr marL="12700" marR="5080" indent="621665" algn="ctr">
              <a:lnSpc>
                <a:spcPts val="2590"/>
              </a:lnSpc>
              <a:spcBef>
                <a:spcPts val="520"/>
              </a:spcBef>
              <a:tabLst>
                <a:tab pos="1266825" algn="l"/>
              </a:tabLst>
            </a:pPr>
            <a:r>
              <a:rPr lang="en-US" sz="2500" spc="-225" dirty="0">
                <a:solidFill>
                  <a:srgbClr val="0D0D0D"/>
                </a:solidFill>
                <a:latin typeface="Arial"/>
                <a:cs typeface="Arial"/>
              </a:rPr>
              <a:t>We will return to the main room at 11:30 am. </a:t>
            </a:r>
            <a:endParaRPr sz="250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8678" y="617982"/>
            <a:ext cx="6247765" cy="413575"/>
          </a:xfrm>
          <a:prstGeom prst="rect">
            <a:avLst/>
          </a:prstGeom>
        </p:spPr>
        <p:txBody>
          <a:bodyPr vert="horz" wrap="square" lIns="0" tIns="13335" rIns="0" bIns="0" rtlCol="0">
            <a:spAutoFit/>
          </a:bodyPr>
          <a:lstStyle/>
          <a:p>
            <a:pPr marL="12700" algn="ctr">
              <a:lnSpc>
                <a:spcPct val="100000"/>
              </a:lnSpc>
              <a:spcBef>
                <a:spcPts val="105"/>
              </a:spcBef>
            </a:pPr>
            <a:r>
              <a:rPr sz="2600" b="1">
                <a:solidFill>
                  <a:srgbClr val="006FC0"/>
                </a:solidFill>
                <a:latin typeface="Arial"/>
                <a:cs typeface="Arial"/>
              </a:rPr>
              <a:t>Lab-</a:t>
            </a:r>
            <a:r>
              <a:rPr lang="en-US" sz="2600" b="1">
                <a:solidFill>
                  <a:srgbClr val="006FC0"/>
                </a:solidFill>
              </a:rPr>
              <a:t>2</a:t>
            </a:r>
            <a:r>
              <a:rPr sz="2600" b="1">
                <a:solidFill>
                  <a:srgbClr val="006FC0"/>
                </a:solidFill>
                <a:latin typeface="Arial"/>
                <a:cs typeface="Arial"/>
              </a:rPr>
              <a:t>: </a:t>
            </a:r>
            <a:r>
              <a:rPr lang="en-US" sz="2600" b="1">
                <a:solidFill>
                  <a:srgbClr val="006FC0"/>
                </a:solidFill>
              </a:rPr>
              <a:t>Watson Discovery</a:t>
            </a:r>
            <a:endParaRPr sz="26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a:t>73</a:t>
            </a:fld>
            <a:endParaRPr spc="-5"/>
          </a:p>
        </p:txBody>
      </p:sp>
      <p:sp>
        <p:nvSpPr>
          <p:cNvPr id="7" name="object 40">
            <a:extLst>
              <a:ext uri="{FF2B5EF4-FFF2-40B4-BE49-F238E27FC236}">
                <a16:creationId xmlns:a16="http://schemas.microsoft.com/office/drawing/2014/main" id="{E1CF315C-8803-B247-93EF-85A848D7563B}"/>
              </a:ext>
            </a:extLst>
          </p:cNvPr>
          <p:cNvSpPr txBox="1">
            <a:spLocks noGrp="1"/>
          </p:cNvSpPr>
          <p:nvPr>
            <p:ph type="ftr" sz="quarter" idx="5"/>
          </p:nvPr>
        </p:nvSpPr>
        <p:spPr>
          <a:xfrm>
            <a:off x="7578089" y="6381326"/>
            <a:ext cx="1261745" cy="153670"/>
          </a:xfrm>
          <a:prstGeom prst="rect">
            <a:avLst/>
          </a:prstGeom>
        </p:spPr>
        <p:txBody>
          <a:bodyPr vert="horz" wrap="square" lIns="0" tIns="1905" rIns="0" bIns="0" rtlCol="0">
            <a:spAutoFit/>
          </a:bodyPr>
          <a:lstStyle/>
          <a:p>
            <a:pPr marL="12700">
              <a:lnSpc>
                <a:spcPct val="100000"/>
              </a:lnSpc>
              <a:spcBef>
                <a:spcPts val="15"/>
              </a:spcBef>
            </a:pPr>
            <a:r>
              <a:t>© 2020 IBM</a:t>
            </a:r>
            <a:r>
              <a:rPr spc="-100"/>
              <a:t> </a:t>
            </a:r>
            <a:r>
              <a:t>Corporation</a:t>
            </a:r>
          </a:p>
        </p:txBody>
      </p:sp>
      <p:sp>
        <p:nvSpPr>
          <p:cNvPr id="6" name="object 3">
            <a:extLst>
              <a:ext uri="{FF2B5EF4-FFF2-40B4-BE49-F238E27FC236}">
                <a16:creationId xmlns:a16="http://schemas.microsoft.com/office/drawing/2014/main" id="{456B34A7-B79F-BD44-BC0B-1F0DC68A7378}"/>
              </a:ext>
            </a:extLst>
          </p:cNvPr>
          <p:cNvSpPr txBox="1"/>
          <p:nvPr/>
        </p:nvSpPr>
        <p:spPr>
          <a:xfrm>
            <a:off x="773379" y="1252321"/>
            <a:ext cx="8149590" cy="4674998"/>
          </a:xfrm>
          <a:prstGeom prst="rect">
            <a:avLst/>
          </a:prstGeom>
        </p:spPr>
        <p:txBody>
          <a:bodyPr vert="horz" wrap="square" lIns="0" tIns="75565" rIns="0" bIns="0" rtlCol="0">
            <a:spAutoFit/>
          </a:bodyPr>
          <a:lstStyle/>
          <a:p>
            <a:pPr marL="12700">
              <a:lnSpc>
                <a:spcPct val="100000"/>
              </a:lnSpc>
              <a:spcBef>
                <a:spcPts val="595"/>
              </a:spcBef>
            </a:pPr>
            <a:r>
              <a:rPr sz="2000" b="1" dirty="0">
                <a:latin typeface="Arial"/>
                <a:cs typeface="Arial"/>
              </a:rPr>
              <a:t>Introduction:</a:t>
            </a:r>
            <a:endParaRPr sz="2000" dirty="0">
              <a:latin typeface="Arial"/>
              <a:cs typeface="Arial"/>
            </a:endParaRPr>
          </a:p>
          <a:p>
            <a:pPr marL="12700" marR="5080">
              <a:lnSpc>
                <a:spcPct val="100000"/>
              </a:lnSpc>
              <a:spcBef>
                <a:spcPts val="440"/>
              </a:spcBef>
            </a:pPr>
            <a:r>
              <a:rPr sz="1800" dirty="0">
                <a:latin typeface="Arial"/>
                <a:cs typeface="Arial"/>
              </a:rPr>
              <a:t>In </a:t>
            </a:r>
            <a:r>
              <a:rPr sz="1800" spc="-5" dirty="0">
                <a:latin typeface="Arial"/>
                <a:cs typeface="Arial"/>
              </a:rPr>
              <a:t>this lab, </a:t>
            </a:r>
            <a:r>
              <a:rPr sz="1800" spc="-10" dirty="0">
                <a:latin typeface="Arial"/>
                <a:cs typeface="Arial"/>
              </a:rPr>
              <a:t>you </a:t>
            </a:r>
            <a:r>
              <a:rPr sz="1800" spc="-15" dirty="0">
                <a:latin typeface="Arial"/>
                <a:cs typeface="Arial"/>
              </a:rPr>
              <a:t>will </a:t>
            </a:r>
            <a:r>
              <a:rPr sz="1800" spc="-5" dirty="0">
                <a:latin typeface="Arial"/>
                <a:cs typeface="Arial"/>
              </a:rPr>
              <a:t>use Watson </a:t>
            </a:r>
            <a:r>
              <a:rPr lang="en-US" sz="1800" spc="-5" dirty="0">
                <a:latin typeface="Arial"/>
                <a:cs typeface="Arial"/>
              </a:rPr>
              <a:t>Discovery to develop a knowledge management system (KMS), train the KMS to generate knowledge and analyze information to create a COVID-19 vulnerability index.</a:t>
            </a:r>
          </a:p>
          <a:p>
            <a:pPr marL="12700" marR="5080">
              <a:lnSpc>
                <a:spcPct val="100000"/>
              </a:lnSpc>
              <a:spcBef>
                <a:spcPts val="440"/>
              </a:spcBef>
            </a:pPr>
            <a:endParaRPr sz="1800" dirty="0">
              <a:latin typeface="Arial"/>
              <a:cs typeface="Arial"/>
            </a:endParaRPr>
          </a:p>
          <a:p>
            <a:pPr marL="12700">
              <a:lnSpc>
                <a:spcPct val="100000"/>
              </a:lnSpc>
              <a:spcBef>
                <a:spcPts val="475"/>
              </a:spcBef>
            </a:pPr>
            <a:r>
              <a:rPr sz="2000" b="1" spc="-5" dirty="0">
                <a:latin typeface="Arial"/>
                <a:cs typeface="Arial"/>
              </a:rPr>
              <a:t>Objectives:</a:t>
            </a:r>
            <a:endParaRPr sz="2000" dirty="0">
              <a:latin typeface="Arial"/>
              <a:cs typeface="Arial"/>
            </a:endParaRPr>
          </a:p>
          <a:p>
            <a:pPr marL="12700">
              <a:lnSpc>
                <a:spcPct val="100000"/>
              </a:lnSpc>
              <a:spcBef>
                <a:spcPts val="439"/>
              </a:spcBef>
            </a:pPr>
            <a:r>
              <a:rPr sz="1800" spc="-5" dirty="0">
                <a:latin typeface="Arial"/>
                <a:cs typeface="Arial"/>
              </a:rPr>
              <a:t>Upon completing </a:t>
            </a:r>
            <a:r>
              <a:rPr sz="1800" dirty="0">
                <a:latin typeface="Arial"/>
                <a:cs typeface="Arial"/>
              </a:rPr>
              <a:t>the </a:t>
            </a:r>
            <a:r>
              <a:rPr sz="1800" spc="-5" dirty="0">
                <a:latin typeface="Arial"/>
                <a:cs typeface="Arial"/>
              </a:rPr>
              <a:t>lab, </a:t>
            </a:r>
            <a:r>
              <a:rPr sz="1800" spc="-10" dirty="0">
                <a:latin typeface="Arial"/>
                <a:cs typeface="Arial"/>
              </a:rPr>
              <a:t>you </a:t>
            </a:r>
            <a:r>
              <a:rPr sz="1800" spc="-15" dirty="0">
                <a:latin typeface="Arial"/>
                <a:cs typeface="Arial"/>
              </a:rPr>
              <a:t>will </a:t>
            </a:r>
            <a:r>
              <a:rPr sz="1800" spc="-5" dirty="0">
                <a:latin typeface="Arial"/>
                <a:cs typeface="Arial"/>
              </a:rPr>
              <a:t>know how</a:t>
            </a:r>
            <a:r>
              <a:rPr sz="1800" spc="135" dirty="0">
                <a:latin typeface="Arial"/>
                <a:cs typeface="Arial"/>
              </a:rPr>
              <a:t> </a:t>
            </a:r>
            <a:r>
              <a:rPr sz="1800" dirty="0">
                <a:latin typeface="Arial"/>
                <a:cs typeface="Arial"/>
              </a:rPr>
              <a:t>to:</a:t>
            </a:r>
          </a:p>
          <a:p>
            <a:pPr marL="528955" indent="-226060">
              <a:lnSpc>
                <a:spcPct val="100000"/>
              </a:lnSpc>
              <a:spcBef>
                <a:spcPts val="390"/>
              </a:spcBef>
              <a:buFont typeface="Arial Unicode MS"/>
              <a:buChar char="▪"/>
              <a:tabLst>
                <a:tab pos="528955" algn="l"/>
                <a:tab pos="529590" algn="l"/>
              </a:tabLst>
            </a:pPr>
            <a:r>
              <a:rPr lang="en-US" sz="1600" spc="-5" dirty="0">
                <a:latin typeface="Arial"/>
                <a:cs typeface="Arial"/>
              </a:rPr>
              <a:t>Create a collection and upload data</a:t>
            </a:r>
            <a:endParaRPr sz="1600" dirty="0">
              <a:latin typeface="Arial"/>
              <a:cs typeface="Arial"/>
            </a:endParaRPr>
          </a:p>
          <a:p>
            <a:pPr marL="528955" indent="-226060">
              <a:lnSpc>
                <a:spcPct val="100000"/>
              </a:lnSpc>
              <a:spcBef>
                <a:spcPts val="385"/>
              </a:spcBef>
              <a:buFont typeface="Arial Unicode MS"/>
              <a:buChar char="▪"/>
              <a:tabLst>
                <a:tab pos="528955" algn="l"/>
                <a:tab pos="529590" algn="l"/>
              </a:tabLst>
            </a:pPr>
            <a:r>
              <a:rPr lang="en-US" sz="1600" spc="-5" dirty="0">
                <a:latin typeface="Arial"/>
                <a:cs typeface="Arial"/>
              </a:rPr>
              <a:t>Add the entity model from Knowledge Studio</a:t>
            </a:r>
            <a:endParaRPr sz="1600" dirty="0">
              <a:latin typeface="Arial"/>
              <a:cs typeface="Arial"/>
            </a:endParaRPr>
          </a:p>
          <a:p>
            <a:pPr marL="528955" indent="-226060">
              <a:lnSpc>
                <a:spcPct val="100000"/>
              </a:lnSpc>
              <a:spcBef>
                <a:spcPts val="385"/>
              </a:spcBef>
              <a:buFont typeface="Arial Unicode MS"/>
              <a:buChar char="▪"/>
              <a:tabLst>
                <a:tab pos="528955" algn="l"/>
                <a:tab pos="529590" algn="l"/>
              </a:tabLst>
            </a:pPr>
            <a:r>
              <a:rPr lang="en-US" sz="1600" spc="-5" dirty="0">
                <a:latin typeface="Arial"/>
                <a:cs typeface="Arial"/>
              </a:rPr>
              <a:t>Perform custom entity extraction</a:t>
            </a:r>
          </a:p>
          <a:p>
            <a:pPr marL="528955" indent="-226060">
              <a:lnSpc>
                <a:spcPct val="100000"/>
              </a:lnSpc>
              <a:spcBef>
                <a:spcPts val="385"/>
              </a:spcBef>
              <a:buFont typeface="Arial Unicode MS"/>
              <a:buChar char="▪"/>
              <a:tabLst>
                <a:tab pos="528955" algn="l"/>
                <a:tab pos="529590" algn="l"/>
              </a:tabLst>
            </a:pPr>
            <a:r>
              <a:rPr lang="en-US" sz="1600" spc="-5" dirty="0">
                <a:latin typeface="Arial"/>
                <a:cs typeface="Arial"/>
              </a:rPr>
              <a:t>Retrieve the analyzed files using the Discovery API</a:t>
            </a:r>
          </a:p>
          <a:p>
            <a:pPr marL="528955" indent="-226060">
              <a:lnSpc>
                <a:spcPct val="100000"/>
              </a:lnSpc>
              <a:spcBef>
                <a:spcPts val="385"/>
              </a:spcBef>
              <a:buFont typeface="Arial Unicode MS"/>
              <a:buChar char="▪"/>
              <a:tabLst>
                <a:tab pos="528955" algn="l"/>
                <a:tab pos="529590" algn="l"/>
              </a:tabLst>
            </a:pPr>
            <a:r>
              <a:rPr lang="en-US" sz="1600" spc="-5" dirty="0">
                <a:latin typeface="Arial"/>
                <a:cs typeface="Arial"/>
              </a:rPr>
              <a:t>Calculate the COVID-19 vulnerability index</a:t>
            </a:r>
          </a:p>
          <a:p>
            <a:pPr marL="528955" indent="-226060">
              <a:lnSpc>
                <a:spcPct val="100000"/>
              </a:lnSpc>
              <a:spcBef>
                <a:spcPts val="385"/>
              </a:spcBef>
              <a:buFont typeface="Arial Unicode MS"/>
              <a:buChar char="▪"/>
              <a:tabLst>
                <a:tab pos="528955" algn="l"/>
                <a:tab pos="529590" algn="l"/>
              </a:tabLst>
            </a:pPr>
            <a:r>
              <a:rPr lang="en-US" sz="1600" spc="-5" dirty="0">
                <a:latin typeface="Arial"/>
                <a:cs typeface="Arial"/>
              </a:rPr>
              <a:t>Perform Smart Document Understanding on a COVID-19 publication</a:t>
            </a:r>
          </a:p>
          <a:p>
            <a:pPr marL="528955" indent="-226060">
              <a:lnSpc>
                <a:spcPct val="100000"/>
              </a:lnSpc>
              <a:spcBef>
                <a:spcPts val="385"/>
              </a:spcBef>
              <a:buFont typeface="Arial Unicode MS"/>
              <a:buChar char="▪"/>
              <a:tabLst>
                <a:tab pos="528955" algn="l"/>
                <a:tab pos="529590" algn="l"/>
              </a:tabLst>
            </a:pPr>
            <a:r>
              <a:rPr lang="en-US" sz="1600" spc="-5" dirty="0">
                <a:latin typeface="Arial"/>
                <a:cs typeface="Arial"/>
              </a:rPr>
              <a:t>Create and run Natural Language Queries</a:t>
            </a:r>
            <a:endParaRPr sz="1600" dirty="0">
              <a:latin typeface="Arial"/>
              <a:cs typeface="Arial"/>
            </a:endParaRPr>
          </a:p>
          <a:p>
            <a:pPr marL="528955" indent="-226060">
              <a:lnSpc>
                <a:spcPct val="100000"/>
              </a:lnSpc>
              <a:spcBef>
                <a:spcPts val="385"/>
              </a:spcBef>
              <a:buFont typeface="Arial Unicode MS"/>
              <a:buChar char="▪"/>
              <a:tabLst>
                <a:tab pos="528955" algn="l"/>
                <a:tab pos="529590" algn="l"/>
              </a:tabLst>
            </a:pPr>
            <a:r>
              <a:rPr lang="en-US" sz="1600" spc="-10" dirty="0">
                <a:latin typeface="Arial"/>
                <a:cs typeface="Arial"/>
              </a:rPr>
              <a:t>Use relevancy training to improve the relevance of results</a:t>
            </a:r>
          </a:p>
        </p:txBody>
      </p:sp>
    </p:spTree>
    <p:extLst>
      <p:ext uri="{BB962C8B-B14F-4D97-AF65-F5344CB8AC3E}">
        <p14:creationId xmlns:p14="http://schemas.microsoft.com/office/powerpoint/2010/main" val="2999274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4471C4"/>
          </a:solidFill>
        </p:spPr>
        <p:txBody>
          <a:bodyPr wrap="square" lIns="0" tIns="0" rIns="0" bIns="0" rtlCol="0"/>
          <a:lstStyle/>
          <a:p>
            <a:endParaRPr/>
          </a:p>
        </p:txBody>
      </p:sp>
      <p:sp>
        <p:nvSpPr>
          <p:cNvPr id="3" name="object 3"/>
          <p:cNvSpPr/>
          <p:nvPr/>
        </p:nvSpPr>
        <p:spPr>
          <a:xfrm>
            <a:off x="1466088" y="858011"/>
            <a:ext cx="6213475" cy="5143500"/>
          </a:xfrm>
          <a:custGeom>
            <a:avLst/>
            <a:gdLst/>
            <a:ahLst/>
            <a:cxnLst/>
            <a:rect l="l" t="t" r="r" b="b"/>
            <a:pathLst>
              <a:path w="6213475" h="5143500">
                <a:moveTo>
                  <a:pt x="4849749" y="0"/>
                </a:moveTo>
                <a:lnTo>
                  <a:pt x="1363599" y="0"/>
                </a:lnTo>
                <a:lnTo>
                  <a:pt x="1247902" y="82296"/>
                </a:lnTo>
                <a:lnTo>
                  <a:pt x="1209613" y="111393"/>
                </a:lnTo>
                <a:lnTo>
                  <a:pt x="1171792" y="141065"/>
                </a:lnTo>
                <a:lnTo>
                  <a:pt x="1134444" y="171307"/>
                </a:lnTo>
                <a:lnTo>
                  <a:pt x="1097577" y="202111"/>
                </a:lnTo>
                <a:lnTo>
                  <a:pt x="1061196" y="233470"/>
                </a:lnTo>
                <a:lnTo>
                  <a:pt x="1025308" y="265379"/>
                </a:lnTo>
                <a:lnTo>
                  <a:pt x="989920" y="297831"/>
                </a:lnTo>
                <a:lnTo>
                  <a:pt x="955038" y="330819"/>
                </a:lnTo>
                <a:lnTo>
                  <a:pt x="920669" y="364336"/>
                </a:lnTo>
                <a:lnTo>
                  <a:pt x="886819" y="398377"/>
                </a:lnTo>
                <a:lnTo>
                  <a:pt x="853495" y="432935"/>
                </a:lnTo>
                <a:lnTo>
                  <a:pt x="820703" y="468003"/>
                </a:lnTo>
                <a:lnTo>
                  <a:pt x="788450" y="503574"/>
                </a:lnTo>
                <a:lnTo>
                  <a:pt x="756742" y="539643"/>
                </a:lnTo>
                <a:lnTo>
                  <a:pt x="725586" y="576202"/>
                </a:lnTo>
                <a:lnTo>
                  <a:pt x="694989" y="613246"/>
                </a:lnTo>
                <a:lnTo>
                  <a:pt x="664956" y="650767"/>
                </a:lnTo>
                <a:lnTo>
                  <a:pt x="635495" y="688760"/>
                </a:lnTo>
                <a:lnTo>
                  <a:pt x="606612" y="727217"/>
                </a:lnTo>
                <a:lnTo>
                  <a:pt x="578313" y="766132"/>
                </a:lnTo>
                <a:lnTo>
                  <a:pt x="550605" y="805498"/>
                </a:lnTo>
                <a:lnTo>
                  <a:pt x="523494" y="845310"/>
                </a:lnTo>
                <a:lnTo>
                  <a:pt x="496988" y="885561"/>
                </a:lnTo>
                <a:lnTo>
                  <a:pt x="471091" y="926243"/>
                </a:lnTo>
                <a:lnTo>
                  <a:pt x="445812" y="967352"/>
                </a:lnTo>
                <a:lnTo>
                  <a:pt x="421157" y="1008879"/>
                </a:lnTo>
                <a:lnTo>
                  <a:pt x="397132" y="1050818"/>
                </a:lnTo>
                <a:lnTo>
                  <a:pt x="373743" y="1093164"/>
                </a:lnTo>
                <a:lnTo>
                  <a:pt x="350997" y="1135909"/>
                </a:lnTo>
                <a:lnTo>
                  <a:pt x="328901" y="1179048"/>
                </a:lnTo>
                <a:lnTo>
                  <a:pt x="307461" y="1222573"/>
                </a:lnTo>
                <a:lnTo>
                  <a:pt x="286684" y="1266477"/>
                </a:lnTo>
                <a:lnTo>
                  <a:pt x="266575" y="1310756"/>
                </a:lnTo>
                <a:lnTo>
                  <a:pt x="247143" y="1355401"/>
                </a:lnTo>
                <a:lnTo>
                  <a:pt x="228393" y="1400406"/>
                </a:lnTo>
                <a:lnTo>
                  <a:pt x="210331" y="1445766"/>
                </a:lnTo>
                <a:lnTo>
                  <a:pt x="192965" y="1491473"/>
                </a:lnTo>
                <a:lnTo>
                  <a:pt x="176301" y="1537521"/>
                </a:lnTo>
                <a:lnTo>
                  <a:pt x="160344" y="1583904"/>
                </a:lnTo>
                <a:lnTo>
                  <a:pt x="145103" y="1630614"/>
                </a:lnTo>
                <a:lnTo>
                  <a:pt x="130583" y="1677645"/>
                </a:lnTo>
                <a:lnTo>
                  <a:pt x="116791" y="1724992"/>
                </a:lnTo>
                <a:lnTo>
                  <a:pt x="103733" y="1772647"/>
                </a:lnTo>
                <a:lnTo>
                  <a:pt x="91416" y="1820604"/>
                </a:lnTo>
                <a:lnTo>
                  <a:pt x="79846" y="1868856"/>
                </a:lnTo>
                <a:lnTo>
                  <a:pt x="69030" y="1917397"/>
                </a:lnTo>
                <a:lnTo>
                  <a:pt x="58975" y="1966220"/>
                </a:lnTo>
                <a:lnTo>
                  <a:pt x="49687" y="2015319"/>
                </a:lnTo>
                <a:lnTo>
                  <a:pt x="41172" y="2064687"/>
                </a:lnTo>
                <a:lnTo>
                  <a:pt x="33437" y="2114318"/>
                </a:lnTo>
                <a:lnTo>
                  <a:pt x="26489" y="2164206"/>
                </a:lnTo>
                <a:lnTo>
                  <a:pt x="20334" y="2214343"/>
                </a:lnTo>
                <a:lnTo>
                  <a:pt x="14978" y="2264723"/>
                </a:lnTo>
                <a:lnTo>
                  <a:pt x="10428" y="2315341"/>
                </a:lnTo>
                <a:lnTo>
                  <a:pt x="6691" y="2366188"/>
                </a:lnTo>
                <a:lnTo>
                  <a:pt x="3773" y="2417259"/>
                </a:lnTo>
                <a:lnTo>
                  <a:pt x="1681" y="2468547"/>
                </a:lnTo>
                <a:lnTo>
                  <a:pt x="421" y="2520046"/>
                </a:lnTo>
                <a:lnTo>
                  <a:pt x="0" y="2571750"/>
                </a:lnTo>
                <a:lnTo>
                  <a:pt x="421" y="2623453"/>
                </a:lnTo>
                <a:lnTo>
                  <a:pt x="1681" y="2674952"/>
                </a:lnTo>
                <a:lnTo>
                  <a:pt x="3773" y="2726240"/>
                </a:lnTo>
                <a:lnTo>
                  <a:pt x="6691" y="2777311"/>
                </a:lnTo>
                <a:lnTo>
                  <a:pt x="10428" y="2828158"/>
                </a:lnTo>
                <a:lnTo>
                  <a:pt x="14978" y="2878776"/>
                </a:lnTo>
                <a:lnTo>
                  <a:pt x="20334" y="2929156"/>
                </a:lnTo>
                <a:lnTo>
                  <a:pt x="26489" y="2979293"/>
                </a:lnTo>
                <a:lnTo>
                  <a:pt x="33437" y="3029181"/>
                </a:lnTo>
                <a:lnTo>
                  <a:pt x="41172" y="3078812"/>
                </a:lnTo>
                <a:lnTo>
                  <a:pt x="49687" y="3128180"/>
                </a:lnTo>
                <a:lnTo>
                  <a:pt x="58975" y="3177279"/>
                </a:lnTo>
                <a:lnTo>
                  <a:pt x="69030" y="3226103"/>
                </a:lnTo>
                <a:lnTo>
                  <a:pt x="79846" y="3274644"/>
                </a:lnTo>
                <a:lnTo>
                  <a:pt x="91416" y="3322896"/>
                </a:lnTo>
                <a:lnTo>
                  <a:pt x="103733" y="3370853"/>
                </a:lnTo>
                <a:lnTo>
                  <a:pt x="116791" y="3418508"/>
                </a:lnTo>
                <a:lnTo>
                  <a:pt x="130583" y="3465855"/>
                </a:lnTo>
                <a:lnTo>
                  <a:pt x="145103" y="3512886"/>
                </a:lnTo>
                <a:lnTo>
                  <a:pt x="160344" y="3559597"/>
                </a:lnTo>
                <a:lnTo>
                  <a:pt x="176301" y="3605980"/>
                </a:lnTo>
                <a:lnTo>
                  <a:pt x="192965" y="3652028"/>
                </a:lnTo>
                <a:lnTo>
                  <a:pt x="210331" y="3697735"/>
                </a:lnTo>
                <a:lnTo>
                  <a:pt x="228393" y="3743095"/>
                </a:lnTo>
                <a:lnTo>
                  <a:pt x="247143" y="3788101"/>
                </a:lnTo>
                <a:lnTo>
                  <a:pt x="266575" y="3832747"/>
                </a:lnTo>
                <a:lnTo>
                  <a:pt x="286684" y="3877025"/>
                </a:lnTo>
                <a:lnTo>
                  <a:pt x="307461" y="3920931"/>
                </a:lnTo>
                <a:lnTo>
                  <a:pt x="328901" y="3964456"/>
                </a:lnTo>
                <a:lnTo>
                  <a:pt x="350997" y="4007595"/>
                </a:lnTo>
                <a:lnTo>
                  <a:pt x="373743" y="4050340"/>
                </a:lnTo>
                <a:lnTo>
                  <a:pt x="397132" y="4092687"/>
                </a:lnTo>
                <a:lnTo>
                  <a:pt x="421157" y="4134627"/>
                </a:lnTo>
                <a:lnTo>
                  <a:pt x="445812" y="4176155"/>
                </a:lnTo>
                <a:lnTo>
                  <a:pt x="471091" y="4217264"/>
                </a:lnTo>
                <a:lnTo>
                  <a:pt x="496988" y="4257947"/>
                </a:lnTo>
                <a:lnTo>
                  <a:pt x="523494" y="4298198"/>
                </a:lnTo>
                <a:lnTo>
                  <a:pt x="550605" y="4338011"/>
                </a:lnTo>
                <a:lnTo>
                  <a:pt x="578313" y="4377378"/>
                </a:lnTo>
                <a:lnTo>
                  <a:pt x="606612" y="4416294"/>
                </a:lnTo>
                <a:lnTo>
                  <a:pt x="635495" y="4454752"/>
                </a:lnTo>
                <a:lnTo>
                  <a:pt x="664956" y="4492746"/>
                </a:lnTo>
                <a:lnTo>
                  <a:pt x="694989" y="4530268"/>
                </a:lnTo>
                <a:lnTo>
                  <a:pt x="725586" y="4567313"/>
                </a:lnTo>
                <a:lnTo>
                  <a:pt x="756742" y="4603873"/>
                </a:lnTo>
                <a:lnTo>
                  <a:pt x="788450" y="4639943"/>
                </a:lnTo>
                <a:lnTo>
                  <a:pt x="820703" y="4675516"/>
                </a:lnTo>
                <a:lnTo>
                  <a:pt x="853495" y="4710585"/>
                </a:lnTo>
                <a:lnTo>
                  <a:pt x="886819" y="4745144"/>
                </a:lnTo>
                <a:lnTo>
                  <a:pt x="920669" y="4779186"/>
                </a:lnTo>
                <a:lnTo>
                  <a:pt x="955038" y="4812705"/>
                </a:lnTo>
                <a:lnTo>
                  <a:pt x="989920" y="4845694"/>
                </a:lnTo>
                <a:lnTo>
                  <a:pt x="1025308" y="4878148"/>
                </a:lnTo>
                <a:lnTo>
                  <a:pt x="1061196" y="4910058"/>
                </a:lnTo>
                <a:lnTo>
                  <a:pt x="1097577" y="4941419"/>
                </a:lnTo>
                <a:lnTo>
                  <a:pt x="1134444" y="4972225"/>
                </a:lnTo>
                <a:lnTo>
                  <a:pt x="1171792" y="5002468"/>
                </a:lnTo>
                <a:lnTo>
                  <a:pt x="1209613" y="5032142"/>
                </a:lnTo>
                <a:lnTo>
                  <a:pt x="1247902" y="5061242"/>
                </a:lnTo>
                <a:lnTo>
                  <a:pt x="1363599" y="5143500"/>
                </a:lnTo>
                <a:lnTo>
                  <a:pt x="4849749" y="5143500"/>
                </a:lnTo>
                <a:lnTo>
                  <a:pt x="4965446" y="5061242"/>
                </a:lnTo>
                <a:lnTo>
                  <a:pt x="5003734" y="5032142"/>
                </a:lnTo>
                <a:lnTo>
                  <a:pt x="5041555" y="5002468"/>
                </a:lnTo>
                <a:lnTo>
                  <a:pt x="5078903" y="4972225"/>
                </a:lnTo>
                <a:lnTo>
                  <a:pt x="5115770" y="4941419"/>
                </a:lnTo>
                <a:lnTo>
                  <a:pt x="5152151" y="4910058"/>
                </a:lnTo>
                <a:lnTo>
                  <a:pt x="5188039" y="4878148"/>
                </a:lnTo>
                <a:lnTo>
                  <a:pt x="5223427" y="4845694"/>
                </a:lnTo>
                <a:lnTo>
                  <a:pt x="5258309" y="4812705"/>
                </a:lnTo>
                <a:lnTo>
                  <a:pt x="5292678" y="4779186"/>
                </a:lnTo>
                <a:lnTo>
                  <a:pt x="5326528" y="4745144"/>
                </a:lnTo>
                <a:lnTo>
                  <a:pt x="5359852" y="4710585"/>
                </a:lnTo>
                <a:lnTo>
                  <a:pt x="5392644" y="4675516"/>
                </a:lnTo>
                <a:lnTo>
                  <a:pt x="5424897" y="4639943"/>
                </a:lnTo>
                <a:lnTo>
                  <a:pt x="5456605" y="4603873"/>
                </a:lnTo>
                <a:lnTo>
                  <a:pt x="5487761" y="4567313"/>
                </a:lnTo>
                <a:lnTo>
                  <a:pt x="5518358" y="4530268"/>
                </a:lnTo>
                <a:lnTo>
                  <a:pt x="5548391" y="4492746"/>
                </a:lnTo>
                <a:lnTo>
                  <a:pt x="5577852" y="4454752"/>
                </a:lnTo>
                <a:lnTo>
                  <a:pt x="5606735" y="4416294"/>
                </a:lnTo>
                <a:lnTo>
                  <a:pt x="5635034" y="4377378"/>
                </a:lnTo>
                <a:lnTo>
                  <a:pt x="5662742" y="4338011"/>
                </a:lnTo>
                <a:lnTo>
                  <a:pt x="5689853" y="4298198"/>
                </a:lnTo>
                <a:lnTo>
                  <a:pt x="5716359" y="4257947"/>
                </a:lnTo>
                <a:lnTo>
                  <a:pt x="5742256" y="4217264"/>
                </a:lnTo>
                <a:lnTo>
                  <a:pt x="5767535" y="4176155"/>
                </a:lnTo>
                <a:lnTo>
                  <a:pt x="5792190" y="4134627"/>
                </a:lnTo>
                <a:lnTo>
                  <a:pt x="5816215" y="4092687"/>
                </a:lnTo>
                <a:lnTo>
                  <a:pt x="5839604" y="4050340"/>
                </a:lnTo>
                <a:lnTo>
                  <a:pt x="5862350" y="4007595"/>
                </a:lnTo>
                <a:lnTo>
                  <a:pt x="5884446" y="3964456"/>
                </a:lnTo>
                <a:lnTo>
                  <a:pt x="5905886" y="3920931"/>
                </a:lnTo>
                <a:lnTo>
                  <a:pt x="5926663" y="3877025"/>
                </a:lnTo>
                <a:lnTo>
                  <a:pt x="5946772" y="3832747"/>
                </a:lnTo>
                <a:lnTo>
                  <a:pt x="5966204" y="3788101"/>
                </a:lnTo>
                <a:lnTo>
                  <a:pt x="5984954" y="3743095"/>
                </a:lnTo>
                <a:lnTo>
                  <a:pt x="6003016" y="3697735"/>
                </a:lnTo>
                <a:lnTo>
                  <a:pt x="6020382" y="3652028"/>
                </a:lnTo>
                <a:lnTo>
                  <a:pt x="6037046" y="3605980"/>
                </a:lnTo>
                <a:lnTo>
                  <a:pt x="6053003" y="3559597"/>
                </a:lnTo>
                <a:lnTo>
                  <a:pt x="6068244" y="3512886"/>
                </a:lnTo>
                <a:lnTo>
                  <a:pt x="6082764" y="3465855"/>
                </a:lnTo>
                <a:lnTo>
                  <a:pt x="6096556" y="3418508"/>
                </a:lnTo>
                <a:lnTo>
                  <a:pt x="6109614" y="3370853"/>
                </a:lnTo>
                <a:lnTo>
                  <a:pt x="6121931" y="3322896"/>
                </a:lnTo>
                <a:lnTo>
                  <a:pt x="6133501" y="3274644"/>
                </a:lnTo>
                <a:lnTo>
                  <a:pt x="6144317" y="3226103"/>
                </a:lnTo>
                <a:lnTo>
                  <a:pt x="6154372" y="3177279"/>
                </a:lnTo>
                <a:lnTo>
                  <a:pt x="6163660" y="3128180"/>
                </a:lnTo>
                <a:lnTo>
                  <a:pt x="6172175" y="3078812"/>
                </a:lnTo>
                <a:lnTo>
                  <a:pt x="6179910" y="3029181"/>
                </a:lnTo>
                <a:lnTo>
                  <a:pt x="6186858" y="2979293"/>
                </a:lnTo>
                <a:lnTo>
                  <a:pt x="6193013" y="2929156"/>
                </a:lnTo>
                <a:lnTo>
                  <a:pt x="6198369" y="2878776"/>
                </a:lnTo>
                <a:lnTo>
                  <a:pt x="6202919" y="2828158"/>
                </a:lnTo>
                <a:lnTo>
                  <a:pt x="6206656" y="2777311"/>
                </a:lnTo>
                <a:lnTo>
                  <a:pt x="6209574" y="2726240"/>
                </a:lnTo>
                <a:lnTo>
                  <a:pt x="6211666" y="2674952"/>
                </a:lnTo>
                <a:lnTo>
                  <a:pt x="6212926" y="2623453"/>
                </a:lnTo>
                <a:lnTo>
                  <a:pt x="6213347" y="2571750"/>
                </a:lnTo>
                <a:lnTo>
                  <a:pt x="6212926" y="2520046"/>
                </a:lnTo>
                <a:lnTo>
                  <a:pt x="6211666" y="2468547"/>
                </a:lnTo>
                <a:lnTo>
                  <a:pt x="6209574" y="2417259"/>
                </a:lnTo>
                <a:lnTo>
                  <a:pt x="6206656" y="2366188"/>
                </a:lnTo>
                <a:lnTo>
                  <a:pt x="6202919" y="2315341"/>
                </a:lnTo>
                <a:lnTo>
                  <a:pt x="6198369" y="2264723"/>
                </a:lnTo>
                <a:lnTo>
                  <a:pt x="6193013" y="2214343"/>
                </a:lnTo>
                <a:lnTo>
                  <a:pt x="6186858" y="2164206"/>
                </a:lnTo>
                <a:lnTo>
                  <a:pt x="6179910" y="2114318"/>
                </a:lnTo>
                <a:lnTo>
                  <a:pt x="6172175" y="2064687"/>
                </a:lnTo>
                <a:lnTo>
                  <a:pt x="6163660" y="2015319"/>
                </a:lnTo>
                <a:lnTo>
                  <a:pt x="6154372" y="1966220"/>
                </a:lnTo>
                <a:lnTo>
                  <a:pt x="6144317" y="1917397"/>
                </a:lnTo>
                <a:lnTo>
                  <a:pt x="6133501" y="1868856"/>
                </a:lnTo>
                <a:lnTo>
                  <a:pt x="6121931" y="1820604"/>
                </a:lnTo>
                <a:lnTo>
                  <a:pt x="6109614" y="1772647"/>
                </a:lnTo>
                <a:lnTo>
                  <a:pt x="6096556" y="1724992"/>
                </a:lnTo>
                <a:lnTo>
                  <a:pt x="6082764" y="1677645"/>
                </a:lnTo>
                <a:lnTo>
                  <a:pt x="6068244" y="1630614"/>
                </a:lnTo>
                <a:lnTo>
                  <a:pt x="6053003" y="1583904"/>
                </a:lnTo>
                <a:lnTo>
                  <a:pt x="6037046" y="1537521"/>
                </a:lnTo>
                <a:lnTo>
                  <a:pt x="6020382" y="1491473"/>
                </a:lnTo>
                <a:lnTo>
                  <a:pt x="6003016" y="1445766"/>
                </a:lnTo>
                <a:lnTo>
                  <a:pt x="5984954" y="1400406"/>
                </a:lnTo>
                <a:lnTo>
                  <a:pt x="5966204" y="1355401"/>
                </a:lnTo>
                <a:lnTo>
                  <a:pt x="5946772" y="1310756"/>
                </a:lnTo>
                <a:lnTo>
                  <a:pt x="5926663" y="1266477"/>
                </a:lnTo>
                <a:lnTo>
                  <a:pt x="5905886" y="1222573"/>
                </a:lnTo>
                <a:lnTo>
                  <a:pt x="5884446" y="1179048"/>
                </a:lnTo>
                <a:lnTo>
                  <a:pt x="5862350" y="1135909"/>
                </a:lnTo>
                <a:lnTo>
                  <a:pt x="5839604" y="1093164"/>
                </a:lnTo>
                <a:lnTo>
                  <a:pt x="5816215" y="1050818"/>
                </a:lnTo>
                <a:lnTo>
                  <a:pt x="5792190" y="1008879"/>
                </a:lnTo>
                <a:lnTo>
                  <a:pt x="5767535" y="967352"/>
                </a:lnTo>
                <a:lnTo>
                  <a:pt x="5742256" y="926243"/>
                </a:lnTo>
                <a:lnTo>
                  <a:pt x="5716359" y="885561"/>
                </a:lnTo>
                <a:lnTo>
                  <a:pt x="5689853" y="845310"/>
                </a:lnTo>
                <a:lnTo>
                  <a:pt x="5662742" y="805498"/>
                </a:lnTo>
                <a:lnTo>
                  <a:pt x="5635034" y="766132"/>
                </a:lnTo>
                <a:lnTo>
                  <a:pt x="5606735" y="727217"/>
                </a:lnTo>
                <a:lnTo>
                  <a:pt x="5577852" y="688760"/>
                </a:lnTo>
                <a:lnTo>
                  <a:pt x="5548391" y="650767"/>
                </a:lnTo>
                <a:lnTo>
                  <a:pt x="5518358" y="613246"/>
                </a:lnTo>
                <a:lnTo>
                  <a:pt x="5487761" y="576202"/>
                </a:lnTo>
                <a:lnTo>
                  <a:pt x="5456605" y="539643"/>
                </a:lnTo>
                <a:lnTo>
                  <a:pt x="5424897" y="503574"/>
                </a:lnTo>
                <a:lnTo>
                  <a:pt x="5392644" y="468003"/>
                </a:lnTo>
                <a:lnTo>
                  <a:pt x="5359852" y="432935"/>
                </a:lnTo>
                <a:lnTo>
                  <a:pt x="5326528" y="398377"/>
                </a:lnTo>
                <a:lnTo>
                  <a:pt x="5292678" y="364336"/>
                </a:lnTo>
                <a:lnTo>
                  <a:pt x="5258309" y="330819"/>
                </a:lnTo>
                <a:lnTo>
                  <a:pt x="5223427" y="297831"/>
                </a:lnTo>
                <a:lnTo>
                  <a:pt x="5188039" y="265379"/>
                </a:lnTo>
                <a:lnTo>
                  <a:pt x="5152151" y="233470"/>
                </a:lnTo>
                <a:lnTo>
                  <a:pt x="5115770" y="202111"/>
                </a:lnTo>
                <a:lnTo>
                  <a:pt x="5078903" y="171307"/>
                </a:lnTo>
                <a:lnTo>
                  <a:pt x="5041555" y="141065"/>
                </a:lnTo>
                <a:lnTo>
                  <a:pt x="5003734" y="111393"/>
                </a:lnTo>
                <a:lnTo>
                  <a:pt x="4965446" y="82296"/>
                </a:lnTo>
                <a:lnTo>
                  <a:pt x="4849749" y="0"/>
                </a:lnTo>
                <a:close/>
              </a:path>
            </a:pathLst>
          </a:custGeom>
          <a:solidFill>
            <a:srgbClr val="FFFFFF">
              <a:alpha val="79998"/>
            </a:srgbClr>
          </a:solidFill>
        </p:spPr>
        <p:txBody>
          <a:bodyPr wrap="square" lIns="0" tIns="0" rIns="0" bIns="0" rtlCol="0"/>
          <a:lstStyle/>
          <a:p>
            <a:endParaRPr/>
          </a:p>
        </p:txBody>
      </p:sp>
      <p:sp>
        <p:nvSpPr>
          <p:cNvPr id="4" name="object 4"/>
          <p:cNvSpPr/>
          <p:nvPr/>
        </p:nvSpPr>
        <p:spPr>
          <a:xfrm>
            <a:off x="1589532" y="858011"/>
            <a:ext cx="5966460" cy="5143500"/>
          </a:xfrm>
          <a:custGeom>
            <a:avLst/>
            <a:gdLst/>
            <a:ahLst/>
            <a:cxnLst/>
            <a:rect l="l" t="t" r="r" b="b"/>
            <a:pathLst>
              <a:path w="5966459" h="5143500">
                <a:moveTo>
                  <a:pt x="4494657" y="0"/>
                </a:moveTo>
                <a:lnTo>
                  <a:pt x="1471803" y="0"/>
                </a:lnTo>
                <a:lnTo>
                  <a:pt x="1436370" y="25400"/>
                </a:lnTo>
                <a:lnTo>
                  <a:pt x="1355226" y="76200"/>
                </a:lnTo>
                <a:lnTo>
                  <a:pt x="1275867" y="127000"/>
                </a:lnTo>
                <a:lnTo>
                  <a:pt x="1236874" y="165100"/>
                </a:lnTo>
                <a:lnTo>
                  <a:pt x="1198348" y="190500"/>
                </a:lnTo>
                <a:lnTo>
                  <a:pt x="1122726" y="241300"/>
                </a:lnTo>
                <a:lnTo>
                  <a:pt x="1085643" y="279400"/>
                </a:lnTo>
                <a:lnTo>
                  <a:pt x="1049055" y="304800"/>
                </a:lnTo>
                <a:lnTo>
                  <a:pt x="1012968" y="342900"/>
                </a:lnTo>
                <a:lnTo>
                  <a:pt x="977391" y="368300"/>
                </a:lnTo>
                <a:lnTo>
                  <a:pt x="942329" y="406400"/>
                </a:lnTo>
                <a:lnTo>
                  <a:pt x="907789" y="431800"/>
                </a:lnTo>
                <a:lnTo>
                  <a:pt x="873779" y="469900"/>
                </a:lnTo>
                <a:lnTo>
                  <a:pt x="840306" y="508000"/>
                </a:lnTo>
                <a:lnTo>
                  <a:pt x="807376" y="533400"/>
                </a:lnTo>
                <a:lnTo>
                  <a:pt x="774996" y="571500"/>
                </a:lnTo>
                <a:lnTo>
                  <a:pt x="743173" y="609600"/>
                </a:lnTo>
                <a:lnTo>
                  <a:pt x="711915" y="647700"/>
                </a:lnTo>
                <a:lnTo>
                  <a:pt x="681227" y="685800"/>
                </a:lnTo>
                <a:lnTo>
                  <a:pt x="651118" y="723900"/>
                </a:lnTo>
                <a:lnTo>
                  <a:pt x="621594" y="749300"/>
                </a:lnTo>
                <a:lnTo>
                  <a:pt x="592662" y="787400"/>
                </a:lnTo>
                <a:lnTo>
                  <a:pt x="564329" y="825500"/>
                </a:lnTo>
                <a:lnTo>
                  <a:pt x="536601" y="876300"/>
                </a:lnTo>
                <a:lnTo>
                  <a:pt x="509486" y="914400"/>
                </a:lnTo>
                <a:lnTo>
                  <a:pt x="482991" y="952500"/>
                </a:lnTo>
                <a:lnTo>
                  <a:pt x="457123" y="990600"/>
                </a:lnTo>
                <a:lnTo>
                  <a:pt x="431888" y="1028700"/>
                </a:lnTo>
                <a:lnTo>
                  <a:pt x="407294" y="1066800"/>
                </a:lnTo>
                <a:lnTo>
                  <a:pt x="383347" y="1117600"/>
                </a:lnTo>
                <a:lnTo>
                  <a:pt x="360055" y="1155700"/>
                </a:lnTo>
                <a:lnTo>
                  <a:pt x="337424" y="1193800"/>
                </a:lnTo>
                <a:lnTo>
                  <a:pt x="315461" y="1244600"/>
                </a:lnTo>
                <a:lnTo>
                  <a:pt x="294174" y="1282700"/>
                </a:lnTo>
                <a:lnTo>
                  <a:pt x="273568" y="1333500"/>
                </a:lnTo>
                <a:lnTo>
                  <a:pt x="253652" y="1371600"/>
                </a:lnTo>
                <a:lnTo>
                  <a:pt x="234432" y="1422400"/>
                </a:lnTo>
                <a:lnTo>
                  <a:pt x="215915" y="1460500"/>
                </a:lnTo>
                <a:lnTo>
                  <a:pt x="198107" y="1511300"/>
                </a:lnTo>
                <a:lnTo>
                  <a:pt x="181017" y="1549400"/>
                </a:lnTo>
                <a:lnTo>
                  <a:pt x="164650" y="1600200"/>
                </a:lnTo>
                <a:lnTo>
                  <a:pt x="149014" y="1638300"/>
                </a:lnTo>
                <a:lnTo>
                  <a:pt x="134116" y="1689100"/>
                </a:lnTo>
                <a:lnTo>
                  <a:pt x="119962" y="1739900"/>
                </a:lnTo>
                <a:lnTo>
                  <a:pt x="106560" y="1790700"/>
                </a:lnTo>
                <a:lnTo>
                  <a:pt x="93917" y="1828800"/>
                </a:lnTo>
                <a:lnTo>
                  <a:pt x="82038" y="1879600"/>
                </a:lnTo>
                <a:lnTo>
                  <a:pt x="70933" y="1930400"/>
                </a:lnTo>
                <a:lnTo>
                  <a:pt x="60606" y="1981200"/>
                </a:lnTo>
                <a:lnTo>
                  <a:pt x="51066" y="2019300"/>
                </a:lnTo>
                <a:lnTo>
                  <a:pt x="42319" y="2070100"/>
                </a:lnTo>
                <a:lnTo>
                  <a:pt x="34372" y="2120900"/>
                </a:lnTo>
                <a:lnTo>
                  <a:pt x="27232" y="2171700"/>
                </a:lnTo>
                <a:lnTo>
                  <a:pt x="20906" y="2222500"/>
                </a:lnTo>
                <a:lnTo>
                  <a:pt x="15401" y="2273300"/>
                </a:lnTo>
                <a:lnTo>
                  <a:pt x="10724" y="2324100"/>
                </a:lnTo>
                <a:lnTo>
                  <a:pt x="6882" y="2374900"/>
                </a:lnTo>
                <a:lnTo>
                  <a:pt x="3881" y="2425700"/>
                </a:lnTo>
                <a:lnTo>
                  <a:pt x="1729" y="2476500"/>
                </a:lnTo>
                <a:lnTo>
                  <a:pt x="433" y="2527300"/>
                </a:lnTo>
                <a:lnTo>
                  <a:pt x="0" y="2578100"/>
                </a:lnTo>
                <a:lnTo>
                  <a:pt x="433" y="2628900"/>
                </a:lnTo>
                <a:lnTo>
                  <a:pt x="1729" y="2679700"/>
                </a:lnTo>
                <a:lnTo>
                  <a:pt x="3881" y="2730500"/>
                </a:lnTo>
                <a:lnTo>
                  <a:pt x="6882" y="2781300"/>
                </a:lnTo>
                <a:lnTo>
                  <a:pt x="10724" y="2832100"/>
                </a:lnTo>
                <a:lnTo>
                  <a:pt x="15401" y="2882900"/>
                </a:lnTo>
                <a:lnTo>
                  <a:pt x="20906" y="2933700"/>
                </a:lnTo>
                <a:lnTo>
                  <a:pt x="27232" y="2984500"/>
                </a:lnTo>
                <a:lnTo>
                  <a:pt x="34372" y="3035300"/>
                </a:lnTo>
                <a:lnTo>
                  <a:pt x="42319" y="3086100"/>
                </a:lnTo>
                <a:lnTo>
                  <a:pt x="51066" y="3136900"/>
                </a:lnTo>
                <a:lnTo>
                  <a:pt x="60606" y="3175000"/>
                </a:lnTo>
                <a:lnTo>
                  <a:pt x="70933" y="3225800"/>
                </a:lnTo>
                <a:lnTo>
                  <a:pt x="82038" y="3276600"/>
                </a:lnTo>
                <a:lnTo>
                  <a:pt x="93917" y="3327400"/>
                </a:lnTo>
                <a:lnTo>
                  <a:pt x="106560" y="3365500"/>
                </a:lnTo>
                <a:lnTo>
                  <a:pt x="119962" y="3416300"/>
                </a:lnTo>
                <a:lnTo>
                  <a:pt x="134116" y="3467100"/>
                </a:lnTo>
                <a:lnTo>
                  <a:pt x="149014" y="3517900"/>
                </a:lnTo>
                <a:lnTo>
                  <a:pt x="164650" y="3556000"/>
                </a:lnTo>
                <a:lnTo>
                  <a:pt x="181017" y="3606800"/>
                </a:lnTo>
                <a:lnTo>
                  <a:pt x="198107" y="3644900"/>
                </a:lnTo>
                <a:lnTo>
                  <a:pt x="215915" y="3695700"/>
                </a:lnTo>
                <a:lnTo>
                  <a:pt x="234432" y="3733800"/>
                </a:lnTo>
                <a:lnTo>
                  <a:pt x="253652" y="3784600"/>
                </a:lnTo>
                <a:lnTo>
                  <a:pt x="273568" y="3822700"/>
                </a:lnTo>
                <a:lnTo>
                  <a:pt x="294174" y="3873500"/>
                </a:lnTo>
                <a:lnTo>
                  <a:pt x="315461" y="3911600"/>
                </a:lnTo>
                <a:lnTo>
                  <a:pt x="337424" y="3962400"/>
                </a:lnTo>
                <a:lnTo>
                  <a:pt x="360055" y="4000500"/>
                </a:lnTo>
                <a:lnTo>
                  <a:pt x="383347" y="4038600"/>
                </a:lnTo>
                <a:lnTo>
                  <a:pt x="407294" y="4089400"/>
                </a:lnTo>
                <a:lnTo>
                  <a:pt x="431888" y="4127500"/>
                </a:lnTo>
                <a:lnTo>
                  <a:pt x="457123" y="4165600"/>
                </a:lnTo>
                <a:lnTo>
                  <a:pt x="482991" y="4203700"/>
                </a:lnTo>
                <a:lnTo>
                  <a:pt x="509486" y="4241800"/>
                </a:lnTo>
                <a:lnTo>
                  <a:pt x="536601" y="4279900"/>
                </a:lnTo>
                <a:lnTo>
                  <a:pt x="564329" y="4330700"/>
                </a:lnTo>
                <a:lnTo>
                  <a:pt x="592662" y="4368800"/>
                </a:lnTo>
                <a:lnTo>
                  <a:pt x="621594" y="4406900"/>
                </a:lnTo>
                <a:lnTo>
                  <a:pt x="651118" y="4432300"/>
                </a:lnTo>
                <a:lnTo>
                  <a:pt x="681227" y="4470400"/>
                </a:lnTo>
                <a:lnTo>
                  <a:pt x="711915" y="4508500"/>
                </a:lnTo>
                <a:lnTo>
                  <a:pt x="743173" y="4546600"/>
                </a:lnTo>
                <a:lnTo>
                  <a:pt x="774996" y="4584700"/>
                </a:lnTo>
                <a:lnTo>
                  <a:pt x="807376" y="4622800"/>
                </a:lnTo>
                <a:lnTo>
                  <a:pt x="840306" y="4648200"/>
                </a:lnTo>
                <a:lnTo>
                  <a:pt x="873779" y="4686300"/>
                </a:lnTo>
                <a:lnTo>
                  <a:pt x="907789" y="4724400"/>
                </a:lnTo>
                <a:lnTo>
                  <a:pt x="942329" y="4749800"/>
                </a:lnTo>
                <a:lnTo>
                  <a:pt x="977391" y="4787900"/>
                </a:lnTo>
                <a:lnTo>
                  <a:pt x="1012968" y="4813300"/>
                </a:lnTo>
                <a:lnTo>
                  <a:pt x="1049055" y="4851400"/>
                </a:lnTo>
                <a:lnTo>
                  <a:pt x="1085643" y="4876800"/>
                </a:lnTo>
                <a:lnTo>
                  <a:pt x="1122726" y="4914900"/>
                </a:lnTo>
                <a:lnTo>
                  <a:pt x="1160297" y="4940300"/>
                </a:lnTo>
                <a:lnTo>
                  <a:pt x="1236874" y="4991100"/>
                </a:lnTo>
                <a:lnTo>
                  <a:pt x="1275867" y="5029200"/>
                </a:lnTo>
                <a:lnTo>
                  <a:pt x="1355226" y="5080000"/>
                </a:lnTo>
                <a:lnTo>
                  <a:pt x="1436370" y="5130800"/>
                </a:lnTo>
                <a:lnTo>
                  <a:pt x="1471803" y="5143500"/>
                </a:lnTo>
                <a:lnTo>
                  <a:pt x="4494657" y="5143500"/>
                </a:lnTo>
                <a:lnTo>
                  <a:pt x="4530090" y="5130800"/>
                </a:lnTo>
                <a:lnTo>
                  <a:pt x="4611233" y="5080000"/>
                </a:lnTo>
                <a:lnTo>
                  <a:pt x="4690592" y="5029200"/>
                </a:lnTo>
                <a:lnTo>
                  <a:pt x="4729585" y="4991100"/>
                </a:lnTo>
                <a:lnTo>
                  <a:pt x="4806162" y="4940300"/>
                </a:lnTo>
                <a:lnTo>
                  <a:pt x="4843733" y="4914900"/>
                </a:lnTo>
                <a:lnTo>
                  <a:pt x="4880816" y="4876800"/>
                </a:lnTo>
                <a:lnTo>
                  <a:pt x="4917404" y="4851400"/>
                </a:lnTo>
                <a:lnTo>
                  <a:pt x="4953491" y="4813300"/>
                </a:lnTo>
                <a:lnTo>
                  <a:pt x="4989068" y="4787900"/>
                </a:lnTo>
                <a:lnTo>
                  <a:pt x="5024130" y="4749800"/>
                </a:lnTo>
                <a:lnTo>
                  <a:pt x="5058670" y="4724400"/>
                </a:lnTo>
                <a:lnTo>
                  <a:pt x="5092680" y="4686300"/>
                </a:lnTo>
                <a:lnTo>
                  <a:pt x="5126153" y="4648200"/>
                </a:lnTo>
                <a:lnTo>
                  <a:pt x="5159083" y="4622800"/>
                </a:lnTo>
                <a:lnTo>
                  <a:pt x="5191463" y="4584700"/>
                </a:lnTo>
                <a:lnTo>
                  <a:pt x="5223286" y="4546600"/>
                </a:lnTo>
                <a:lnTo>
                  <a:pt x="5254544" y="4508500"/>
                </a:lnTo>
                <a:lnTo>
                  <a:pt x="5285231" y="4470400"/>
                </a:lnTo>
                <a:lnTo>
                  <a:pt x="5315341" y="4432300"/>
                </a:lnTo>
                <a:lnTo>
                  <a:pt x="5344865" y="4406900"/>
                </a:lnTo>
                <a:lnTo>
                  <a:pt x="5373797" y="4368800"/>
                </a:lnTo>
                <a:lnTo>
                  <a:pt x="5402130" y="4330700"/>
                </a:lnTo>
                <a:lnTo>
                  <a:pt x="5429858" y="4279900"/>
                </a:lnTo>
                <a:lnTo>
                  <a:pt x="5456973" y="4241800"/>
                </a:lnTo>
                <a:lnTo>
                  <a:pt x="5483468" y="4203700"/>
                </a:lnTo>
                <a:lnTo>
                  <a:pt x="5509336" y="4165600"/>
                </a:lnTo>
                <a:lnTo>
                  <a:pt x="5534571" y="4127500"/>
                </a:lnTo>
                <a:lnTo>
                  <a:pt x="5559165" y="4089400"/>
                </a:lnTo>
                <a:lnTo>
                  <a:pt x="5583112" y="4038600"/>
                </a:lnTo>
                <a:lnTo>
                  <a:pt x="5606404" y="4000500"/>
                </a:lnTo>
                <a:lnTo>
                  <a:pt x="5629035" y="3962400"/>
                </a:lnTo>
                <a:lnTo>
                  <a:pt x="5650998" y="3911600"/>
                </a:lnTo>
                <a:lnTo>
                  <a:pt x="5672285" y="3873500"/>
                </a:lnTo>
                <a:lnTo>
                  <a:pt x="5692891" y="3822700"/>
                </a:lnTo>
                <a:lnTo>
                  <a:pt x="5712807" y="3784600"/>
                </a:lnTo>
                <a:lnTo>
                  <a:pt x="5732027" y="3733800"/>
                </a:lnTo>
                <a:lnTo>
                  <a:pt x="5750544" y="3695700"/>
                </a:lnTo>
                <a:lnTo>
                  <a:pt x="5768352" y="3644900"/>
                </a:lnTo>
                <a:lnTo>
                  <a:pt x="5785442" y="3606800"/>
                </a:lnTo>
                <a:lnTo>
                  <a:pt x="5801809" y="3556000"/>
                </a:lnTo>
                <a:lnTo>
                  <a:pt x="5817445" y="3517900"/>
                </a:lnTo>
                <a:lnTo>
                  <a:pt x="5832343" y="3467100"/>
                </a:lnTo>
                <a:lnTo>
                  <a:pt x="5846497" y="3416300"/>
                </a:lnTo>
                <a:lnTo>
                  <a:pt x="5859899" y="3365500"/>
                </a:lnTo>
                <a:lnTo>
                  <a:pt x="5872542" y="3327400"/>
                </a:lnTo>
                <a:lnTo>
                  <a:pt x="5884421" y="3276600"/>
                </a:lnTo>
                <a:lnTo>
                  <a:pt x="5895526" y="3225800"/>
                </a:lnTo>
                <a:lnTo>
                  <a:pt x="5905853" y="3175000"/>
                </a:lnTo>
                <a:lnTo>
                  <a:pt x="5915393" y="3136900"/>
                </a:lnTo>
                <a:lnTo>
                  <a:pt x="5924140" y="3086100"/>
                </a:lnTo>
                <a:lnTo>
                  <a:pt x="5932087" y="3035300"/>
                </a:lnTo>
                <a:lnTo>
                  <a:pt x="5939227" y="2984500"/>
                </a:lnTo>
                <a:lnTo>
                  <a:pt x="5945553" y="2933700"/>
                </a:lnTo>
                <a:lnTo>
                  <a:pt x="5951058" y="2882900"/>
                </a:lnTo>
                <a:lnTo>
                  <a:pt x="5955735" y="2832100"/>
                </a:lnTo>
                <a:lnTo>
                  <a:pt x="5959577" y="2781300"/>
                </a:lnTo>
                <a:lnTo>
                  <a:pt x="5962578" y="2730500"/>
                </a:lnTo>
                <a:lnTo>
                  <a:pt x="5964730" y="2679700"/>
                </a:lnTo>
                <a:lnTo>
                  <a:pt x="5966026" y="2628900"/>
                </a:lnTo>
                <a:lnTo>
                  <a:pt x="5966460" y="2578100"/>
                </a:lnTo>
                <a:lnTo>
                  <a:pt x="5966026" y="2527300"/>
                </a:lnTo>
                <a:lnTo>
                  <a:pt x="5964730" y="2476500"/>
                </a:lnTo>
                <a:lnTo>
                  <a:pt x="5962578" y="2425700"/>
                </a:lnTo>
                <a:lnTo>
                  <a:pt x="5959577" y="2374900"/>
                </a:lnTo>
                <a:lnTo>
                  <a:pt x="5955735" y="2324100"/>
                </a:lnTo>
                <a:lnTo>
                  <a:pt x="5951058" y="2273300"/>
                </a:lnTo>
                <a:lnTo>
                  <a:pt x="5945553" y="2222500"/>
                </a:lnTo>
                <a:lnTo>
                  <a:pt x="5939227" y="2171700"/>
                </a:lnTo>
                <a:lnTo>
                  <a:pt x="5932087" y="2120900"/>
                </a:lnTo>
                <a:lnTo>
                  <a:pt x="5924140" y="2070100"/>
                </a:lnTo>
                <a:lnTo>
                  <a:pt x="5915393" y="2019300"/>
                </a:lnTo>
                <a:lnTo>
                  <a:pt x="5905853" y="1981200"/>
                </a:lnTo>
                <a:lnTo>
                  <a:pt x="5895526" y="1930400"/>
                </a:lnTo>
                <a:lnTo>
                  <a:pt x="5884421" y="1879600"/>
                </a:lnTo>
                <a:lnTo>
                  <a:pt x="5872542" y="1828800"/>
                </a:lnTo>
                <a:lnTo>
                  <a:pt x="5859899" y="1790700"/>
                </a:lnTo>
                <a:lnTo>
                  <a:pt x="5846497" y="1739900"/>
                </a:lnTo>
                <a:lnTo>
                  <a:pt x="5832343" y="1689100"/>
                </a:lnTo>
                <a:lnTo>
                  <a:pt x="5817445" y="1638300"/>
                </a:lnTo>
                <a:lnTo>
                  <a:pt x="5801809" y="1600200"/>
                </a:lnTo>
                <a:lnTo>
                  <a:pt x="5785442" y="1549400"/>
                </a:lnTo>
                <a:lnTo>
                  <a:pt x="5768352" y="1511300"/>
                </a:lnTo>
                <a:lnTo>
                  <a:pt x="5750544" y="1460500"/>
                </a:lnTo>
                <a:lnTo>
                  <a:pt x="5732027" y="1422400"/>
                </a:lnTo>
                <a:lnTo>
                  <a:pt x="5712807" y="1371600"/>
                </a:lnTo>
                <a:lnTo>
                  <a:pt x="5692891" y="1333500"/>
                </a:lnTo>
                <a:lnTo>
                  <a:pt x="5672285" y="1282700"/>
                </a:lnTo>
                <a:lnTo>
                  <a:pt x="5650998" y="1244600"/>
                </a:lnTo>
                <a:lnTo>
                  <a:pt x="5629035" y="1193800"/>
                </a:lnTo>
                <a:lnTo>
                  <a:pt x="5606404" y="1155700"/>
                </a:lnTo>
                <a:lnTo>
                  <a:pt x="5583112" y="1117600"/>
                </a:lnTo>
                <a:lnTo>
                  <a:pt x="5559165" y="1066800"/>
                </a:lnTo>
                <a:lnTo>
                  <a:pt x="5534571" y="1028700"/>
                </a:lnTo>
                <a:lnTo>
                  <a:pt x="5509336" y="990600"/>
                </a:lnTo>
                <a:lnTo>
                  <a:pt x="5483468" y="952500"/>
                </a:lnTo>
                <a:lnTo>
                  <a:pt x="5456973" y="914400"/>
                </a:lnTo>
                <a:lnTo>
                  <a:pt x="5429858" y="876300"/>
                </a:lnTo>
                <a:lnTo>
                  <a:pt x="5402130" y="825500"/>
                </a:lnTo>
                <a:lnTo>
                  <a:pt x="5373797" y="787400"/>
                </a:lnTo>
                <a:lnTo>
                  <a:pt x="5344865" y="749300"/>
                </a:lnTo>
                <a:lnTo>
                  <a:pt x="5315341" y="723900"/>
                </a:lnTo>
                <a:lnTo>
                  <a:pt x="5285231" y="685800"/>
                </a:lnTo>
                <a:lnTo>
                  <a:pt x="5254544" y="647700"/>
                </a:lnTo>
                <a:lnTo>
                  <a:pt x="5223286" y="609600"/>
                </a:lnTo>
                <a:lnTo>
                  <a:pt x="5191463" y="571500"/>
                </a:lnTo>
                <a:lnTo>
                  <a:pt x="5159083" y="533400"/>
                </a:lnTo>
                <a:lnTo>
                  <a:pt x="5126153" y="508000"/>
                </a:lnTo>
                <a:lnTo>
                  <a:pt x="5092680" y="469900"/>
                </a:lnTo>
                <a:lnTo>
                  <a:pt x="5058670" y="431800"/>
                </a:lnTo>
                <a:lnTo>
                  <a:pt x="5024130" y="406400"/>
                </a:lnTo>
                <a:lnTo>
                  <a:pt x="4989068" y="368300"/>
                </a:lnTo>
                <a:lnTo>
                  <a:pt x="4953491" y="342900"/>
                </a:lnTo>
                <a:lnTo>
                  <a:pt x="4917404" y="304800"/>
                </a:lnTo>
                <a:lnTo>
                  <a:pt x="4880816" y="279400"/>
                </a:lnTo>
                <a:lnTo>
                  <a:pt x="4843733" y="241300"/>
                </a:lnTo>
                <a:lnTo>
                  <a:pt x="4768111" y="190500"/>
                </a:lnTo>
                <a:lnTo>
                  <a:pt x="4729585" y="165100"/>
                </a:lnTo>
                <a:lnTo>
                  <a:pt x="4690592" y="127000"/>
                </a:lnTo>
                <a:lnTo>
                  <a:pt x="4611233" y="76200"/>
                </a:lnTo>
                <a:lnTo>
                  <a:pt x="4530090" y="25400"/>
                </a:lnTo>
                <a:lnTo>
                  <a:pt x="4494657" y="0"/>
                </a:lnTo>
                <a:close/>
              </a:path>
            </a:pathLst>
          </a:custGeom>
          <a:solidFill>
            <a:srgbClr val="FFFFFF"/>
          </a:solidFill>
        </p:spPr>
        <p:txBody>
          <a:bodyPr wrap="square" lIns="0" tIns="0" rIns="0" bIns="0" rtlCol="0"/>
          <a:lstStyle/>
          <a:p>
            <a:endParaRPr/>
          </a:p>
        </p:txBody>
      </p:sp>
      <p:sp>
        <p:nvSpPr>
          <p:cNvPr id="6" name="object 6"/>
          <p:cNvSpPr txBox="1"/>
          <p:nvPr/>
        </p:nvSpPr>
        <p:spPr>
          <a:xfrm>
            <a:off x="1078245" y="2240061"/>
            <a:ext cx="6294641" cy="3516347"/>
          </a:xfrm>
          <a:prstGeom prst="rect">
            <a:avLst/>
          </a:prstGeom>
        </p:spPr>
        <p:txBody>
          <a:bodyPr vert="horz" wrap="square" lIns="0" tIns="66040" rIns="0" bIns="0" rtlCol="0" anchor="t">
            <a:spAutoFit/>
          </a:bodyPr>
          <a:lstStyle/>
          <a:p>
            <a:pPr marL="12700" marR="5080" indent="621665" algn="ctr">
              <a:lnSpc>
                <a:spcPts val="2590"/>
              </a:lnSpc>
              <a:spcBef>
                <a:spcPts val="520"/>
              </a:spcBef>
              <a:tabLst>
                <a:tab pos="1266825" algn="l"/>
              </a:tabLst>
            </a:pPr>
            <a:r>
              <a:rPr lang="en-US" sz="2500" spc="-225" dirty="0">
                <a:solidFill>
                  <a:srgbClr val="000000"/>
                </a:solidFill>
                <a:latin typeface="Arial"/>
                <a:ea typeface="+mn-lt"/>
                <a:cs typeface="+mn-lt"/>
              </a:rPr>
              <a:t>Applying</a:t>
            </a:r>
            <a:r>
              <a:rPr lang="en-US" sz="2500" spc="-225" dirty="0">
                <a:latin typeface="Arial"/>
                <a:ea typeface="+mn-lt"/>
                <a:cs typeface="+mn-lt"/>
              </a:rPr>
              <a:t> AI, NLP, and Optimization to COVID-19</a:t>
            </a:r>
            <a:endParaRPr lang="en-US" sz="2500">
              <a:latin typeface="Arial"/>
              <a:ea typeface="+mn-lt"/>
              <a:cs typeface="+mn-lt"/>
            </a:endParaRPr>
          </a:p>
          <a:p>
            <a:pPr marL="12700" marR="5080" indent="621665" algn="ctr">
              <a:lnSpc>
                <a:spcPts val="2590"/>
              </a:lnSpc>
              <a:spcBef>
                <a:spcPts val="520"/>
              </a:spcBef>
              <a:tabLst>
                <a:tab pos="1266825" algn="l"/>
              </a:tabLst>
            </a:pPr>
            <a:endParaRPr lang="en-US" sz="2500" spc="-225" dirty="0">
              <a:solidFill>
                <a:srgbClr val="0D0D0D"/>
              </a:solidFill>
              <a:latin typeface="Arial"/>
              <a:cs typeface="Arial"/>
            </a:endParaRPr>
          </a:p>
          <a:p>
            <a:pPr marL="12700" marR="5080" indent="621665" algn="ctr">
              <a:lnSpc>
                <a:spcPts val="2590"/>
              </a:lnSpc>
              <a:spcBef>
                <a:spcPts val="520"/>
              </a:spcBef>
              <a:tabLst>
                <a:tab pos="1266825" algn="l"/>
              </a:tabLst>
            </a:pPr>
            <a:r>
              <a:rPr lang="en-US" sz="2500" spc="-225" dirty="0">
                <a:solidFill>
                  <a:srgbClr val="0D0D0D"/>
                </a:solidFill>
                <a:latin typeface="Arial"/>
                <a:cs typeface="Arial"/>
              </a:rPr>
              <a:t>Lab 2 in progress. We will return to the main room at 12 pm break for lunch.</a:t>
            </a:r>
            <a:endParaRPr lang="en-US">
              <a:cs typeface="Calibri"/>
            </a:endParaRPr>
          </a:p>
          <a:p>
            <a:pPr marL="12700" marR="5080" indent="621665" algn="ctr">
              <a:lnSpc>
                <a:spcPts val="2590"/>
              </a:lnSpc>
              <a:spcBef>
                <a:spcPts val="520"/>
              </a:spcBef>
              <a:tabLst>
                <a:tab pos="1266825" algn="l"/>
              </a:tabLst>
            </a:pPr>
            <a:endParaRPr lang="en-US" sz="2500" spc="-225" dirty="0">
              <a:solidFill>
                <a:srgbClr val="0D0D0D"/>
              </a:solidFill>
              <a:latin typeface="Arial"/>
              <a:cs typeface="Arial"/>
            </a:endParaRPr>
          </a:p>
          <a:p>
            <a:pPr marL="12700" marR="5080" indent="621665" algn="ctr">
              <a:lnSpc>
                <a:spcPts val="2590"/>
              </a:lnSpc>
              <a:spcBef>
                <a:spcPts val="520"/>
              </a:spcBef>
              <a:tabLst>
                <a:tab pos="1266825" algn="l"/>
              </a:tabLst>
            </a:pPr>
            <a:r>
              <a:rPr lang="en-US" sz="2500" spc="-225" dirty="0">
                <a:solidFill>
                  <a:srgbClr val="0D0D0D"/>
                </a:solidFill>
                <a:latin typeface="Arial"/>
                <a:cs typeface="Arial"/>
              </a:rPr>
              <a:t>Continue  working lab 2 at 12:30 pm</a:t>
            </a:r>
          </a:p>
          <a:p>
            <a:pPr marL="12700" marR="5080" indent="621665" algn="ctr">
              <a:lnSpc>
                <a:spcPts val="2590"/>
              </a:lnSpc>
              <a:spcBef>
                <a:spcPts val="520"/>
              </a:spcBef>
              <a:tabLst>
                <a:tab pos="1266825" algn="l"/>
              </a:tabLst>
            </a:pPr>
            <a:endParaRPr lang="en-US" sz="2500" spc="-225" dirty="0">
              <a:solidFill>
                <a:srgbClr val="0D0D0D"/>
              </a:solidFill>
              <a:latin typeface="Arial"/>
              <a:cs typeface="Arial"/>
            </a:endParaRPr>
          </a:p>
          <a:p>
            <a:pPr marL="12700" marR="5080" indent="621665" algn="ctr">
              <a:lnSpc>
                <a:spcPts val="2590"/>
              </a:lnSpc>
              <a:spcBef>
                <a:spcPts val="520"/>
              </a:spcBef>
              <a:tabLst>
                <a:tab pos="1266825" algn="l"/>
              </a:tabLst>
            </a:pPr>
            <a:r>
              <a:rPr lang="en-US" sz="2500" spc="-225" dirty="0">
                <a:solidFill>
                  <a:srgbClr val="0D0D0D"/>
                </a:solidFill>
                <a:latin typeface="Arial"/>
                <a:cs typeface="Arial"/>
              </a:rPr>
              <a:t> We will return to the main room at 1 pm</a:t>
            </a:r>
          </a:p>
          <a:p>
            <a:pPr marL="12700" marR="5080" indent="621665" algn="ctr">
              <a:lnSpc>
                <a:spcPts val="2590"/>
              </a:lnSpc>
              <a:spcBef>
                <a:spcPts val="520"/>
              </a:spcBef>
              <a:tabLst>
                <a:tab pos="1266825" algn="l"/>
              </a:tabLst>
            </a:pPr>
            <a:r>
              <a:rPr lang="en-US" sz="2500" spc="-225" dirty="0">
                <a:solidFill>
                  <a:srgbClr val="0D0D0D"/>
                </a:solidFill>
                <a:latin typeface="Arial"/>
                <a:cs typeface="Arial"/>
              </a:rPr>
              <a:t> </a:t>
            </a:r>
            <a:endParaRPr sz="2500" dirty="0">
              <a:latin typeface="Arial"/>
              <a:cs typeface="Arial"/>
            </a:endParaRPr>
          </a:p>
        </p:txBody>
      </p:sp>
    </p:spTree>
    <p:extLst>
      <p:ext uri="{BB962C8B-B14F-4D97-AF65-F5344CB8AC3E}">
        <p14:creationId xmlns:p14="http://schemas.microsoft.com/office/powerpoint/2010/main" val="34337160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alpha val="90000"/>
          </a:srgbClr>
        </a:solidFill>
        <a:effectLst/>
      </p:bgPr>
    </p:bg>
    <p:spTree>
      <p:nvGrpSpPr>
        <p:cNvPr id="1" name=""/>
        <p:cNvGrpSpPr/>
        <p:nvPr/>
      </p:nvGrpSpPr>
      <p:grpSpPr>
        <a:xfrm>
          <a:off x="0" y="0"/>
          <a:ext cx="0" cy="0"/>
          <a:chOff x="0" y="0"/>
          <a:chExt cx="0" cy="0"/>
        </a:xfrm>
      </p:grpSpPr>
      <p:sp>
        <p:nvSpPr>
          <p:cNvPr id="755" name="Circle"/>
          <p:cNvSpPr/>
          <p:nvPr/>
        </p:nvSpPr>
        <p:spPr>
          <a:xfrm>
            <a:off x="4425563" y="-2313696"/>
            <a:ext cx="210726"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56" name="Circle"/>
          <p:cNvSpPr/>
          <p:nvPr/>
        </p:nvSpPr>
        <p:spPr>
          <a:xfrm>
            <a:off x="5032982" y="10934136"/>
            <a:ext cx="210725" cy="210725"/>
          </a:xfrm>
          <a:prstGeom prst="ellipse">
            <a:avLst/>
          </a:prstGeom>
          <a:solidFill>
            <a:srgbClr val="326BF6">
              <a:alpha val="1098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57" name="Circle"/>
          <p:cNvSpPr/>
          <p:nvPr/>
        </p:nvSpPr>
        <p:spPr>
          <a:xfrm>
            <a:off x="2556358" y="-1178771"/>
            <a:ext cx="210725"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58" name="Circle"/>
          <p:cNvSpPr/>
          <p:nvPr/>
        </p:nvSpPr>
        <p:spPr>
          <a:xfrm>
            <a:off x="2229171" y="10934136"/>
            <a:ext cx="210725" cy="210725"/>
          </a:xfrm>
          <a:prstGeom prst="ellipse">
            <a:avLst/>
          </a:prstGeom>
          <a:solidFill>
            <a:srgbClr val="326BF6">
              <a:alpha val="1098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59" name="Circle"/>
          <p:cNvSpPr/>
          <p:nvPr/>
        </p:nvSpPr>
        <p:spPr>
          <a:xfrm>
            <a:off x="3163775" y="12069061"/>
            <a:ext cx="210725" cy="210725"/>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60" name="Circle"/>
          <p:cNvSpPr/>
          <p:nvPr/>
        </p:nvSpPr>
        <p:spPr>
          <a:xfrm>
            <a:off x="4098377" y="12069061"/>
            <a:ext cx="210726" cy="210725"/>
          </a:xfrm>
          <a:prstGeom prst="ellipse">
            <a:avLst/>
          </a:prstGeom>
          <a:solidFill>
            <a:srgbClr val="326BF6">
              <a:alpha val="8371"/>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61" name="Circle"/>
          <p:cNvSpPr/>
          <p:nvPr/>
        </p:nvSpPr>
        <p:spPr>
          <a:xfrm>
            <a:off x="2556358" y="-2313696"/>
            <a:ext cx="210725" cy="210726"/>
          </a:xfrm>
          <a:prstGeom prst="ellipse">
            <a:avLst/>
          </a:prstGeom>
          <a:solidFill>
            <a:srgbClr val="326BF6">
              <a:alpha val="155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62" name="Circle"/>
          <p:cNvSpPr/>
          <p:nvPr/>
        </p:nvSpPr>
        <p:spPr>
          <a:xfrm>
            <a:off x="5032982" y="9799211"/>
            <a:ext cx="210725"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63" name="Circle"/>
          <p:cNvSpPr/>
          <p:nvPr/>
        </p:nvSpPr>
        <p:spPr>
          <a:xfrm>
            <a:off x="3163775" y="10934136"/>
            <a:ext cx="210725" cy="210725"/>
          </a:xfrm>
          <a:prstGeom prst="ellipse">
            <a:avLst/>
          </a:prstGeom>
          <a:solidFill>
            <a:srgbClr val="326BF6">
              <a:alpha val="1098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64" name="Circle"/>
          <p:cNvSpPr/>
          <p:nvPr/>
        </p:nvSpPr>
        <p:spPr>
          <a:xfrm>
            <a:off x="3490961" y="-2313696"/>
            <a:ext cx="210725" cy="210726"/>
          </a:xfrm>
          <a:prstGeom prst="ellipse">
            <a:avLst/>
          </a:prstGeom>
          <a:solidFill>
            <a:srgbClr val="326BF6">
              <a:alpha val="6583"/>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65" name="Circle"/>
          <p:cNvSpPr/>
          <p:nvPr/>
        </p:nvSpPr>
        <p:spPr>
          <a:xfrm>
            <a:off x="3163775" y="9799211"/>
            <a:ext cx="210725"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66" name="Circle"/>
          <p:cNvSpPr/>
          <p:nvPr/>
        </p:nvSpPr>
        <p:spPr>
          <a:xfrm>
            <a:off x="5360168" y="-1178771"/>
            <a:ext cx="210726" cy="210726"/>
          </a:xfrm>
          <a:prstGeom prst="ellipse">
            <a:avLst/>
          </a:prstGeom>
          <a:solidFill>
            <a:srgbClr val="326BF6">
              <a:alpha val="11701"/>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67" name="Circle"/>
          <p:cNvSpPr/>
          <p:nvPr/>
        </p:nvSpPr>
        <p:spPr>
          <a:xfrm>
            <a:off x="3490961" y="-1178771"/>
            <a:ext cx="210725"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68" name="Circle"/>
          <p:cNvSpPr/>
          <p:nvPr/>
        </p:nvSpPr>
        <p:spPr>
          <a:xfrm>
            <a:off x="4098377" y="10934136"/>
            <a:ext cx="210726" cy="210725"/>
          </a:xfrm>
          <a:prstGeom prst="ellipse">
            <a:avLst/>
          </a:prstGeom>
          <a:solidFill>
            <a:srgbClr val="326BF6">
              <a:alpha val="1098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69" name="Circle"/>
          <p:cNvSpPr/>
          <p:nvPr/>
        </p:nvSpPr>
        <p:spPr>
          <a:xfrm>
            <a:off x="5360168" y="-2313696"/>
            <a:ext cx="210726"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70" name="Circle"/>
          <p:cNvSpPr/>
          <p:nvPr/>
        </p:nvSpPr>
        <p:spPr>
          <a:xfrm>
            <a:off x="2229171" y="9799211"/>
            <a:ext cx="210725"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71" name="Circle"/>
          <p:cNvSpPr/>
          <p:nvPr/>
        </p:nvSpPr>
        <p:spPr>
          <a:xfrm>
            <a:off x="4425563" y="-1178771"/>
            <a:ext cx="210726" cy="210726"/>
          </a:xfrm>
          <a:prstGeom prst="ellipse">
            <a:avLst/>
          </a:prstGeom>
          <a:solidFill>
            <a:srgbClr val="326BF6">
              <a:alpha val="7689"/>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72" name="Circle"/>
          <p:cNvSpPr/>
          <p:nvPr/>
        </p:nvSpPr>
        <p:spPr>
          <a:xfrm>
            <a:off x="5032982" y="12069061"/>
            <a:ext cx="210725" cy="210725"/>
          </a:xfrm>
          <a:prstGeom prst="ellipse">
            <a:avLst/>
          </a:prstGeom>
          <a:solidFill>
            <a:srgbClr val="326BF6">
              <a:alpha val="935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73" name="Circle"/>
          <p:cNvSpPr/>
          <p:nvPr/>
        </p:nvSpPr>
        <p:spPr>
          <a:xfrm>
            <a:off x="4098377" y="9799211"/>
            <a:ext cx="210726" cy="210726"/>
          </a:xfrm>
          <a:prstGeom prst="ellipse">
            <a:avLst/>
          </a:prstGeom>
          <a:solidFill>
            <a:srgbClr val="326BF6">
              <a:alpha val="1216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74" name="Circle"/>
          <p:cNvSpPr/>
          <p:nvPr/>
        </p:nvSpPr>
        <p:spPr>
          <a:xfrm>
            <a:off x="2229171" y="12069061"/>
            <a:ext cx="210725" cy="210725"/>
          </a:xfrm>
          <a:prstGeom prst="ellipse">
            <a:avLst/>
          </a:prstGeom>
          <a:solidFill>
            <a:srgbClr val="326BF6">
              <a:alpha val="523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75" name="Circle"/>
          <p:cNvSpPr/>
          <p:nvPr/>
        </p:nvSpPr>
        <p:spPr>
          <a:xfrm>
            <a:off x="8193214" y="-2306555"/>
            <a:ext cx="210726" cy="210725"/>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76" name="Circle"/>
          <p:cNvSpPr/>
          <p:nvPr/>
        </p:nvSpPr>
        <p:spPr>
          <a:xfrm>
            <a:off x="9589455" y="-4818144"/>
            <a:ext cx="210725" cy="210725"/>
          </a:xfrm>
          <a:prstGeom prst="ellipse">
            <a:avLst/>
          </a:prstGeom>
          <a:solidFill>
            <a:srgbClr val="326BF6">
              <a:alpha val="46567"/>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77" name="Circle"/>
          <p:cNvSpPr/>
          <p:nvPr/>
        </p:nvSpPr>
        <p:spPr>
          <a:xfrm>
            <a:off x="6324009" y="-1171630"/>
            <a:ext cx="210725" cy="210725"/>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78" name="Circle"/>
          <p:cNvSpPr/>
          <p:nvPr/>
        </p:nvSpPr>
        <p:spPr>
          <a:xfrm>
            <a:off x="5996822" y="10941276"/>
            <a:ext cx="210725" cy="210725"/>
          </a:xfrm>
          <a:prstGeom prst="ellipse">
            <a:avLst/>
          </a:prstGeom>
          <a:solidFill>
            <a:srgbClr val="326BF6">
              <a:alpha val="1098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79" name="Circle"/>
          <p:cNvSpPr/>
          <p:nvPr/>
        </p:nvSpPr>
        <p:spPr>
          <a:xfrm>
            <a:off x="6931425" y="12076201"/>
            <a:ext cx="210725" cy="210725"/>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80" name="Circle"/>
          <p:cNvSpPr/>
          <p:nvPr/>
        </p:nvSpPr>
        <p:spPr>
          <a:xfrm>
            <a:off x="8654852" y="-3683219"/>
            <a:ext cx="210725" cy="210725"/>
          </a:xfrm>
          <a:prstGeom prst="ellipse">
            <a:avLst/>
          </a:prstGeom>
          <a:solidFill>
            <a:srgbClr val="326BF6">
              <a:alpha val="8371"/>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81" name="Circle"/>
          <p:cNvSpPr/>
          <p:nvPr/>
        </p:nvSpPr>
        <p:spPr>
          <a:xfrm>
            <a:off x="6324009" y="-2306555"/>
            <a:ext cx="210725" cy="210725"/>
          </a:xfrm>
          <a:prstGeom prst="ellipse">
            <a:avLst/>
          </a:prstGeom>
          <a:solidFill>
            <a:srgbClr val="326BF6">
              <a:alpha val="155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82" name="Circle"/>
          <p:cNvSpPr/>
          <p:nvPr/>
        </p:nvSpPr>
        <p:spPr>
          <a:xfrm>
            <a:off x="9589455" y="-5953070"/>
            <a:ext cx="210725"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83" name="Circle"/>
          <p:cNvSpPr/>
          <p:nvPr/>
        </p:nvSpPr>
        <p:spPr>
          <a:xfrm>
            <a:off x="6931425" y="10941276"/>
            <a:ext cx="210725" cy="210725"/>
          </a:xfrm>
          <a:prstGeom prst="ellipse">
            <a:avLst/>
          </a:prstGeom>
          <a:solidFill>
            <a:srgbClr val="326BF6">
              <a:alpha val="47415"/>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84" name="Circle"/>
          <p:cNvSpPr/>
          <p:nvPr/>
        </p:nvSpPr>
        <p:spPr>
          <a:xfrm>
            <a:off x="7258612" y="-2306555"/>
            <a:ext cx="210725" cy="210725"/>
          </a:xfrm>
          <a:prstGeom prst="ellipse">
            <a:avLst/>
          </a:prstGeom>
          <a:solidFill>
            <a:srgbClr val="326BF6">
              <a:alpha val="4581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85" name="Circle"/>
          <p:cNvSpPr/>
          <p:nvPr/>
        </p:nvSpPr>
        <p:spPr>
          <a:xfrm>
            <a:off x="6931425" y="9806351"/>
            <a:ext cx="210725"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86" name="Circle"/>
          <p:cNvSpPr/>
          <p:nvPr/>
        </p:nvSpPr>
        <p:spPr>
          <a:xfrm>
            <a:off x="9127820" y="-1171630"/>
            <a:ext cx="210725" cy="210725"/>
          </a:xfrm>
          <a:prstGeom prst="ellipse">
            <a:avLst/>
          </a:prstGeom>
          <a:solidFill>
            <a:srgbClr val="326BF6">
              <a:alpha val="391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87" name="Circle"/>
          <p:cNvSpPr/>
          <p:nvPr/>
        </p:nvSpPr>
        <p:spPr>
          <a:xfrm>
            <a:off x="7258612" y="-1171630"/>
            <a:ext cx="210725" cy="210725"/>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88" name="Circle"/>
          <p:cNvSpPr/>
          <p:nvPr/>
        </p:nvSpPr>
        <p:spPr>
          <a:xfrm>
            <a:off x="8654852" y="-4818144"/>
            <a:ext cx="210725" cy="210725"/>
          </a:xfrm>
          <a:prstGeom prst="ellipse">
            <a:avLst/>
          </a:prstGeom>
          <a:solidFill>
            <a:srgbClr val="326BF6">
              <a:alpha val="2772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89" name="Circle"/>
          <p:cNvSpPr/>
          <p:nvPr/>
        </p:nvSpPr>
        <p:spPr>
          <a:xfrm>
            <a:off x="9127820" y="-2306555"/>
            <a:ext cx="210725" cy="210725"/>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90" name="Circle"/>
          <p:cNvSpPr/>
          <p:nvPr/>
        </p:nvSpPr>
        <p:spPr>
          <a:xfrm>
            <a:off x="5996822" y="9806351"/>
            <a:ext cx="210725"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91" name="Circle"/>
          <p:cNvSpPr/>
          <p:nvPr/>
        </p:nvSpPr>
        <p:spPr>
          <a:xfrm>
            <a:off x="8193214" y="-1171630"/>
            <a:ext cx="210726" cy="210725"/>
          </a:xfrm>
          <a:prstGeom prst="ellipse">
            <a:avLst/>
          </a:prstGeom>
          <a:solidFill>
            <a:srgbClr val="326BF6">
              <a:alpha val="7689"/>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92" name="Circle"/>
          <p:cNvSpPr/>
          <p:nvPr/>
        </p:nvSpPr>
        <p:spPr>
          <a:xfrm>
            <a:off x="9589455" y="-3683219"/>
            <a:ext cx="210725" cy="210725"/>
          </a:xfrm>
          <a:prstGeom prst="ellipse">
            <a:avLst/>
          </a:prstGeom>
          <a:solidFill>
            <a:srgbClr val="326BF6">
              <a:alpha val="3087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93" name="Circle"/>
          <p:cNvSpPr/>
          <p:nvPr/>
        </p:nvSpPr>
        <p:spPr>
          <a:xfrm>
            <a:off x="8654852" y="-5953070"/>
            <a:ext cx="210725" cy="210726"/>
          </a:xfrm>
          <a:prstGeom prst="ellipse">
            <a:avLst/>
          </a:prstGeom>
          <a:solidFill>
            <a:srgbClr val="326BF6">
              <a:alpha val="1216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94" name="Circle"/>
          <p:cNvSpPr/>
          <p:nvPr/>
        </p:nvSpPr>
        <p:spPr>
          <a:xfrm>
            <a:off x="5996822" y="12076201"/>
            <a:ext cx="210725" cy="210725"/>
          </a:xfrm>
          <a:prstGeom prst="ellipse">
            <a:avLst/>
          </a:prstGeom>
          <a:solidFill>
            <a:srgbClr val="326BF6">
              <a:alpha val="523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95" name="Circle"/>
          <p:cNvSpPr/>
          <p:nvPr/>
        </p:nvSpPr>
        <p:spPr>
          <a:xfrm>
            <a:off x="740061" y="-2339090"/>
            <a:ext cx="210725" cy="210725"/>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796" name="Circle"/>
          <p:cNvSpPr/>
          <p:nvPr/>
        </p:nvSpPr>
        <p:spPr>
          <a:xfrm>
            <a:off x="1347479" y="10908741"/>
            <a:ext cx="210725" cy="210725"/>
          </a:xfrm>
          <a:prstGeom prst="ellipse">
            <a:avLst/>
          </a:prstGeom>
          <a:solidFill>
            <a:srgbClr val="326BF6">
              <a:alpha val="29333"/>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802" name="Circle"/>
          <p:cNvSpPr/>
          <p:nvPr/>
        </p:nvSpPr>
        <p:spPr>
          <a:xfrm>
            <a:off x="1347479" y="9773816"/>
            <a:ext cx="210725"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804" name="Circle"/>
          <p:cNvSpPr/>
          <p:nvPr/>
        </p:nvSpPr>
        <p:spPr>
          <a:xfrm>
            <a:off x="-194543" y="-2339090"/>
            <a:ext cx="210725" cy="210725"/>
          </a:xfrm>
          <a:prstGeom prst="ellipse">
            <a:avLst/>
          </a:prstGeom>
          <a:solidFill>
            <a:srgbClr val="326BF6">
              <a:alpha val="4581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806" name="Circle"/>
          <p:cNvSpPr/>
          <p:nvPr/>
        </p:nvSpPr>
        <p:spPr>
          <a:xfrm>
            <a:off x="1674664" y="-1204166"/>
            <a:ext cx="210726" cy="210726"/>
          </a:xfrm>
          <a:prstGeom prst="ellipse">
            <a:avLst/>
          </a:prstGeom>
          <a:solidFill>
            <a:srgbClr val="326BF6">
              <a:alpha val="837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807" name="Circle"/>
          <p:cNvSpPr/>
          <p:nvPr/>
        </p:nvSpPr>
        <p:spPr>
          <a:xfrm>
            <a:off x="-194543" y="-1204166"/>
            <a:ext cx="210725" cy="210726"/>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809" name="Circle"/>
          <p:cNvSpPr/>
          <p:nvPr/>
        </p:nvSpPr>
        <p:spPr>
          <a:xfrm>
            <a:off x="1674664" y="-2339090"/>
            <a:ext cx="210726" cy="210725"/>
          </a:xfrm>
          <a:prstGeom prst="ellipse">
            <a:avLst/>
          </a:prstGeom>
          <a:solidFill>
            <a:srgbClr val="326BF6">
              <a:alpha val="2024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811" name="Circle"/>
          <p:cNvSpPr/>
          <p:nvPr/>
        </p:nvSpPr>
        <p:spPr>
          <a:xfrm>
            <a:off x="740061" y="-1204166"/>
            <a:ext cx="210725" cy="210726"/>
          </a:xfrm>
          <a:prstGeom prst="ellipse">
            <a:avLst/>
          </a:prstGeom>
          <a:solidFill>
            <a:srgbClr val="326BF6">
              <a:alpha val="837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812" name="Circle"/>
          <p:cNvSpPr/>
          <p:nvPr/>
        </p:nvSpPr>
        <p:spPr>
          <a:xfrm>
            <a:off x="1347479" y="12043666"/>
            <a:ext cx="210725" cy="210725"/>
          </a:xfrm>
          <a:prstGeom prst="ellipse">
            <a:avLst/>
          </a:prstGeom>
          <a:solidFill>
            <a:srgbClr val="326BF6">
              <a:alpha val="3087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814" name="Circle"/>
          <p:cNvSpPr/>
          <p:nvPr/>
        </p:nvSpPr>
        <p:spPr>
          <a:xfrm>
            <a:off x="-1551655" y="5559140"/>
            <a:ext cx="210725" cy="210725"/>
          </a:xfrm>
          <a:prstGeom prst="ellipse">
            <a:avLst/>
          </a:prstGeom>
          <a:solidFill>
            <a:srgbClr val="326BF6">
              <a:alpha val="5234"/>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97" name="Footer Placeholder 6">
            <a:extLst>
              <a:ext uri="{FF2B5EF4-FFF2-40B4-BE49-F238E27FC236}">
                <a16:creationId xmlns:a16="http://schemas.microsoft.com/office/drawing/2014/main" id="{EEBEFF08-35D1-1644-94A4-9A8554CF001D}"/>
              </a:ext>
            </a:extLst>
          </p:cNvPr>
          <p:cNvSpPr txBox="1">
            <a:spLocks/>
          </p:cNvSpPr>
          <p:nvPr/>
        </p:nvSpPr>
        <p:spPr>
          <a:xfrm>
            <a:off x="95013" y="5848239"/>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de-DE" dirty="0">
                <a:solidFill>
                  <a:srgbClr val="959F9F"/>
                </a:solidFill>
                <a:latin typeface="Helvetica Neue Medium"/>
              </a:rPr>
              <a:t>IBM Watson / © 2020 IBM Corporation</a:t>
            </a:r>
            <a:endParaRPr lang="en-US" dirty="0">
              <a:solidFill>
                <a:srgbClr val="959F9F"/>
              </a:solidFill>
              <a:latin typeface="Helvetica Neue Medium"/>
            </a:endParaRPr>
          </a:p>
        </p:txBody>
      </p:sp>
      <p:sp>
        <p:nvSpPr>
          <p:cNvPr id="95" name="Watson Assistant">
            <a:extLst>
              <a:ext uri="{FF2B5EF4-FFF2-40B4-BE49-F238E27FC236}">
                <a16:creationId xmlns:a16="http://schemas.microsoft.com/office/drawing/2014/main" id="{67DC0FA0-5BE5-F84D-B379-B5769F52CE0A}"/>
              </a:ext>
            </a:extLst>
          </p:cNvPr>
          <p:cNvSpPr txBox="1"/>
          <p:nvPr/>
        </p:nvSpPr>
        <p:spPr>
          <a:xfrm>
            <a:off x="276226" y="1089191"/>
            <a:ext cx="2869375" cy="4124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defTabSz="457200" hangingPunct="0">
              <a:lnSpc>
                <a:spcPct val="90000"/>
              </a:lnSpc>
              <a:defRPr sz="7200">
                <a:solidFill>
                  <a:srgbClr val="FFFFFF"/>
                </a:solidFill>
                <a:latin typeface="IBM Plex Sans"/>
                <a:ea typeface="IBM Plex Sans"/>
                <a:cs typeface="IBM Plex Sans"/>
                <a:sym typeface="IBM Plex Sans"/>
              </a:defRPr>
            </a:pPr>
            <a:r>
              <a:rPr sz="2700" b="1" kern="0" dirty="0">
                <a:solidFill>
                  <a:srgbClr val="9971F7"/>
                </a:solidFill>
                <a:latin typeface="IBM Plex Sans"/>
                <a:sym typeface="IBM Plex Sans"/>
              </a:rPr>
              <a:t>Watson</a:t>
            </a:r>
            <a:r>
              <a:rPr sz="2700" b="1" kern="0" dirty="0">
                <a:solidFill>
                  <a:srgbClr val="FFFFFF"/>
                </a:solidFill>
                <a:latin typeface="IBM Plex Sans"/>
                <a:sym typeface="IBM Plex Sans"/>
              </a:rPr>
              <a:t> </a:t>
            </a:r>
            <a:r>
              <a:rPr sz="2700" kern="0" dirty="0">
                <a:solidFill>
                  <a:srgbClr val="FFFFFF"/>
                </a:solidFill>
                <a:latin typeface="IBM Plex Sans SemiBold"/>
                <a:ea typeface="IBM Plex Sans SemiBold"/>
                <a:cs typeface="IBM Plex Sans SemiBold"/>
                <a:sym typeface="IBM Plex Sans SemiBold"/>
              </a:rPr>
              <a:t>Assistant</a:t>
            </a:r>
          </a:p>
        </p:txBody>
      </p:sp>
      <p:sp>
        <p:nvSpPr>
          <p:cNvPr id="96" name="is the AI-powered foundation of these smart customer experiences.">
            <a:extLst>
              <a:ext uri="{FF2B5EF4-FFF2-40B4-BE49-F238E27FC236}">
                <a16:creationId xmlns:a16="http://schemas.microsoft.com/office/drawing/2014/main" id="{93C7A786-33C2-9848-9EC7-A59877D636D8}"/>
              </a:ext>
            </a:extLst>
          </p:cNvPr>
          <p:cNvSpPr txBox="1"/>
          <p:nvPr/>
        </p:nvSpPr>
        <p:spPr>
          <a:xfrm>
            <a:off x="276225" y="1566872"/>
            <a:ext cx="6929782" cy="3328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defTabSz="309563" hangingPunct="0">
              <a:defRPr sz="5100" b="0">
                <a:solidFill>
                  <a:srgbClr val="FFFFFF"/>
                </a:solidFill>
                <a:latin typeface="IBM Plex Sans"/>
                <a:ea typeface="IBM Plex Sans"/>
                <a:cs typeface="IBM Plex Sans"/>
                <a:sym typeface="IBM Plex Sans"/>
              </a:defRPr>
            </a:pPr>
            <a:r>
              <a:rPr sz="1913" kern="0" dirty="0">
                <a:solidFill>
                  <a:srgbClr val="FFFFFF"/>
                </a:solidFill>
                <a:latin typeface="IBM Plex Sans"/>
                <a:sym typeface="IBM Plex Sans"/>
              </a:rPr>
              <a:t>is the </a:t>
            </a:r>
            <a:r>
              <a:rPr sz="1913" b="1" kern="0" dirty="0">
                <a:solidFill>
                  <a:srgbClr val="9971F7"/>
                </a:solidFill>
                <a:latin typeface="IBM Plex Sans"/>
                <a:sym typeface="IBM Plex Sans"/>
              </a:rPr>
              <a:t>AI</a:t>
            </a:r>
            <a:r>
              <a:rPr sz="1913" kern="0" dirty="0">
                <a:solidFill>
                  <a:srgbClr val="FFFFFF"/>
                </a:solidFill>
                <a:latin typeface="IBM Plex Sans"/>
                <a:sym typeface="IBM Plex Sans"/>
              </a:rPr>
              <a:t>-powered foundation of </a:t>
            </a:r>
            <a:r>
              <a:rPr sz="1913" b="1" kern="0" dirty="0">
                <a:solidFill>
                  <a:srgbClr val="9971F7"/>
                </a:solidFill>
                <a:latin typeface="IBM Plex Sans"/>
                <a:sym typeface="IBM Plex Sans"/>
              </a:rPr>
              <a:t>smart</a:t>
            </a:r>
            <a:r>
              <a:rPr sz="1913" kern="0" dirty="0">
                <a:solidFill>
                  <a:srgbClr val="FFFFFF"/>
                </a:solidFill>
                <a:latin typeface="IBM Plex Sans"/>
                <a:sym typeface="IBM Plex Sans"/>
              </a:rPr>
              <a:t> customer experiences. </a:t>
            </a:r>
          </a:p>
        </p:txBody>
      </p:sp>
      <p:sp>
        <p:nvSpPr>
          <p:cNvPr id="103" name="Rectangle">
            <a:extLst>
              <a:ext uri="{FF2B5EF4-FFF2-40B4-BE49-F238E27FC236}">
                <a16:creationId xmlns:a16="http://schemas.microsoft.com/office/drawing/2014/main" id="{B051D97C-3225-7B4D-BB17-B143A6096388}"/>
              </a:ext>
            </a:extLst>
          </p:cNvPr>
          <p:cNvSpPr/>
          <p:nvPr/>
        </p:nvSpPr>
        <p:spPr>
          <a:xfrm>
            <a:off x="2302987" y="2347134"/>
            <a:ext cx="1905000" cy="1060772"/>
          </a:xfrm>
          <a:prstGeom prst="rect">
            <a:avLst/>
          </a:prstGeom>
          <a:solidFill>
            <a:srgbClr val="2D224A"/>
          </a:solidFill>
          <a:ln w="12700">
            <a:miter lim="400000"/>
          </a:ln>
        </p:spPr>
        <p:txBody>
          <a:bodyPr lIns="0" tIns="0" rIns="0" bIns="0" anchor="ctr"/>
          <a:lstStyle/>
          <a:p>
            <a:pPr algn="ctr" defTabSz="309563" hangingPunct="0">
              <a:defRPr sz="3200" b="0">
                <a:solidFill>
                  <a:srgbClr val="C93A64"/>
                </a:solidFill>
                <a:latin typeface="+mn-lt"/>
                <a:ea typeface="+mn-ea"/>
                <a:cs typeface="+mn-cs"/>
                <a:sym typeface="Helvetica Neue Medium"/>
              </a:defRPr>
            </a:pPr>
            <a:endParaRPr sz="1200" kern="0">
              <a:solidFill>
                <a:srgbClr val="C93A64"/>
              </a:solidFill>
              <a:latin typeface="Helvetica Neue Medium"/>
              <a:ea typeface="Helvetica Neue Medium"/>
              <a:cs typeface="Helvetica Neue Medium"/>
              <a:sym typeface="Helvetica Neue Medium"/>
            </a:endParaRPr>
          </a:p>
        </p:txBody>
      </p:sp>
      <p:sp>
        <p:nvSpPr>
          <p:cNvPr id="104" name="Get started fast with your existing logs and web content">
            <a:extLst>
              <a:ext uri="{FF2B5EF4-FFF2-40B4-BE49-F238E27FC236}">
                <a16:creationId xmlns:a16="http://schemas.microsoft.com/office/drawing/2014/main" id="{003D7CD8-1669-8D4B-B7D8-828A55D4BF67}"/>
              </a:ext>
            </a:extLst>
          </p:cNvPr>
          <p:cNvSpPr txBox="1"/>
          <p:nvPr/>
        </p:nvSpPr>
        <p:spPr>
          <a:xfrm>
            <a:off x="2415900" y="2428230"/>
            <a:ext cx="1537571" cy="6099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lgn="l">
              <a:defRPr sz="3300" b="0">
                <a:solidFill>
                  <a:srgbClr val="FFFFFF"/>
                </a:solidFill>
                <a:latin typeface="IBM Plex Sans SemiBold"/>
                <a:ea typeface="IBM Plex Sans SemiBold"/>
                <a:cs typeface="IBM Plex Sans SemiBold"/>
                <a:sym typeface="IBM Plex Sans SemiBold"/>
              </a:defRPr>
            </a:lvl1pPr>
          </a:lstStyle>
          <a:p>
            <a:pPr defTabSz="309563" hangingPunct="0"/>
            <a:r>
              <a:rPr sz="1238" kern="0"/>
              <a:t>Get started fast with your existing logs and web content</a:t>
            </a:r>
          </a:p>
        </p:txBody>
      </p:sp>
      <p:sp>
        <p:nvSpPr>
          <p:cNvPr id="105" name="Rectangle">
            <a:extLst>
              <a:ext uri="{FF2B5EF4-FFF2-40B4-BE49-F238E27FC236}">
                <a16:creationId xmlns:a16="http://schemas.microsoft.com/office/drawing/2014/main" id="{34E956C0-3EE4-8648-B09C-86CB19913BDC}"/>
              </a:ext>
            </a:extLst>
          </p:cNvPr>
          <p:cNvSpPr/>
          <p:nvPr/>
        </p:nvSpPr>
        <p:spPr>
          <a:xfrm>
            <a:off x="4288065" y="2347134"/>
            <a:ext cx="1905000" cy="1060772"/>
          </a:xfrm>
          <a:prstGeom prst="rect">
            <a:avLst/>
          </a:prstGeom>
          <a:solidFill>
            <a:srgbClr val="392B5C"/>
          </a:solidFill>
          <a:ln w="12700">
            <a:miter lim="400000"/>
          </a:ln>
        </p:spPr>
        <p:txBody>
          <a:bodyPr lIns="0" tIns="0" rIns="0" bIns="0" anchor="ctr"/>
          <a:lstStyle/>
          <a:p>
            <a:pPr algn="ctr" defTabSz="309563" hangingPunct="0">
              <a:defRPr sz="3200" b="0">
                <a:solidFill>
                  <a:srgbClr val="C93A64"/>
                </a:solidFill>
                <a:latin typeface="+mn-lt"/>
                <a:ea typeface="+mn-ea"/>
                <a:cs typeface="+mn-cs"/>
                <a:sym typeface="Helvetica Neue Medium"/>
              </a:defRPr>
            </a:pPr>
            <a:endParaRPr sz="1200" kern="0">
              <a:solidFill>
                <a:srgbClr val="C93A64"/>
              </a:solidFill>
              <a:latin typeface="Helvetica Neue Medium"/>
              <a:ea typeface="Helvetica Neue Medium"/>
              <a:cs typeface="Helvetica Neue Medium"/>
              <a:sym typeface="Helvetica Neue Medium"/>
            </a:endParaRPr>
          </a:p>
        </p:txBody>
      </p:sp>
      <p:sp>
        <p:nvSpPr>
          <p:cNvPr id="106" name="Go live without needing a developer">
            <a:extLst>
              <a:ext uri="{FF2B5EF4-FFF2-40B4-BE49-F238E27FC236}">
                <a16:creationId xmlns:a16="http://schemas.microsoft.com/office/drawing/2014/main" id="{0172392B-74CD-AC4E-A9E4-ABBFDE6B0D77}"/>
              </a:ext>
            </a:extLst>
          </p:cNvPr>
          <p:cNvSpPr txBox="1"/>
          <p:nvPr/>
        </p:nvSpPr>
        <p:spPr>
          <a:xfrm>
            <a:off x="4401181" y="2419194"/>
            <a:ext cx="1616498" cy="916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lstStyle>
            <a:lvl1pPr algn="l">
              <a:defRPr sz="3300" b="0">
                <a:solidFill>
                  <a:srgbClr val="FFFFFF"/>
                </a:solidFill>
                <a:latin typeface="IBM Plex Sans SemiBold"/>
                <a:ea typeface="IBM Plex Sans SemiBold"/>
                <a:cs typeface="IBM Plex Sans SemiBold"/>
                <a:sym typeface="IBM Plex Sans SemiBold"/>
              </a:defRPr>
            </a:lvl1pPr>
          </a:lstStyle>
          <a:p>
            <a:pPr defTabSz="309563" hangingPunct="0"/>
            <a:r>
              <a:rPr sz="1238" kern="0" dirty="0"/>
              <a:t>Go live without needing a developer</a:t>
            </a:r>
          </a:p>
        </p:txBody>
      </p:sp>
      <p:sp>
        <p:nvSpPr>
          <p:cNvPr id="107" name="Rectangle">
            <a:extLst>
              <a:ext uri="{FF2B5EF4-FFF2-40B4-BE49-F238E27FC236}">
                <a16:creationId xmlns:a16="http://schemas.microsoft.com/office/drawing/2014/main" id="{6483F9E9-7FB6-3C45-A0AF-F9639E0A6D4B}"/>
              </a:ext>
            </a:extLst>
          </p:cNvPr>
          <p:cNvSpPr/>
          <p:nvPr/>
        </p:nvSpPr>
        <p:spPr>
          <a:xfrm>
            <a:off x="311952" y="2347134"/>
            <a:ext cx="1905000" cy="1060772"/>
          </a:xfrm>
          <a:prstGeom prst="rect">
            <a:avLst/>
          </a:prstGeom>
          <a:solidFill>
            <a:srgbClr val="261C3F"/>
          </a:solidFill>
          <a:ln w="12700">
            <a:miter lim="400000"/>
          </a:ln>
        </p:spPr>
        <p:txBody>
          <a:bodyPr lIns="0" tIns="0" rIns="0" bIns="0" anchor="ctr"/>
          <a:lstStyle/>
          <a:p>
            <a:pPr algn="ctr" defTabSz="309563" hangingPunct="0">
              <a:defRPr sz="3200" b="0">
                <a:solidFill>
                  <a:srgbClr val="C93A64"/>
                </a:solidFill>
                <a:latin typeface="+mn-lt"/>
                <a:ea typeface="+mn-ea"/>
                <a:cs typeface="+mn-cs"/>
                <a:sym typeface="Helvetica Neue Medium"/>
              </a:defRPr>
            </a:pPr>
            <a:endParaRPr sz="1200" kern="0">
              <a:solidFill>
                <a:srgbClr val="C93A64"/>
              </a:solidFill>
              <a:latin typeface="Helvetica Neue Medium"/>
              <a:ea typeface="Helvetica Neue Medium"/>
              <a:cs typeface="Helvetica Neue Medium"/>
              <a:sym typeface="Helvetica Neue Medium"/>
            </a:endParaRPr>
          </a:p>
        </p:txBody>
      </p:sp>
      <p:sp>
        <p:nvSpPr>
          <p:cNvPr id="108" name="Centralize your customer communication and problem resolution">
            <a:extLst>
              <a:ext uri="{FF2B5EF4-FFF2-40B4-BE49-F238E27FC236}">
                <a16:creationId xmlns:a16="http://schemas.microsoft.com/office/drawing/2014/main" id="{BEF6DAC8-52E3-F740-8E3D-FB524801E51C}"/>
              </a:ext>
            </a:extLst>
          </p:cNvPr>
          <p:cNvSpPr txBox="1"/>
          <p:nvPr/>
        </p:nvSpPr>
        <p:spPr>
          <a:xfrm>
            <a:off x="424757" y="2413941"/>
            <a:ext cx="1718075" cy="800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lgn="l">
              <a:defRPr sz="3300" b="0">
                <a:solidFill>
                  <a:srgbClr val="FFFFFF"/>
                </a:solidFill>
                <a:latin typeface="IBM Plex Sans SemiBold"/>
                <a:ea typeface="IBM Plex Sans SemiBold"/>
                <a:cs typeface="IBM Plex Sans SemiBold"/>
                <a:sym typeface="IBM Plex Sans SemiBold"/>
              </a:defRPr>
            </a:lvl1pPr>
          </a:lstStyle>
          <a:p>
            <a:pPr defTabSz="309563" hangingPunct="0"/>
            <a:r>
              <a:rPr sz="1238" kern="0" dirty="0"/>
              <a:t>Centralize your customer communication and problem resolution</a:t>
            </a:r>
          </a:p>
        </p:txBody>
      </p:sp>
      <p:sp>
        <p:nvSpPr>
          <p:cNvPr id="109" name="Rectangle">
            <a:extLst>
              <a:ext uri="{FF2B5EF4-FFF2-40B4-BE49-F238E27FC236}">
                <a16:creationId xmlns:a16="http://schemas.microsoft.com/office/drawing/2014/main" id="{62923FFA-6F4F-5F42-8C74-F05BE564D929}"/>
              </a:ext>
            </a:extLst>
          </p:cNvPr>
          <p:cNvSpPr/>
          <p:nvPr/>
        </p:nvSpPr>
        <p:spPr>
          <a:xfrm>
            <a:off x="6273143" y="2343802"/>
            <a:ext cx="1905000" cy="1060772"/>
          </a:xfrm>
          <a:prstGeom prst="rect">
            <a:avLst/>
          </a:prstGeom>
          <a:solidFill>
            <a:srgbClr val="453371"/>
          </a:solidFill>
          <a:ln w="12700">
            <a:miter lim="400000"/>
          </a:ln>
        </p:spPr>
        <p:txBody>
          <a:bodyPr lIns="0" tIns="0" rIns="0" bIns="0" anchor="ctr"/>
          <a:lstStyle/>
          <a:p>
            <a:pPr algn="ctr" defTabSz="309563" hangingPunct="0">
              <a:defRPr sz="3200" b="0">
                <a:solidFill>
                  <a:srgbClr val="C93A64"/>
                </a:solidFill>
                <a:latin typeface="+mn-lt"/>
                <a:ea typeface="+mn-ea"/>
                <a:cs typeface="+mn-cs"/>
                <a:sym typeface="Helvetica Neue Medium"/>
              </a:defRPr>
            </a:pPr>
            <a:endParaRPr sz="1200" kern="0">
              <a:solidFill>
                <a:srgbClr val="C93A64"/>
              </a:solidFill>
              <a:latin typeface="Helvetica Neue Medium"/>
              <a:ea typeface="Helvetica Neue Medium"/>
              <a:cs typeface="Helvetica Neue Medium"/>
              <a:sym typeface="Helvetica Neue Medium"/>
            </a:endParaRPr>
          </a:p>
        </p:txBody>
      </p:sp>
      <p:sp>
        <p:nvSpPr>
          <p:cNvPr id="110" name="Dynamically manage vague questions">
            <a:extLst>
              <a:ext uri="{FF2B5EF4-FFF2-40B4-BE49-F238E27FC236}">
                <a16:creationId xmlns:a16="http://schemas.microsoft.com/office/drawing/2014/main" id="{BF3E09C4-105A-D344-B296-C1AB57A3EC95}"/>
              </a:ext>
            </a:extLst>
          </p:cNvPr>
          <p:cNvSpPr txBox="1"/>
          <p:nvPr/>
        </p:nvSpPr>
        <p:spPr>
          <a:xfrm>
            <a:off x="6396273" y="2413003"/>
            <a:ext cx="1616499" cy="1026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lstStyle>
            <a:lvl1pPr algn="l">
              <a:defRPr sz="3300" b="0">
                <a:solidFill>
                  <a:srgbClr val="FFFFFF"/>
                </a:solidFill>
                <a:latin typeface="IBM Plex Sans SemiBold"/>
                <a:ea typeface="IBM Plex Sans SemiBold"/>
                <a:cs typeface="IBM Plex Sans SemiBold"/>
                <a:sym typeface="IBM Plex Sans SemiBold"/>
              </a:defRPr>
            </a:lvl1pPr>
          </a:lstStyle>
          <a:p>
            <a:pPr defTabSz="309563" hangingPunct="0"/>
            <a:r>
              <a:rPr sz="1238" kern="0"/>
              <a:t>Dynamically manage vague questions</a:t>
            </a:r>
          </a:p>
        </p:txBody>
      </p:sp>
      <p:sp>
        <p:nvSpPr>
          <p:cNvPr id="112" name="Circle">
            <a:extLst>
              <a:ext uri="{FF2B5EF4-FFF2-40B4-BE49-F238E27FC236}">
                <a16:creationId xmlns:a16="http://schemas.microsoft.com/office/drawing/2014/main" id="{F1E82C7B-FD1B-6347-9E8E-E7EC6F118EAD}"/>
              </a:ext>
            </a:extLst>
          </p:cNvPr>
          <p:cNvSpPr/>
          <p:nvPr/>
        </p:nvSpPr>
        <p:spPr>
          <a:xfrm>
            <a:off x="2133849" y="4449609"/>
            <a:ext cx="210725" cy="210725"/>
          </a:xfrm>
          <a:prstGeom prst="ellipse">
            <a:avLst/>
          </a:prstGeom>
          <a:solidFill>
            <a:srgbClr val="326BF6">
              <a:alpha val="1098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14" name="Circle">
            <a:extLst>
              <a:ext uri="{FF2B5EF4-FFF2-40B4-BE49-F238E27FC236}">
                <a16:creationId xmlns:a16="http://schemas.microsoft.com/office/drawing/2014/main" id="{D71BF5A2-A0F4-9D44-B176-4BA334D90631}"/>
              </a:ext>
            </a:extLst>
          </p:cNvPr>
          <p:cNvSpPr/>
          <p:nvPr/>
        </p:nvSpPr>
        <p:spPr>
          <a:xfrm>
            <a:off x="4003055" y="4449609"/>
            <a:ext cx="210726" cy="210725"/>
          </a:xfrm>
          <a:prstGeom prst="ellipse">
            <a:avLst/>
          </a:prstGeom>
          <a:solidFill>
            <a:srgbClr val="326BF6">
              <a:alpha val="1098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17" name="Circle">
            <a:extLst>
              <a:ext uri="{FF2B5EF4-FFF2-40B4-BE49-F238E27FC236}">
                <a16:creationId xmlns:a16="http://schemas.microsoft.com/office/drawing/2014/main" id="{625E50AE-BE39-5948-9FB6-AA8620A82E23}"/>
              </a:ext>
            </a:extLst>
          </p:cNvPr>
          <p:cNvSpPr/>
          <p:nvPr/>
        </p:nvSpPr>
        <p:spPr>
          <a:xfrm>
            <a:off x="7770705" y="4456749"/>
            <a:ext cx="210726" cy="210725"/>
          </a:xfrm>
          <a:prstGeom prst="ellipse">
            <a:avLst/>
          </a:prstGeom>
          <a:solidFill>
            <a:srgbClr val="326BF6">
              <a:alpha val="27726"/>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pic>
        <p:nvPicPr>
          <p:cNvPr id="120" name="Watson_Avatar_Pos_BluePurple_RGB (1).png" descr="Watson_Avatar_Pos_BluePurple_RGB (1).png">
            <a:extLst>
              <a:ext uri="{FF2B5EF4-FFF2-40B4-BE49-F238E27FC236}">
                <a16:creationId xmlns:a16="http://schemas.microsoft.com/office/drawing/2014/main" id="{C983D8B0-C634-9941-8A86-6CEC3D915AD8}"/>
              </a:ext>
            </a:extLst>
          </p:cNvPr>
          <p:cNvPicPr>
            <a:picLocks noChangeAspect="1"/>
          </p:cNvPicPr>
          <p:nvPr/>
        </p:nvPicPr>
        <p:blipFill>
          <a:blip r:embed="rId3"/>
          <a:stretch>
            <a:fillRect/>
          </a:stretch>
        </p:blipFill>
        <p:spPr>
          <a:xfrm>
            <a:off x="3696737" y="4128248"/>
            <a:ext cx="817637" cy="817637"/>
          </a:xfrm>
          <a:prstGeom prst="rect">
            <a:avLst/>
          </a:prstGeom>
          <a:ln w="12700">
            <a:miter lim="400000"/>
          </a:ln>
        </p:spPr>
      </p:pic>
      <p:sp>
        <p:nvSpPr>
          <p:cNvPr id="121" name="Circle">
            <a:extLst>
              <a:ext uri="{FF2B5EF4-FFF2-40B4-BE49-F238E27FC236}">
                <a16:creationId xmlns:a16="http://schemas.microsoft.com/office/drawing/2014/main" id="{8C0FE217-CCC7-0A4D-8C80-4BB3E7F0C44B}"/>
              </a:ext>
            </a:extLst>
          </p:cNvPr>
          <p:cNvSpPr/>
          <p:nvPr/>
        </p:nvSpPr>
        <p:spPr>
          <a:xfrm>
            <a:off x="5956027" y="4497025"/>
            <a:ext cx="67850"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22" name="Circle">
            <a:extLst>
              <a:ext uri="{FF2B5EF4-FFF2-40B4-BE49-F238E27FC236}">
                <a16:creationId xmlns:a16="http://schemas.microsoft.com/office/drawing/2014/main" id="{E89B1CA1-DEA4-604B-86C5-AE91C40D34BA}"/>
              </a:ext>
            </a:extLst>
          </p:cNvPr>
          <p:cNvSpPr/>
          <p:nvPr/>
        </p:nvSpPr>
        <p:spPr>
          <a:xfrm>
            <a:off x="1314898" y="4497025"/>
            <a:ext cx="67850"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23" name="Circle">
            <a:extLst>
              <a:ext uri="{FF2B5EF4-FFF2-40B4-BE49-F238E27FC236}">
                <a16:creationId xmlns:a16="http://schemas.microsoft.com/office/drawing/2014/main" id="{4090C5C2-8243-1F4A-9ADC-AA87BA15B37F}"/>
              </a:ext>
            </a:extLst>
          </p:cNvPr>
          <p:cNvSpPr/>
          <p:nvPr/>
        </p:nvSpPr>
        <p:spPr>
          <a:xfrm>
            <a:off x="2902862" y="4497025"/>
            <a:ext cx="67850"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24" name="Circle">
            <a:extLst>
              <a:ext uri="{FF2B5EF4-FFF2-40B4-BE49-F238E27FC236}">
                <a16:creationId xmlns:a16="http://schemas.microsoft.com/office/drawing/2014/main" id="{9EE9401E-7DBB-6E44-903E-C37111356247}"/>
              </a:ext>
            </a:extLst>
          </p:cNvPr>
          <p:cNvSpPr/>
          <p:nvPr/>
        </p:nvSpPr>
        <p:spPr>
          <a:xfrm>
            <a:off x="3068465" y="4497025"/>
            <a:ext cx="67851"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25" name="Circle">
            <a:extLst>
              <a:ext uri="{FF2B5EF4-FFF2-40B4-BE49-F238E27FC236}">
                <a16:creationId xmlns:a16="http://schemas.microsoft.com/office/drawing/2014/main" id="{353D2D30-474C-4A42-9C5C-9FA1D21D701A}"/>
              </a:ext>
            </a:extLst>
          </p:cNvPr>
          <p:cNvSpPr/>
          <p:nvPr/>
        </p:nvSpPr>
        <p:spPr>
          <a:xfrm>
            <a:off x="4785013" y="4497025"/>
            <a:ext cx="67850"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26" name="Circle">
            <a:extLst>
              <a:ext uri="{FF2B5EF4-FFF2-40B4-BE49-F238E27FC236}">
                <a16:creationId xmlns:a16="http://schemas.microsoft.com/office/drawing/2014/main" id="{4D601251-EE49-854A-A5E7-A9E577D23233}"/>
              </a:ext>
            </a:extLst>
          </p:cNvPr>
          <p:cNvSpPr/>
          <p:nvPr/>
        </p:nvSpPr>
        <p:spPr>
          <a:xfrm>
            <a:off x="7034122" y="4497025"/>
            <a:ext cx="67850"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27" name="Circle">
            <a:extLst>
              <a:ext uri="{FF2B5EF4-FFF2-40B4-BE49-F238E27FC236}">
                <a16:creationId xmlns:a16="http://schemas.microsoft.com/office/drawing/2014/main" id="{6D825F51-D82C-A641-8F1C-90BC99BB54CD}"/>
              </a:ext>
            </a:extLst>
          </p:cNvPr>
          <p:cNvSpPr/>
          <p:nvPr/>
        </p:nvSpPr>
        <p:spPr>
          <a:xfrm>
            <a:off x="5822899" y="4497025"/>
            <a:ext cx="67850"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28" name="Circle">
            <a:extLst>
              <a:ext uri="{FF2B5EF4-FFF2-40B4-BE49-F238E27FC236}">
                <a16:creationId xmlns:a16="http://schemas.microsoft.com/office/drawing/2014/main" id="{8249FC4D-B6A5-EE4A-9884-118A14CB19CD}"/>
              </a:ext>
            </a:extLst>
          </p:cNvPr>
          <p:cNvSpPr/>
          <p:nvPr/>
        </p:nvSpPr>
        <p:spPr>
          <a:xfrm>
            <a:off x="3236638" y="4497025"/>
            <a:ext cx="67851"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29" name="Circle">
            <a:extLst>
              <a:ext uri="{FF2B5EF4-FFF2-40B4-BE49-F238E27FC236}">
                <a16:creationId xmlns:a16="http://schemas.microsoft.com/office/drawing/2014/main" id="{EDB54129-F741-294E-B800-35D48B0B8320}"/>
              </a:ext>
            </a:extLst>
          </p:cNvPr>
          <p:cNvSpPr/>
          <p:nvPr/>
        </p:nvSpPr>
        <p:spPr>
          <a:xfrm>
            <a:off x="4633158" y="4497025"/>
            <a:ext cx="67850"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30" name="Circle">
            <a:extLst>
              <a:ext uri="{FF2B5EF4-FFF2-40B4-BE49-F238E27FC236}">
                <a16:creationId xmlns:a16="http://schemas.microsoft.com/office/drawing/2014/main" id="{FF213E49-EB87-E949-81C9-2ADFE64EE446}"/>
              </a:ext>
            </a:extLst>
          </p:cNvPr>
          <p:cNvSpPr/>
          <p:nvPr/>
        </p:nvSpPr>
        <p:spPr>
          <a:xfrm>
            <a:off x="6899930" y="4497025"/>
            <a:ext cx="67851"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31" name="Circle">
            <a:extLst>
              <a:ext uri="{FF2B5EF4-FFF2-40B4-BE49-F238E27FC236}">
                <a16:creationId xmlns:a16="http://schemas.microsoft.com/office/drawing/2014/main" id="{D2C28382-BB1C-CF49-8886-3515F3BDA9A6}"/>
              </a:ext>
            </a:extLst>
          </p:cNvPr>
          <p:cNvSpPr/>
          <p:nvPr/>
        </p:nvSpPr>
        <p:spPr>
          <a:xfrm>
            <a:off x="1476532" y="4497025"/>
            <a:ext cx="67850"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32" name="Circle">
            <a:extLst>
              <a:ext uri="{FF2B5EF4-FFF2-40B4-BE49-F238E27FC236}">
                <a16:creationId xmlns:a16="http://schemas.microsoft.com/office/drawing/2014/main" id="{4ED84F77-3265-624F-BB08-F97ECFF9A98D}"/>
              </a:ext>
            </a:extLst>
          </p:cNvPr>
          <p:cNvSpPr/>
          <p:nvPr/>
        </p:nvSpPr>
        <p:spPr>
          <a:xfrm>
            <a:off x="1149303" y="4497025"/>
            <a:ext cx="67851" cy="67850"/>
          </a:xfrm>
          <a:prstGeom prst="ellipse">
            <a:avLst/>
          </a:prstGeom>
          <a:solidFill>
            <a:srgbClr val="FFFFFF">
              <a:alpha val="46320"/>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33" name="Customer">
            <a:extLst>
              <a:ext uri="{FF2B5EF4-FFF2-40B4-BE49-F238E27FC236}">
                <a16:creationId xmlns:a16="http://schemas.microsoft.com/office/drawing/2014/main" id="{B0D29ECC-17F5-644C-BCF1-0E60B85976E0}"/>
              </a:ext>
            </a:extLst>
          </p:cNvPr>
          <p:cNvSpPr txBox="1"/>
          <p:nvPr/>
        </p:nvSpPr>
        <p:spPr>
          <a:xfrm>
            <a:off x="317552" y="5226457"/>
            <a:ext cx="807913" cy="2254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defTabSz="1219200">
              <a:lnSpc>
                <a:spcPct val="90000"/>
              </a:lnSpc>
              <a:defRPr sz="3600" b="0">
                <a:solidFill>
                  <a:srgbClr val="FFFFFF"/>
                </a:solidFill>
                <a:latin typeface="IBM Plex Sans Medium"/>
                <a:ea typeface="IBM Plex Sans Medium"/>
                <a:cs typeface="IBM Plex Sans Medium"/>
                <a:sym typeface="IBM Plex Sans Medium"/>
              </a:defRPr>
            </a:lvl1pPr>
          </a:lstStyle>
          <a:p>
            <a:pPr defTabSz="457200" hangingPunct="0"/>
            <a:r>
              <a:rPr sz="1350" kern="0"/>
              <a:t>Customer</a:t>
            </a:r>
          </a:p>
        </p:txBody>
      </p:sp>
      <p:sp>
        <p:nvSpPr>
          <p:cNvPr id="134" name="Channel">
            <a:extLst>
              <a:ext uri="{FF2B5EF4-FFF2-40B4-BE49-F238E27FC236}">
                <a16:creationId xmlns:a16="http://schemas.microsoft.com/office/drawing/2014/main" id="{578BAF03-4482-D442-888A-E8BE0327DD28}"/>
              </a:ext>
            </a:extLst>
          </p:cNvPr>
          <p:cNvSpPr txBox="1"/>
          <p:nvPr/>
        </p:nvSpPr>
        <p:spPr>
          <a:xfrm>
            <a:off x="1822616" y="5226457"/>
            <a:ext cx="690895" cy="2254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defTabSz="1219200">
              <a:lnSpc>
                <a:spcPct val="90000"/>
              </a:lnSpc>
              <a:defRPr sz="3600" b="0">
                <a:solidFill>
                  <a:srgbClr val="FFFFFF"/>
                </a:solidFill>
                <a:latin typeface="IBM Plex Sans Medium"/>
                <a:ea typeface="IBM Plex Sans Medium"/>
                <a:cs typeface="IBM Plex Sans Medium"/>
                <a:sym typeface="IBM Plex Sans Medium"/>
              </a:defRPr>
            </a:lvl1pPr>
          </a:lstStyle>
          <a:p>
            <a:pPr defTabSz="457200" hangingPunct="0"/>
            <a:r>
              <a:rPr sz="1350" kern="0"/>
              <a:t>Channel</a:t>
            </a:r>
          </a:p>
        </p:txBody>
      </p:sp>
      <p:grpSp>
        <p:nvGrpSpPr>
          <p:cNvPr id="135" name="Group">
            <a:extLst>
              <a:ext uri="{FF2B5EF4-FFF2-40B4-BE49-F238E27FC236}">
                <a16:creationId xmlns:a16="http://schemas.microsoft.com/office/drawing/2014/main" id="{BF6ABC97-699C-864B-BF9E-00F7BD619123}"/>
              </a:ext>
            </a:extLst>
          </p:cNvPr>
          <p:cNvGrpSpPr/>
          <p:nvPr/>
        </p:nvGrpSpPr>
        <p:grpSpPr>
          <a:xfrm>
            <a:off x="1713307" y="4168872"/>
            <a:ext cx="906819" cy="736415"/>
            <a:chOff x="0" y="0"/>
            <a:chExt cx="2418182" cy="1963771"/>
          </a:xfrm>
        </p:grpSpPr>
        <p:sp>
          <p:nvSpPr>
            <p:cNvPr id="136" name="Phone">
              <a:extLst>
                <a:ext uri="{FF2B5EF4-FFF2-40B4-BE49-F238E27FC236}">
                  <a16:creationId xmlns:a16="http://schemas.microsoft.com/office/drawing/2014/main" id="{0DD0970C-875D-2E41-86E4-E86B9DDB2A37}"/>
                </a:ext>
              </a:extLst>
            </p:cNvPr>
            <p:cNvSpPr/>
            <p:nvPr/>
          </p:nvSpPr>
          <p:spPr>
            <a:xfrm>
              <a:off x="34848" y="-1"/>
              <a:ext cx="772188" cy="772229"/>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55AFCC">
                <a:alpha val="67699"/>
              </a:srgbClr>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37" name="Mail">
              <a:extLst>
                <a:ext uri="{FF2B5EF4-FFF2-40B4-BE49-F238E27FC236}">
                  <a16:creationId xmlns:a16="http://schemas.microsoft.com/office/drawing/2014/main" id="{3FA9EECD-1E57-454B-AAC7-5F0769869298}"/>
                </a:ext>
              </a:extLst>
            </p:cNvPr>
            <p:cNvSpPr/>
            <p:nvPr/>
          </p:nvSpPr>
          <p:spPr>
            <a:xfrm>
              <a:off x="1196608" y="0"/>
              <a:ext cx="1221575" cy="772228"/>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rgbClr val="55AFCC"/>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38" name="Notebook">
              <a:extLst>
                <a:ext uri="{FF2B5EF4-FFF2-40B4-BE49-F238E27FC236}">
                  <a16:creationId xmlns:a16="http://schemas.microsoft.com/office/drawing/2014/main" id="{ED87491A-2200-1142-A953-A9402532951F}"/>
                </a:ext>
              </a:extLst>
            </p:cNvPr>
            <p:cNvSpPr/>
            <p:nvPr/>
          </p:nvSpPr>
          <p:spPr>
            <a:xfrm>
              <a:off x="0" y="1191543"/>
              <a:ext cx="1378576" cy="772229"/>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2962F6">
                <a:alpha val="67699"/>
              </a:srgbClr>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39" name="Phone">
              <a:extLst>
                <a:ext uri="{FF2B5EF4-FFF2-40B4-BE49-F238E27FC236}">
                  <a16:creationId xmlns:a16="http://schemas.microsoft.com/office/drawing/2014/main" id="{2A90FB73-3CA2-0248-89FB-6612FB35B8C5}"/>
                </a:ext>
              </a:extLst>
            </p:cNvPr>
            <p:cNvSpPr/>
            <p:nvPr/>
          </p:nvSpPr>
          <p:spPr>
            <a:xfrm>
              <a:off x="2000062" y="1191543"/>
              <a:ext cx="374981" cy="772229"/>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C93A64">
                <a:alpha val="67699"/>
              </a:srgbClr>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grpSp>
      <p:sp>
        <p:nvSpPr>
          <p:cNvPr id="140" name="Resolution">
            <a:extLst>
              <a:ext uri="{FF2B5EF4-FFF2-40B4-BE49-F238E27FC236}">
                <a16:creationId xmlns:a16="http://schemas.microsoft.com/office/drawing/2014/main" id="{BE2B30B0-798D-E244-A790-350E457E348C}"/>
              </a:ext>
            </a:extLst>
          </p:cNvPr>
          <p:cNvSpPr txBox="1"/>
          <p:nvPr/>
        </p:nvSpPr>
        <p:spPr>
          <a:xfrm>
            <a:off x="3438149" y="5226457"/>
            <a:ext cx="889667" cy="2254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defTabSz="1219200">
              <a:lnSpc>
                <a:spcPct val="90000"/>
              </a:lnSpc>
              <a:defRPr sz="3600" b="0">
                <a:solidFill>
                  <a:srgbClr val="FFFFFF"/>
                </a:solidFill>
                <a:latin typeface="IBM Plex Sans Medium"/>
                <a:ea typeface="IBM Plex Sans Medium"/>
                <a:cs typeface="IBM Plex Sans Medium"/>
                <a:sym typeface="IBM Plex Sans Medium"/>
              </a:defRPr>
            </a:lvl1pPr>
          </a:lstStyle>
          <a:p>
            <a:pPr defTabSz="457200" hangingPunct="0"/>
            <a:r>
              <a:rPr sz="1350" kern="0"/>
              <a:t>Resolution</a:t>
            </a:r>
          </a:p>
        </p:txBody>
      </p:sp>
      <p:sp>
        <p:nvSpPr>
          <p:cNvPr id="141" name="Square">
            <a:extLst>
              <a:ext uri="{FF2B5EF4-FFF2-40B4-BE49-F238E27FC236}">
                <a16:creationId xmlns:a16="http://schemas.microsoft.com/office/drawing/2014/main" id="{47ECCA99-969F-694F-BEDB-693D218D7FB1}"/>
              </a:ext>
            </a:extLst>
          </p:cNvPr>
          <p:cNvSpPr/>
          <p:nvPr/>
        </p:nvSpPr>
        <p:spPr>
          <a:xfrm>
            <a:off x="4996744" y="4158671"/>
            <a:ext cx="770403" cy="770403"/>
          </a:xfrm>
          <a:prstGeom prst="rect">
            <a:avLst/>
          </a:prstGeom>
          <a:solidFill>
            <a:srgbClr val="1844E7"/>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pic>
        <p:nvPicPr>
          <p:cNvPr id="142" name="process_1175421.png" descr="process_1175421.png">
            <a:extLst>
              <a:ext uri="{FF2B5EF4-FFF2-40B4-BE49-F238E27FC236}">
                <a16:creationId xmlns:a16="http://schemas.microsoft.com/office/drawing/2014/main" id="{CB77F0C7-A426-E34C-8962-BD1998D6C758}"/>
              </a:ext>
            </a:extLst>
          </p:cNvPr>
          <p:cNvPicPr>
            <a:picLocks noChangeAspect="1"/>
          </p:cNvPicPr>
          <p:nvPr/>
        </p:nvPicPr>
        <p:blipFill>
          <a:blip r:embed="rId4">
            <a:alphaModFix amt="99835"/>
          </a:blip>
          <a:stretch>
            <a:fillRect/>
          </a:stretch>
        </p:blipFill>
        <p:spPr>
          <a:xfrm>
            <a:off x="5076623" y="4245351"/>
            <a:ext cx="275618" cy="275618"/>
          </a:xfrm>
          <a:prstGeom prst="rect">
            <a:avLst/>
          </a:prstGeom>
          <a:ln w="12700">
            <a:miter lim="400000"/>
          </a:ln>
        </p:spPr>
      </p:pic>
      <p:sp>
        <p:nvSpPr>
          <p:cNvPr id="144" name="Dialog">
            <a:extLst>
              <a:ext uri="{FF2B5EF4-FFF2-40B4-BE49-F238E27FC236}">
                <a16:creationId xmlns:a16="http://schemas.microsoft.com/office/drawing/2014/main" id="{544F2EBB-5A87-5442-823F-9C5296ADF5D4}"/>
              </a:ext>
            </a:extLst>
          </p:cNvPr>
          <p:cNvSpPr txBox="1"/>
          <p:nvPr/>
        </p:nvSpPr>
        <p:spPr>
          <a:xfrm>
            <a:off x="5077083" y="4683208"/>
            <a:ext cx="741168" cy="1942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defTabSz="1219200">
              <a:lnSpc>
                <a:spcPct val="90000"/>
              </a:lnSpc>
              <a:defRPr b="0">
                <a:solidFill>
                  <a:srgbClr val="FFFFFF"/>
                </a:solidFill>
                <a:latin typeface="IBM Plex Sans Medium"/>
                <a:ea typeface="IBM Plex Sans Medium"/>
                <a:cs typeface="IBM Plex Sans Medium"/>
                <a:sym typeface="IBM Plex Sans Medium"/>
              </a:defRPr>
            </a:lvl1pPr>
          </a:lstStyle>
          <a:p>
            <a:pPr defTabSz="457200" hangingPunct="0"/>
            <a:r>
              <a:rPr sz="1125" kern="0"/>
              <a:t>Dialog</a:t>
            </a:r>
          </a:p>
        </p:txBody>
      </p:sp>
      <p:sp>
        <p:nvSpPr>
          <p:cNvPr id="145" name="Square">
            <a:extLst>
              <a:ext uri="{FF2B5EF4-FFF2-40B4-BE49-F238E27FC236}">
                <a16:creationId xmlns:a16="http://schemas.microsoft.com/office/drawing/2014/main" id="{2C8FBB80-EB1A-5942-A282-2B469B5ECA0F}"/>
              </a:ext>
            </a:extLst>
          </p:cNvPr>
          <p:cNvSpPr/>
          <p:nvPr/>
        </p:nvSpPr>
        <p:spPr>
          <a:xfrm>
            <a:off x="6084379" y="4158671"/>
            <a:ext cx="770403" cy="770403"/>
          </a:xfrm>
          <a:prstGeom prst="rect">
            <a:avLst/>
          </a:prstGeom>
          <a:gradFill>
            <a:gsLst>
              <a:gs pos="0">
                <a:srgbClr val="60C8E9"/>
              </a:gs>
              <a:gs pos="100000">
                <a:srgbClr val="3E8197"/>
              </a:gs>
            </a:gsLst>
            <a:lin ang="2555987"/>
          </a:gra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dirty="0">
              <a:solidFill>
                <a:srgbClr val="FFFFFF"/>
              </a:solidFill>
              <a:latin typeface="Helvetica Neue Medium"/>
              <a:ea typeface="Helvetica Neue Medium"/>
              <a:cs typeface="Helvetica Neue Medium"/>
              <a:sym typeface="Helvetica Neue Medium"/>
            </a:endParaRPr>
          </a:p>
        </p:txBody>
      </p:sp>
      <p:sp>
        <p:nvSpPr>
          <p:cNvPr id="146" name="Search">
            <a:extLst>
              <a:ext uri="{FF2B5EF4-FFF2-40B4-BE49-F238E27FC236}">
                <a16:creationId xmlns:a16="http://schemas.microsoft.com/office/drawing/2014/main" id="{659EA1FC-CABD-7E43-B50C-001AFF3FC4E0}"/>
              </a:ext>
            </a:extLst>
          </p:cNvPr>
          <p:cNvSpPr/>
          <p:nvPr/>
        </p:nvSpPr>
        <p:spPr>
          <a:xfrm>
            <a:off x="6176552" y="4245351"/>
            <a:ext cx="235158" cy="275618"/>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alpha val="99835"/>
            </a:srgbClr>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47" name="Search">
            <a:extLst>
              <a:ext uri="{FF2B5EF4-FFF2-40B4-BE49-F238E27FC236}">
                <a16:creationId xmlns:a16="http://schemas.microsoft.com/office/drawing/2014/main" id="{9B2E8060-C6C3-AB4D-BC7A-4C95FA59CD1A}"/>
              </a:ext>
            </a:extLst>
          </p:cNvPr>
          <p:cNvSpPr txBox="1"/>
          <p:nvPr/>
        </p:nvSpPr>
        <p:spPr>
          <a:xfrm>
            <a:off x="6142771" y="4702258"/>
            <a:ext cx="741168" cy="1942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defTabSz="1219200">
              <a:lnSpc>
                <a:spcPct val="90000"/>
              </a:lnSpc>
              <a:defRPr b="0">
                <a:solidFill>
                  <a:srgbClr val="FFFFFF"/>
                </a:solidFill>
                <a:latin typeface="IBM Plex Sans Medium"/>
                <a:ea typeface="IBM Plex Sans Medium"/>
                <a:cs typeface="IBM Plex Sans Medium"/>
                <a:sym typeface="IBM Plex Sans Medium"/>
              </a:defRPr>
            </a:lvl1pPr>
          </a:lstStyle>
          <a:p>
            <a:pPr defTabSz="457200" hangingPunct="0"/>
            <a:r>
              <a:rPr sz="1125" kern="0"/>
              <a:t>Search</a:t>
            </a:r>
          </a:p>
        </p:txBody>
      </p:sp>
      <p:grpSp>
        <p:nvGrpSpPr>
          <p:cNvPr id="148" name="Group">
            <a:extLst>
              <a:ext uri="{FF2B5EF4-FFF2-40B4-BE49-F238E27FC236}">
                <a16:creationId xmlns:a16="http://schemas.microsoft.com/office/drawing/2014/main" id="{626D0B80-1193-8349-8B32-44FB57CFCE45}"/>
              </a:ext>
            </a:extLst>
          </p:cNvPr>
          <p:cNvGrpSpPr/>
          <p:nvPr/>
        </p:nvGrpSpPr>
        <p:grpSpPr>
          <a:xfrm>
            <a:off x="7158658" y="4158672"/>
            <a:ext cx="804324" cy="770403"/>
            <a:chOff x="0" y="0"/>
            <a:chExt cx="2144862" cy="2054408"/>
          </a:xfrm>
        </p:grpSpPr>
        <p:sp>
          <p:nvSpPr>
            <p:cNvPr id="149" name="Square">
              <a:extLst>
                <a:ext uri="{FF2B5EF4-FFF2-40B4-BE49-F238E27FC236}">
                  <a16:creationId xmlns:a16="http://schemas.microsoft.com/office/drawing/2014/main" id="{8C760D90-671C-BF48-A420-B63206C80EE7}"/>
                </a:ext>
              </a:extLst>
            </p:cNvPr>
            <p:cNvSpPr/>
            <p:nvPr/>
          </p:nvSpPr>
          <p:spPr>
            <a:xfrm>
              <a:off x="0" y="0"/>
              <a:ext cx="2054408" cy="2054408"/>
            </a:xfrm>
            <a:prstGeom prst="rect">
              <a:avLst/>
            </a:prstGeom>
            <a:solidFill>
              <a:schemeClr val="accent1"/>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150" name="Head with Shoulders">
              <a:extLst>
                <a:ext uri="{FF2B5EF4-FFF2-40B4-BE49-F238E27FC236}">
                  <a16:creationId xmlns:a16="http://schemas.microsoft.com/office/drawing/2014/main" id="{229280A9-D73B-D141-9554-187BD109BB06}"/>
                </a:ext>
              </a:extLst>
            </p:cNvPr>
            <p:cNvSpPr/>
            <p:nvPr/>
          </p:nvSpPr>
          <p:spPr>
            <a:xfrm>
              <a:off x="257314" y="231148"/>
              <a:ext cx="848340" cy="734981"/>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rgbClr val="FFFFFF"/>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dirty="0">
                <a:solidFill>
                  <a:srgbClr val="FFFFFF"/>
                </a:solidFill>
                <a:latin typeface="Helvetica Neue Medium"/>
                <a:ea typeface="Helvetica Neue Medium"/>
                <a:cs typeface="Helvetica Neue Medium"/>
                <a:sym typeface="Helvetica Neue Medium"/>
              </a:endParaRPr>
            </a:p>
          </p:txBody>
        </p:sp>
        <p:sp>
          <p:nvSpPr>
            <p:cNvPr id="151" name="Agent">
              <a:extLst>
                <a:ext uri="{FF2B5EF4-FFF2-40B4-BE49-F238E27FC236}">
                  <a16:creationId xmlns:a16="http://schemas.microsoft.com/office/drawing/2014/main" id="{F633F4C3-EA8C-5B43-84F3-F1ABE054DFBA}"/>
                </a:ext>
              </a:extLst>
            </p:cNvPr>
            <p:cNvSpPr txBox="1"/>
            <p:nvPr/>
          </p:nvSpPr>
          <p:spPr>
            <a:xfrm>
              <a:off x="168413" y="1449571"/>
              <a:ext cx="1976449" cy="5180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lgn="l" defTabSz="1219200">
                <a:lnSpc>
                  <a:spcPct val="90000"/>
                </a:lnSpc>
                <a:defRPr b="0">
                  <a:solidFill>
                    <a:srgbClr val="FFFFFF"/>
                  </a:solidFill>
                  <a:latin typeface="IBM Plex Sans Medium"/>
                  <a:ea typeface="IBM Plex Sans Medium"/>
                  <a:cs typeface="IBM Plex Sans Medium"/>
                  <a:sym typeface="IBM Plex Sans Medium"/>
                </a:defRPr>
              </a:lvl1pPr>
            </a:lstStyle>
            <a:p>
              <a:pPr defTabSz="457200" hangingPunct="0"/>
              <a:r>
                <a:rPr sz="1125" kern="0"/>
                <a:t>Agent</a:t>
              </a:r>
            </a:p>
          </p:txBody>
        </p:sp>
      </p:grpSp>
      <p:sp>
        <p:nvSpPr>
          <p:cNvPr id="152" name="Assistant">
            <a:extLst>
              <a:ext uri="{FF2B5EF4-FFF2-40B4-BE49-F238E27FC236}">
                <a16:creationId xmlns:a16="http://schemas.microsoft.com/office/drawing/2014/main" id="{E495CACF-24ED-A84C-AA0A-F576BF8F0887}"/>
              </a:ext>
            </a:extLst>
          </p:cNvPr>
          <p:cNvSpPr txBox="1"/>
          <p:nvPr/>
        </p:nvSpPr>
        <p:spPr>
          <a:xfrm>
            <a:off x="3661142" y="3919089"/>
            <a:ext cx="597921" cy="183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defTabSz="1219200">
              <a:lnSpc>
                <a:spcPct val="90000"/>
              </a:lnSpc>
              <a:defRPr sz="2800" b="0">
                <a:solidFill>
                  <a:srgbClr val="FFFFFF"/>
                </a:solidFill>
                <a:latin typeface="IBM Plex Sans"/>
                <a:ea typeface="IBM Plex Sans"/>
                <a:cs typeface="IBM Plex Sans"/>
                <a:sym typeface="IBM Plex Sans"/>
              </a:defRPr>
            </a:lvl1pPr>
          </a:lstStyle>
          <a:p>
            <a:pPr defTabSz="457200" hangingPunct="0"/>
            <a:r>
              <a:rPr sz="1050" kern="0"/>
              <a:t>Assistant</a:t>
            </a:r>
          </a:p>
        </p:txBody>
      </p:sp>
      <p:sp>
        <p:nvSpPr>
          <p:cNvPr id="153" name="Provides explicit answers">
            <a:extLst>
              <a:ext uri="{FF2B5EF4-FFF2-40B4-BE49-F238E27FC236}">
                <a16:creationId xmlns:a16="http://schemas.microsoft.com/office/drawing/2014/main" id="{E4E8F25A-42E1-A549-A0B3-418DD126F585}"/>
              </a:ext>
            </a:extLst>
          </p:cNvPr>
          <p:cNvSpPr txBox="1"/>
          <p:nvPr/>
        </p:nvSpPr>
        <p:spPr>
          <a:xfrm>
            <a:off x="4985588" y="5214512"/>
            <a:ext cx="952949" cy="277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lgn="l" defTabSz="1219200">
              <a:lnSpc>
                <a:spcPct val="90000"/>
              </a:lnSpc>
              <a:defRPr sz="2300" b="0">
                <a:solidFill>
                  <a:srgbClr val="76A6F8"/>
                </a:solidFill>
                <a:latin typeface="IBM Plex Sans Medium"/>
                <a:ea typeface="IBM Plex Sans Medium"/>
                <a:cs typeface="IBM Plex Sans Medium"/>
                <a:sym typeface="IBM Plex Sans Medium"/>
              </a:defRPr>
            </a:lvl1pPr>
          </a:lstStyle>
          <a:p>
            <a:pPr defTabSz="457200" hangingPunct="0"/>
            <a:r>
              <a:rPr sz="863" kern="0"/>
              <a:t>Provides explicit answers</a:t>
            </a:r>
          </a:p>
        </p:txBody>
      </p:sp>
      <p:sp>
        <p:nvSpPr>
          <p:cNvPr id="154" name="Unifies existing content">
            <a:extLst>
              <a:ext uri="{FF2B5EF4-FFF2-40B4-BE49-F238E27FC236}">
                <a16:creationId xmlns:a16="http://schemas.microsoft.com/office/drawing/2014/main" id="{9B5056F4-0FC5-B848-8C79-75850439C29A}"/>
              </a:ext>
            </a:extLst>
          </p:cNvPr>
          <p:cNvSpPr txBox="1"/>
          <p:nvPr/>
        </p:nvSpPr>
        <p:spPr>
          <a:xfrm>
            <a:off x="6069801" y="5221179"/>
            <a:ext cx="942546" cy="277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lgn="l" defTabSz="1219200">
              <a:lnSpc>
                <a:spcPct val="90000"/>
              </a:lnSpc>
              <a:defRPr sz="2300" b="0">
                <a:solidFill>
                  <a:srgbClr val="BAF0FF">
                    <a:alpha val="71350"/>
                  </a:srgbClr>
                </a:solidFill>
                <a:latin typeface="IBM Plex Sans Medium"/>
                <a:ea typeface="IBM Plex Sans Medium"/>
                <a:cs typeface="IBM Plex Sans Medium"/>
                <a:sym typeface="IBM Plex Sans Medium"/>
              </a:defRPr>
            </a:lvl1pPr>
          </a:lstStyle>
          <a:p>
            <a:pPr defTabSz="457200" hangingPunct="0"/>
            <a:r>
              <a:rPr sz="863" kern="0"/>
              <a:t>Unifies existing content</a:t>
            </a:r>
          </a:p>
        </p:txBody>
      </p:sp>
      <p:sp>
        <p:nvSpPr>
          <p:cNvPr id="155" name="Provide support when needed">
            <a:extLst>
              <a:ext uri="{FF2B5EF4-FFF2-40B4-BE49-F238E27FC236}">
                <a16:creationId xmlns:a16="http://schemas.microsoft.com/office/drawing/2014/main" id="{813AB55A-E65D-D54F-86CE-256E8A1FA472}"/>
              </a:ext>
            </a:extLst>
          </p:cNvPr>
          <p:cNvSpPr txBox="1"/>
          <p:nvPr/>
        </p:nvSpPr>
        <p:spPr>
          <a:xfrm>
            <a:off x="7143612" y="5221179"/>
            <a:ext cx="890016" cy="277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lgn="l" defTabSz="1219200">
              <a:lnSpc>
                <a:spcPct val="90000"/>
              </a:lnSpc>
              <a:defRPr sz="2300" b="0">
                <a:solidFill>
                  <a:srgbClr val="9FC8F8">
                    <a:alpha val="91505"/>
                  </a:srgbClr>
                </a:solidFill>
                <a:latin typeface="IBM Plex Sans Medium"/>
                <a:ea typeface="IBM Plex Sans Medium"/>
                <a:cs typeface="IBM Plex Sans Medium"/>
                <a:sym typeface="IBM Plex Sans Medium"/>
              </a:defRPr>
            </a:lvl1pPr>
          </a:lstStyle>
          <a:p>
            <a:pPr defTabSz="457200" hangingPunct="0"/>
            <a:r>
              <a:rPr sz="863" kern="0"/>
              <a:t>Provide support when needed</a:t>
            </a:r>
          </a:p>
        </p:txBody>
      </p:sp>
      <p:pic>
        <p:nvPicPr>
          <p:cNvPr id="156" name="Image" descr="Image">
            <a:extLst>
              <a:ext uri="{FF2B5EF4-FFF2-40B4-BE49-F238E27FC236}">
                <a16:creationId xmlns:a16="http://schemas.microsoft.com/office/drawing/2014/main" id="{30646294-B083-EE46-A98D-7575C2C61A34}"/>
              </a:ext>
            </a:extLst>
          </p:cNvPr>
          <p:cNvPicPr>
            <a:picLocks noChangeAspect="1"/>
          </p:cNvPicPr>
          <p:nvPr/>
        </p:nvPicPr>
        <p:blipFill>
          <a:blip r:embed="rId5"/>
          <a:stretch>
            <a:fillRect/>
          </a:stretch>
        </p:blipFill>
        <p:spPr>
          <a:xfrm>
            <a:off x="548752" y="4321800"/>
            <a:ext cx="304800" cy="426720"/>
          </a:xfrm>
          <a:prstGeom prst="rect">
            <a:avLst/>
          </a:prstGeom>
          <a:ln w="12700">
            <a:miter lim="400000"/>
          </a:ln>
        </p:spPr>
      </p:pic>
      <p:sp>
        <p:nvSpPr>
          <p:cNvPr id="157" name="Skills">
            <a:extLst>
              <a:ext uri="{FF2B5EF4-FFF2-40B4-BE49-F238E27FC236}">
                <a16:creationId xmlns:a16="http://schemas.microsoft.com/office/drawing/2014/main" id="{D22BAE76-7088-2245-91DA-48A8B62B7A6E}"/>
              </a:ext>
            </a:extLst>
          </p:cNvPr>
          <p:cNvSpPr txBox="1"/>
          <p:nvPr/>
        </p:nvSpPr>
        <p:spPr>
          <a:xfrm>
            <a:off x="4963196" y="3919089"/>
            <a:ext cx="360676" cy="183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defTabSz="1219200">
              <a:lnSpc>
                <a:spcPct val="90000"/>
              </a:lnSpc>
              <a:defRPr sz="2800" b="0">
                <a:solidFill>
                  <a:srgbClr val="FFFFFF"/>
                </a:solidFill>
                <a:latin typeface="IBM Plex Sans"/>
                <a:ea typeface="IBM Plex Sans"/>
                <a:cs typeface="IBM Plex Sans"/>
                <a:sym typeface="IBM Plex Sans"/>
              </a:defRPr>
            </a:lvl1pPr>
          </a:lstStyle>
          <a:p>
            <a:pPr defTabSz="457200" hangingPunct="0"/>
            <a:r>
              <a:rPr sz="1050" kern="0"/>
              <a:t>Skills</a:t>
            </a:r>
          </a:p>
        </p:txBody>
      </p:sp>
    </p:spTree>
    <p:extLst>
      <p:ext uri="{BB962C8B-B14F-4D97-AF65-F5344CB8AC3E}">
        <p14:creationId xmlns:p14="http://schemas.microsoft.com/office/powerpoint/2010/main" val="3164708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alpha val="90000"/>
          </a:srgb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7CCE5B5-AED3-764D-805B-5AA831B7F479}"/>
              </a:ext>
            </a:extLst>
          </p:cNvPr>
          <p:cNvSpPr txBox="1"/>
          <p:nvPr/>
        </p:nvSpPr>
        <p:spPr>
          <a:xfrm>
            <a:off x="5224747" y="1710464"/>
            <a:ext cx="184731" cy="300082"/>
          </a:xfrm>
          <a:prstGeom prst="rect">
            <a:avLst/>
          </a:prstGeom>
          <a:noFill/>
        </p:spPr>
        <p:txBody>
          <a:bodyPr wrap="none" rtlCol="0">
            <a:spAutoFit/>
          </a:bodyPr>
          <a:lstStyle/>
          <a:p>
            <a:pPr defTabSz="685800">
              <a:defRPr/>
            </a:pPr>
            <a:endParaRPr lang="en-US" sz="1350" dirty="0">
              <a:solidFill>
                <a:srgbClr val="000000"/>
              </a:solidFill>
              <a:latin typeface="IBM Plex Sans"/>
            </a:endParaRPr>
          </a:p>
        </p:txBody>
      </p:sp>
      <p:pic>
        <p:nvPicPr>
          <p:cNvPr id="33" name="Picture 32">
            <a:extLst>
              <a:ext uri="{FF2B5EF4-FFF2-40B4-BE49-F238E27FC236}">
                <a16:creationId xmlns:a16="http://schemas.microsoft.com/office/drawing/2014/main" id="{D171D50D-AB4E-C641-8093-D9A9AF0D81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861" y="2582636"/>
            <a:ext cx="718972" cy="670601"/>
          </a:xfrm>
          <a:prstGeom prst="rect">
            <a:avLst/>
          </a:prstGeom>
        </p:spPr>
      </p:pic>
      <p:sp>
        <p:nvSpPr>
          <p:cNvPr id="16" name="Rectangle 15">
            <a:extLst>
              <a:ext uri="{FF2B5EF4-FFF2-40B4-BE49-F238E27FC236}">
                <a16:creationId xmlns:a16="http://schemas.microsoft.com/office/drawing/2014/main" id="{6AE49058-7332-244A-8CC9-10AFF6456343}"/>
              </a:ext>
            </a:extLst>
          </p:cNvPr>
          <p:cNvSpPr/>
          <p:nvPr/>
        </p:nvSpPr>
        <p:spPr>
          <a:xfrm>
            <a:off x="6857998" y="4290401"/>
            <a:ext cx="1979338" cy="830997"/>
          </a:xfrm>
          <a:prstGeom prst="rect">
            <a:avLst/>
          </a:prstGeom>
        </p:spPr>
        <p:txBody>
          <a:bodyPr wrap="square" lIns="0" tIns="0" rIns="0" bIns="0">
            <a:spAutoFit/>
          </a:bodyPr>
          <a:lstStyle/>
          <a:p>
            <a:pPr defTabSz="544250">
              <a:defRPr sz="1800" b="0"/>
            </a:pPr>
            <a:r>
              <a:rPr lang="en-US" sz="1400" dirty="0">
                <a:solidFill>
                  <a:srgbClr val="FFFFFF"/>
                </a:solidFill>
                <a:latin typeface="IBM Plex Sans" charset="0"/>
                <a:ea typeface="IBM Plex Sans" charset="0"/>
                <a:cs typeface="IBM Plex Sans" charset="0"/>
              </a:rPr>
              <a:t>Scales effortlessly</a:t>
            </a:r>
          </a:p>
          <a:p>
            <a:pPr defTabSz="544250">
              <a:defRPr sz="1800" b="0"/>
            </a:pPr>
            <a:r>
              <a:rPr lang="en-US" sz="1000" dirty="0">
                <a:solidFill>
                  <a:srgbClr val="959F9F"/>
                </a:solidFill>
                <a:latin typeface="IBM Plex Sans" charset="0"/>
                <a:ea typeface="IBM Plex Sans" charset="0"/>
                <a:cs typeface="IBM Plex Sans" charset="0"/>
              </a:rPr>
              <a:t>An enterprise can go from a single user to supporting millions of conversations across its organization with a single product.</a:t>
            </a:r>
          </a:p>
        </p:txBody>
      </p:sp>
      <p:sp>
        <p:nvSpPr>
          <p:cNvPr id="17" name="Rectangle 16">
            <a:extLst>
              <a:ext uri="{FF2B5EF4-FFF2-40B4-BE49-F238E27FC236}">
                <a16:creationId xmlns:a16="http://schemas.microsoft.com/office/drawing/2014/main" id="{CE6B5DE6-9879-EA4D-BF34-9C8A785B5B6E}"/>
              </a:ext>
            </a:extLst>
          </p:cNvPr>
          <p:cNvSpPr/>
          <p:nvPr/>
        </p:nvSpPr>
        <p:spPr>
          <a:xfrm>
            <a:off x="6868430" y="3042794"/>
            <a:ext cx="1818368" cy="892552"/>
          </a:xfrm>
          <a:prstGeom prst="rect">
            <a:avLst/>
          </a:prstGeom>
        </p:spPr>
        <p:txBody>
          <a:bodyPr wrap="square" lIns="0" tIns="0" rIns="0" bIns="0">
            <a:spAutoFit/>
          </a:bodyPr>
          <a:lstStyle/>
          <a:p>
            <a:pPr defTabSz="544250">
              <a:defRPr sz="1800" b="0"/>
            </a:pPr>
            <a:r>
              <a:rPr lang="en-US" sz="1400" dirty="0">
                <a:solidFill>
                  <a:srgbClr val="FFFFFF"/>
                </a:solidFill>
                <a:latin typeface="IBM Plex Sans" charset="0"/>
                <a:ea typeface="IBM Plex Sans" charset="0"/>
                <a:cs typeface="IBM Plex Sans" charset="0"/>
              </a:rPr>
              <a:t>Seamlessly hands off to your agents </a:t>
            </a:r>
          </a:p>
          <a:p>
            <a:pPr defTabSz="544250">
              <a:defRPr sz="1800" b="0"/>
            </a:pPr>
            <a:r>
              <a:rPr lang="en-US" sz="1000" dirty="0">
                <a:solidFill>
                  <a:srgbClr val="959F9F"/>
                </a:solidFill>
                <a:latin typeface="IBM Plex Sans" charset="0"/>
              </a:rPr>
              <a:t>Connect to your existing service desk to transfer conversations to human agents</a:t>
            </a:r>
          </a:p>
        </p:txBody>
      </p:sp>
      <p:sp>
        <p:nvSpPr>
          <p:cNvPr id="19" name="Rectangle 18">
            <a:extLst>
              <a:ext uri="{FF2B5EF4-FFF2-40B4-BE49-F238E27FC236}">
                <a16:creationId xmlns:a16="http://schemas.microsoft.com/office/drawing/2014/main" id="{0DCB549B-0258-BF47-B763-D1F81930E9AD}"/>
              </a:ext>
            </a:extLst>
          </p:cNvPr>
          <p:cNvSpPr/>
          <p:nvPr/>
        </p:nvSpPr>
        <p:spPr>
          <a:xfrm>
            <a:off x="4572000" y="3044906"/>
            <a:ext cx="1828800" cy="1046440"/>
          </a:xfrm>
          <a:prstGeom prst="rect">
            <a:avLst/>
          </a:prstGeom>
        </p:spPr>
        <p:txBody>
          <a:bodyPr wrap="square" lIns="0" tIns="0" rIns="0" bIns="0">
            <a:spAutoFit/>
          </a:bodyPr>
          <a:lstStyle/>
          <a:p>
            <a:pPr defTabSz="544250">
              <a:defRPr sz="1800" b="0"/>
            </a:pPr>
            <a:r>
              <a:rPr lang="en-US" sz="1400" dirty="0">
                <a:solidFill>
                  <a:srgbClr val="FFFFFF"/>
                </a:solidFill>
                <a:latin typeface="IBM Plex Sans" charset="0"/>
                <a:ea typeface="IBM Plex Sans" charset="0"/>
                <a:cs typeface="IBM Plex Sans" charset="0"/>
              </a:rPr>
              <a:t>Powered by best in class NLU</a:t>
            </a:r>
          </a:p>
          <a:p>
            <a:pPr defTabSz="544250">
              <a:defRPr sz="1800" b="0"/>
            </a:pPr>
            <a:r>
              <a:rPr lang="en-US" sz="1000" dirty="0">
                <a:solidFill>
                  <a:srgbClr val="959F9F"/>
                </a:solidFill>
                <a:latin typeface="IBM Plex Sans" charset="0"/>
              </a:rPr>
              <a:t>Best in class AI powers the underlying language models, so you can build the smartest assistant your business.</a:t>
            </a:r>
          </a:p>
        </p:txBody>
      </p:sp>
      <p:sp>
        <p:nvSpPr>
          <p:cNvPr id="20" name="Rectangle 19">
            <a:extLst>
              <a:ext uri="{FF2B5EF4-FFF2-40B4-BE49-F238E27FC236}">
                <a16:creationId xmlns:a16="http://schemas.microsoft.com/office/drawing/2014/main" id="{B8EA48BA-C355-8342-B9C5-4EEB83A83D3C}"/>
              </a:ext>
            </a:extLst>
          </p:cNvPr>
          <p:cNvSpPr/>
          <p:nvPr/>
        </p:nvSpPr>
        <p:spPr>
          <a:xfrm>
            <a:off x="6857998" y="1774653"/>
            <a:ext cx="1979339" cy="830997"/>
          </a:xfrm>
          <a:prstGeom prst="rect">
            <a:avLst/>
          </a:prstGeom>
        </p:spPr>
        <p:txBody>
          <a:bodyPr wrap="square" lIns="0" tIns="0" rIns="0" bIns="0">
            <a:spAutoFit/>
          </a:bodyPr>
          <a:lstStyle/>
          <a:p>
            <a:pPr defTabSz="544250">
              <a:defRPr sz="1800" b="0"/>
            </a:pPr>
            <a:r>
              <a:rPr lang="en-US" sz="1400" dirty="0">
                <a:solidFill>
                  <a:srgbClr val="FFFFFF"/>
                </a:solidFill>
                <a:latin typeface="IBM Plex Sans" charset="0"/>
                <a:ea typeface="IBM Plex Sans" charset="0"/>
                <a:cs typeface="IBM Plex Sans" charset="0"/>
              </a:rPr>
              <a:t>Deploys anywhere</a:t>
            </a:r>
          </a:p>
          <a:p>
            <a:pPr defTabSz="544250">
              <a:defRPr sz="1800" b="0"/>
            </a:pPr>
            <a:r>
              <a:rPr lang="en-US" sz="1000" dirty="0">
                <a:solidFill>
                  <a:srgbClr val="959F9F"/>
                </a:solidFill>
                <a:latin typeface="IBM Plex Sans" charset="0"/>
                <a:ea typeface="IBM Plex Sans" charset="0"/>
                <a:cs typeface="IBM Plex Sans" charset="0"/>
              </a:rPr>
              <a:t>One of the only vendors in the market that allows you to deploy and run a virtual assistant on premises or on </a:t>
            </a:r>
            <a:r>
              <a:rPr lang="en-US" sz="1000" i="1" dirty="0">
                <a:solidFill>
                  <a:srgbClr val="959F9F"/>
                </a:solidFill>
                <a:latin typeface="IBM Plex Sans" charset="0"/>
                <a:ea typeface="IBM Plex Sans" charset="0"/>
                <a:cs typeface="IBM Plex Sans" charset="0"/>
              </a:rPr>
              <a:t>any</a:t>
            </a:r>
            <a:r>
              <a:rPr lang="en-US" sz="1000" dirty="0">
                <a:solidFill>
                  <a:srgbClr val="959F9F"/>
                </a:solidFill>
                <a:latin typeface="IBM Plex Sans" charset="0"/>
                <a:ea typeface="IBM Plex Sans" charset="0"/>
                <a:cs typeface="IBM Plex Sans" charset="0"/>
              </a:rPr>
              <a:t> public cloud.</a:t>
            </a:r>
          </a:p>
        </p:txBody>
      </p:sp>
      <p:sp>
        <p:nvSpPr>
          <p:cNvPr id="23" name="Rectangle 22">
            <a:extLst>
              <a:ext uri="{FF2B5EF4-FFF2-40B4-BE49-F238E27FC236}">
                <a16:creationId xmlns:a16="http://schemas.microsoft.com/office/drawing/2014/main" id="{39D78A15-E937-8744-806C-4AD95BED85FE}"/>
              </a:ext>
            </a:extLst>
          </p:cNvPr>
          <p:cNvSpPr/>
          <p:nvPr/>
        </p:nvSpPr>
        <p:spPr>
          <a:xfrm>
            <a:off x="4572000" y="1774653"/>
            <a:ext cx="1828800" cy="984885"/>
          </a:xfrm>
          <a:prstGeom prst="rect">
            <a:avLst/>
          </a:prstGeom>
        </p:spPr>
        <p:txBody>
          <a:bodyPr wrap="square" lIns="0" tIns="0" rIns="0" bIns="0">
            <a:spAutoFit/>
          </a:bodyPr>
          <a:lstStyle/>
          <a:p>
            <a:pPr defTabSz="544250">
              <a:defRPr sz="1800" b="0"/>
            </a:pPr>
            <a:r>
              <a:rPr lang="en-US" sz="1400" dirty="0">
                <a:solidFill>
                  <a:srgbClr val="F0F2F4"/>
                </a:solidFill>
                <a:latin typeface="IBM Plex Sans" charset="0"/>
                <a:ea typeface="IBM Plex Sans" charset="0"/>
                <a:cs typeface="IBM Plex Sans" charset="0"/>
              </a:rPr>
              <a:t>Low-code platform</a:t>
            </a:r>
          </a:p>
          <a:p>
            <a:pPr defTabSz="544250">
              <a:defRPr sz="1800" b="0"/>
            </a:pPr>
            <a:r>
              <a:rPr lang="en-US" sz="1000" dirty="0">
                <a:solidFill>
                  <a:srgbClr val="959F9F"/>
                </a:solidFill>
                <a:latin typeface="IBM Plex Sans" charset="0"/>
              </a:rPr>
              <a:t>Intuitive building interface that helps you– from coders to the C-suite – to successfully build and deploy an assistant quickly.</a:t>
            </a:r>
          </a:p>
          <a:p>
            <a:pPr defTabSz="544250">
              <a:defRPr sz="1800" b="0"/>
            </a:pPr>
            <a:endParaRPr lang="en-US" sz="1000" dirty="0">
              <a:solidFill>
                <a:srgbClr val="F3F3F3">
                  <a:lumMod val="75000"/>
                </a:srgbClr>
              </a:solidFill>
              <a:latin typeface="IBM Plex Sans" charset="0"/>
              <a:ea typeface="IBM Plex Sans" charset="0"/>
              <a:cs typeface="IBM Plex Sans" charset="0"/>
            </a:endParaRPr>
          </a:p>
        </p:txBody>
      </p:sp>
      <p:sp>
        <p:nvSpPr>
          <p:cNvPr id="31" name="Rectangle 30">
            <a:extLst>
              <a:ext uri="{FF2B5EF4-FFF2-40B4-BE49-F238E27FC236}">
                <a16:creationId xmlns:a16="http://schemas.microsoft.com/office/drawing/2014/main" id="{57A46C92-B962-3F4B-8400-63516453783D}"/>
              </a:ext>
            </a:extLst>
          </p:cNvPr>
          <p:cNvSpPr/>
          <p:nvPr/>
        </p:nvSpPr>
        <p:spPr>
          <a:xfrm>
            <a:off x="4572000" y="4290401"/>
            <a:ext cx="1979340" cy="984885"/>
          </a:xfrm>
          <a:prstGeom prst="rect">
            <a:avLst/>
          </a:prstGeom>
        </p:spPr>
        <p:txBody>
          <a:bodyPr wrap="square" lIns="0" tIns="0" rIns="0" bIns="0">
            <a:spAutoFit/>
          </a:bodyPr>
          <a:lstStyle/>
          <a:p>
            <a:pPr defTabSz="544250">
              <a:defRPr sz="1800" b="0"/>
            </a:pPr>
            <a:r>
              <a:rPr lang="en-US" sz="1400" dirty="0">
                <a:solidFill>
                  <a:srgbClr val="FFFFFF"/>
                </a:solidFill>
                <a:latin typeface="IBM Plex Sans" charset="0"/>
                <a:ea typeface="IBM Plex Sans" charset="0"/>
                <a:cs typeface="IBM Plex Sans" charset="0"/>
              </a:rPr>
              <a:t>Connects to any channel</a:t>
            </a:r>
          </a:p>
          <a:p>
            <a:pPr defTabSz="544250">
              <a:defRPr sz="1800" b="0"/>
            </a:pPr>
            <a:r>
              <a:rPr lang="en-US" sz="1000" dirty="0">
                <a:solidFill>
                  <a:srgbClr val="959F9F"/>
                </a:solidFill>
                <a:latin typeface="IBM Plex Sans" charset="0"/>
              </a:rPr>
              <a:t>You have channels, applications, and content in place. Make the most of them. We make it possible to connect to (almost) </a:t>
            </a:r>
            <a:r>
              <a:rPr lang="en-US" sz="1000" i="1" dirty="0">
                <a:solidFill>
                  <a:srgbClr val="959F9F"/>
                </a:solidFill>
                <a:latin typeface="IBM Plex Sans" charset="0"/>
              </a:rPr>
              <a:t>anything</a:t>
            </a:r>
            <a:r>
              <a:rPr lang="en-US" sz="1000" dirty="0">
                <a:solidFill>
                  <a:srgbClr val="959F9F"/>
                </a:solidFill>
                <a:latin typeface="IBM Plex Sans" charset="0"/>
              </a:rPr>
              <a:t>.</a:t>
            </a:r>
          </a:p>
          <a:p>
            <a:pPr defTabSz="544250">
              <a:defRPr sz="1800" b="0"/>
            </a:pPr>
            <a:endParaRPr lang="en-US" sz="1000" dirty="0">
              <a:solidFill>
                <a:srgbClr val="959F9F"/>
              </a:solidFill>
              <a:latin typeface="IBM Plex Sans" charset="0"/>
              <a:ea typeface="IBM Plex Sans" charset="0"/>
              <a:cs typeface="IBM Plex Sans" charset="0"/>
            </a:endParaRPr>
          </a:p>
        </p:txBody>
      </p:sp>
      <p:sp>
        <p:nvSpPr>
          <p:cNvPr id="37" name="Text Placeholder 5">
            <a:extLst>
              <a:ext uri="{FF2B5EF4-FFF2-40B4-BE49-F238E27FC236}">
                <a16:creationId xmlns:a16="http://schemas.microsoft.com/office/drawing/2014/main" id="{C8FDB4C2-06E0-D341-90F0-E46761244AAF}"/>
              </a:ext>
            </a:extLst>
          </p:cNvPr>
          <p:cNvSpPr txBox="1">
            <a:spLocks/>
          </p:cNvSpPr>
          <p:nvPr/>
        </p:nvSpPr>
        <p:spPr>
          <a:xfrm>
            <a:off x="306664" y="3811452"/>
            <a:ext cx="4114800" cy="1105664"/>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dirty="0">
                <a:solidFill>
                  <a:srgbClr val="959F9F"/>
                </a:solidFill>
                <a:latin typeface="IBM Plex Sans"/>
              </a:rPr>
              <a:t>Market Differentiation</a:t>
            </a:r>
          </a:p>
        </p:txBody>
      </p:sp>
      <p:sp>
        <p:nvSpPr>
          <p:cNvPr id="38" name="Title 1">
            <a:extLst>
              <a:ext uri="{FF2B5EF4-FFF2-40B4-BE49-F238E27FC236}">
                <a16:creationId xmlns:a16="http://schemas.microsoft.com/office/drawing/2014/main" id="{89D60302-700C-1B45-A9C4-77D3EE56C6FE}"/>
              </a:ext>
            </a:extLst>
          </p:cNvPr>
          <p:cNvSpPr>
            <a:spLocks noGrp="1"/>
          </p:cNvSpPr>
          <p:nvPr>
            <p:ph type="title"/>
          </p:nvPr>
        </p:nvSpPr>
        <p:spPr>
          <a:xfrm>
            <a:off x="306664" y="3405059"/>
            <a:ext cx="4114800" cy="812787"/>
          </a:xfrm>
        </p:spPr>
        <p:txBody>
          <a:bodyPr/>
          <a:lstStyle/>
          <a:p>
            <a:r>
              <a:rPr lang="en-US" b="1" dirty="0">
                <a:solidFill>
                  <a:schemeClr val="bg2"/>
                </a:solidFill>
              </a:rPr>
              <a:t>Watson Assistant </a:t>
            </a:r>
          </a:p>
        </p:txBody>
      </p:sp>
      <p:sp>
        <p:nvSpPr>
          <p:cNvPr id="21" name="Footer Placeholder 6">
            <a:extLst>
              <a:ext uri="{FF2B5EF4-FFF2-40B4-BE49-F238E27FC236}">
                <a16:creationId xmlns:a16="http://schemas.microsoft.com/office/drawing/2014/main" id="{20F4B617-B11C-E343-B368-CE8A813AF776}"/>
              </a:ext>
            </a:extLst>
          </p:cNvPr>
          <p:cNvSpPr txBox="1">
            <a:spLocks/>
          </p:cNvSpPr>
          <p:nvPr/>
        </p:nvSpPr>
        <p:spPr>
          <a:xfrm>
            <a:off x="2624994" y="5787764"/>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defRPr/>
            </a:pPr>
            <a:r>
              <a:rPr lang="de-DE" dirty="0">
                <a:solidFill>
                  <a:srgbClr val="959F9F"/>
                </a:solidFill>
                <a:latin typeface="IBM Plex Sans"/>
              </a:rPr>
              <a:t>IBM Watson / © 2020 IBM Corporation</a:t>
            </a:r>
            <a:endParaRPr lang="en-US" dirty="0">
              <a:solidFill>
                <a:srgbClr val="959F9F"/>
              </a:solidFill>
              <a:latin typeface="IBM Plex Sans"/>
            </a:endParaRPr>
          </a:p>
        </p:txBody>
      </p:sp>
    </p:spTree>
    <p:extLst>
      <p:ext uri="{BB962C8B-B14F-4D97-AF65-F5344CB8AC3E}">
        <p14:creationId xmlns:p14="http://schemas.microsoft.com/office/powerpoint/2010/main" val="2453073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5" name="Content Placeholder 8">
            <a:extLst>
              <a:ext uri="{FF2B5EF4-FFF2-40B4-BE49-F238E27FC236}">
                <a16:creationId xmlns:a16="http://schemas.microsoft.com/office/drawing/2014/main" id="{142913D6-AEA6-1A4D-9CEB-D391D8B0D2E6}"/>
              </a:ext>
            </a:extLst>
          </p:cNvPr>
          <p:cNvSpPr txBox="1">
            <a:spLocks/>
          </p:cNvSpPr>
          <p:nvPr/>
        </p:nvSpPr>
        <p:spPr>
          <a:xfrm>
            <a:off x="-1" y="857250"/>
            <a:ext cx="3177153" cy="5143500"/>
          </a:xfrm>
          <a:prstGeom prst="rect">
            <a:avLst/>
          </a:prstGeom>
          <a:solidFill>
            <a:srgbClr val="35102E"/>
          </a:solidFill>
        </p:spPr>
        <p:txBody>
          <a:bodyPr lIns="182880" rIns="18288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srgbClr val="FFFFFF"/>
              </a:solidFill>
              <a:latin typeface="IBM Plex Sans"/>
            </a:endParaRPr>
          </a:p>
        </p:txBody>
      </p:sp>
      <p:sp>
        <p:nvSpPr>
          <p:cNvPr id="15" name="Content Placeholder 4"/>
          <p:cNvSpPr txBox="1">
            <a:spLocks/>
          </p:cNvSpPr>
          <p:nvPr/>
        </p:nvSpPr>
        <p:spPr>
          <a:xfrm>
            <a:off x="3263295" y="3212588"/>
            <a:ext cx="6378611" cy="1518308"/>
          </a:xfrm>
          <a:prstGeom prst="rect">
            <a:avLst/>
          </a:prstGeom>
        </p:spPr>
        <p:txBody>
          <a:bodyPr vert="horz" lIns="68580" tIns="34290" rIns="68580" bIns="3429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12750" indent="-412750">
              <a:buClr>
                <a:srgbClr val="A613D2"/>
              </a:buClr>
              <a:buFont typeface="AppleSymbols" panose="02000000000000000000" pitchFamily="2" charset="-79"/>
              <a:buChar char="⎯"/>
              <a:defRPr/>
            </a:pPr>
            <a:r>
              <a:rPr lang="en-US" dirty="0">
                <a:solidFill>
                  <a:srgbClr val="FFFFFF"/>
                </a:solidFill>
                <a:latin typeface="IBM Plex Sans" charset="0"/>
                <a:ea typeface="IBM Plex Sans" charset="0"/>
                <a:cs typeface="IBM Plex Sans" charset="0"/>
              </a:rPr>
              <a:t>Handcrafted rules unable to scale and do not benefit from data</a:t>
            </a:r>
          </a:p>
          <a:p>
            <a:pPr marL="412750" indent="-412750">
              <a:buClr>
                <a:srgbClr val="A613D2"/>
              </a:buClr>
              <a:buFont typeface="AppleSymbols" panose="02000000000000000000" pitchFamily="2" charset="-79"/>
              <a:buChar char="⎯"/>
              <a:defRPr/>
            </a:pPr>
            <a:endParaRPr lang="en-US" dirty="0">
              <a:solidFill>
                <a:srgbClr val="FFFFFF"/>
              </a:solidFill>
              <a:latin typeface="IBM Plex Sans" charset="0"/>
              <a:ea typeface="IBM Plex Sans" charset="0"/>
              <a:cs typeface="IBM Plex Sans" charset="0"/>
            </a:endParaRPr>
          </a:p>
          <a:p>
            <a:pPr marL="412750" indent="-412750">
              <a:buClr>
                <a:srgbClr val="A613D2"/>
              </a:buClr>
              <a:buFont typeface="AppleSymbols" panose="02000000000000000000" pitchFamily="2" charset="-79"/>
              <a:buChar char="⎯"/>
              <a:defRPr/>
            </a:pPr>
            <a:r>
              <a:rPr lang="en-US" dirty="0">
                <a:solidFill>
                  <a:srgbClr val="FFFFFF"/>
                </a:solidFill>
                <a:latin typeface="IBM Plex Sans" charset="0"/>
                <a:ea typeface="IBM Plex Sans" charset="0"/>
                <a:cs typeface="IBM Plex Sans" charset="0"/>
              </a:rPr>
              <a:t>State of the art NLU to derive intent</a:t>
            </a:r>
          </a:p>
          <a:p>
            <a:pPr marL="412750" indent="-412750">
              <a:buClr>
                <a:srgbClr val="A613D2"/>
              </a:buClr>
              <a:buFont typeface="AppleSymbols" panose="02000000000000000000" pitchFamily="2" charset="-79"/>
              <a:buChar char="⎯"/>
              <a:defRPr/>
            </a:pPr>
            <a:endParaRPr lang="en-US" dirty="0">
              <a:solidFill>
                <a:srgbClr val="FFFFFF"/>
              </a:solidFill>
              <a:latin typeface="IBM Plex Sans" charset="0"/>
              <a:ea typeface="IBM Plex Sans" charset="0"/>
              <a:cs typeface="IBM Plex Sans" charset="0"/>
            </a:endParaRPr>
          </a:p>
          <a:p>
            <a:pPr marL="412750" indent="-412750">
              <a:buClr>
                <a:srgbClr val="A613D2"/>
              </a:buClr>
              <a:buFont typeface="AppleSymbols" panose="02000000000000000000" pitchFamily="2" charset="-79"/>
              <a:buChar char="⎯"/>
              <a:defRPr/>
            </a:pPr>
            <a:r>
              <a:rPr lang="en-US" dirty="0">
                <a:solidFill>
                  <a:srgbClr val="FFFFFF"/>
                </a:solidFill>
                <a:latin typeface="IBM Plex Sans" charset="0"/>
                <a:ea typeface="IBM Plex Sans" charset="0"/>
                <a:cs typeface="IBM Plex Sans" charset="0"/>
              </a:rPr>
              <a:t>Learns over time based on usage</a:t>
            </a:r>
          </a:p>
        </p:txBody>
      </p:sp>
      <p:sp>
        <p:nvSpPr>
          <p:cNvPr id="16" name="Content Placeholder 2"/>
          <p:cNvSpPr txBox="1">
            <a:spLocks/>
          </p:cNvSpPr>
          <p:nvPr/>
        </p:nvSpPr>
        <p:spPr bwMode="auto">
          <a:xfrm>
            <a:off x="299574" y="3205268"/>
            <a:ext cx="3143250" cy="1159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51414" tIns="25715" rIns="51414" bIns="25715">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pPr>
              <a:defRPr/>
            </a:pPr>
            <a:r>
              <a:rPr lang="en-US" sz="2400" dirty="0">
                <a:solidFill>
                  <a:srgbClr val="FFFFFF"/>
                </a:solidFill>
                <a:latin typeface="IBM Plex Sans" charset="0"/>
                <a:ea typeface="IBM Plex Sans" charset="0"/>
                <a:cs typeface="IBM Plex Sans" charset="0"/>
              </a:rPr>
              <a:t>Watson Assistant </a:t>
            </a:r>
            <a:br>
              <a:rPr lang="en-US" sz="2400" dirty="0">
                <a:solidFill>
                  <a:srgbClr val="FFFFFF"/>
                </a:solidFill>
                <a:latin typeface="IBM Plex Sans" charset="0"/>
                <a:ea typeface="IBM Plex Sans" charset="0"/>
                <a:cs typeface="IBM Plex Sans" charset="0"/>
              </a:rPr>
            </a:br>
            <a:r>
              <a:rPr lang="en-US" sz="2400" b="1" dirty="0">
                <a:solidFill>
                  <a:srgbClr val="FFFFFF"/>
                </a:solidFill>
                <a:latin typeface="IBM Plex Sans" charset="0"/>
                <a:ea typeface="IBM Plex Sans" charset="0"/>
                <a:cs typeface="IBM Plex Sans" charset="0"/>
              </a:rPr>
              <a:t>understands</a:t>
            </a:r>
            <a:r>
              <a:rPr lang="en-US" sz="2400" dirty="0">
                <a:solidFill>
                  <a:srgbClr val="FFFFFF"/>
                </a:solidFill>
                <a:latin typeface="IBM Plex Sans" charset="0"/>
                <a:ea typeface="IBM Plex Sans" charset="0"/>
                <a:cs typeface="IBM Plex Sans" charset="0"/>
              </a:rPr>
              <a:t> </a:t>
            </a:r>
            <a:br>
              <a:rPr lang="en-US" sz="2400" dirty="0">
                <a:solidFill>
                  <a:srgbClr val="FFFFFF"/>
                </a:solidFill>
                <a:latin typeface="IBM Plex Sans" charset="0"/>
                <a:ea typeface="IBM Plex Sans" charset="0"/>
                <a:cs typeface="IBM Plex Sans" charset="0"/>
              </a:rPr>
            </a:br>
            <a:r>
              <a:rPr lang="en-US" sz="2400" dirty="0">
                <a:solidFill>
                  <a:srgbClr val="FFFFFF"/>
                </a:solidFill>
                <a:latin typeface="IBM Plex Sans" charset="0"/>
                <a:ea typeface="IBM Plex Sans" charset="0"/>
                <a:cs typeface="IBM Plex Sans" charset="0"/>
              </a:rPr>
              <a:t>the user’s intent</a:t>
            </a:r>
          </a:p>
        </p:txBody>
      </p:sp>
      <p:sp>
        <p:nvSpPr>
          <p:cNvPr id="9" name="Rectangle 8">
            <a:extLst>
              <a:ext uri="{FF2B5EF4-FFF2-40B4-BE49-F238E27FC236}">
                <a16:creationId xmlns:a16="http://schemas.microsoft.com/office/drawing/2014/main" id="{4BDD0414-2084-E849-8A65-23176BB163CC}"/>
              </a:ext>
            </a:extLst>
          </p:cNvPr>
          <p:cNvSpPr/>
          <p:nvPr/>
        </p:nvSpPr>
        <p:spPr>
          <a:xfrm>
            <a:off x="0" y="857251"/>
            <a:ext cx="9144000" cy="1078165"/>
          </a:xfrm>
          <a:prstGeom prst="rect">
            <a:avLst/>
          </a:prstGeom>
          <a:solidFill>
            <a:schemeClr val="bg2"/>
          </a:solidFill>
          <a:ln>
            <a:noFill/>
          </a:ln>
        </p:spPr>
        <p:txBody>
          <a:bodyPr wrap="square" lIns="0" tIns="0" rIns="0" bIns="0" rtlCol="0" anchor="ctr">
            <a:noAutofit/>
          </a:bodyPr>
          <a:lstStyle/>
          <a:p>
            <a:pPr algn="ctr" defTabSz="685671">
              <a:defRPr/>
            </a:pPr>
            <a:endParaRPr lang="en-US" sz="1200" dirty="0" err="1">
              <a:solidFill>
                <a:srgbClr val="FFFFFF"/>
              </a:solidFill>
              <a:latin typeface="Arial"/>
              <a:cs typeface="Arial"/>
            </a:endParaRPr>
          </a:p>
        </p:txBody>
      </p:sp>
      <p:sp>
        <p:nvSpPr>
          <p:cNvPr id="10" name="Content Placeholder 2">
            <a:extLst>
              <a:ext uri="{FF2B5EF4-FFF2-40B4-BE49-F238E27FC236}">
                <a16:creationId xmlns:a16="http://schemas.microsoft.com/office/drawing/2014/main" id="{E18209C7-B5B7-9A48-9BC4-C46CE75C9F77}"/>
              </a:ext>
            </a:extLst>
          </p:cNvPr>
          <p:cNvSpPr txBox="1">
            <a:spLocks/>
          </p:cNvSpPr>
          <p:nvPr/>
        </p:nvSpPr>
        <p:spPr bwMode="auto">
          <a:xfrm>
            <a:off x="252073" y="1060677"/>
            <a:ext cx="394155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pPr defTabSz="304800">
              <a:defRPr/>
            </a:pPr>
            <a:r>
              <a:rPr lang="en-US" sz="2400" b="1" dirty="0">
                <a:solidFill>
                  <a:srgbClr val="000000"/>
                </a:solidFill>
                <a:latin typeface="IBM Plex Sans" charset="0"/>
                <a:ea typeface="IBM Plex Sans" charset="0"/>
                <a:cs typeface="IBM Plex Sans" charset="0"/>
              </a:rPr>
              <a:t>Watson Assistant </a:t>
            </a:r>
          </a:p>
          <a:p>
            <a:pPr defTabSz="304800">
              <a:defRPr/>
            </a:pPr>
            <a:r>
              <a:rPr lang="en-US" sz="2400" dirty="0">
                <a:solidFill>
                  <a:srgbClr val="FFFFFF">
                    <a:lumMod val="50000"/>
                  </a:srgbClr>
                </a:solidFill>
                <a:latin typeface="IBM Plex Sans" charset="0"/>
                <a:ea typeface="IBM Plex Sans" charset="0"/>
                <a:cs typeface="IBM Plex Sans" charset="0"/>
              </a:rPr>
              <a:t>Driven by intents, not rules</a:t>
            </a:r>
          </a:p>
        </p:txBody>
      </p:sp>
      <p:sp>
        <p:nvSpPr>
          <p:cNvPr id="7" name="Footer Placeholder 6">
            <a:extLst>
              <a:ext uri="{FF2B5EF4-FFF2-40B4-BE49-F238E27FC236}">
                <a16:creationId xmlns:a16="http://schemas.microsoft.com/office/drawing/2014/main" id="{2FCFE8BB-DF5A-8746-BAF6-E7F8C7D9EA17}"/>
              </a:ext>
            </a:extLst>
          </p:cNvPr>
          <p:cNvSpPr txBox="1">
            <a:spLocks/>
          </p:cNvSpPr>
          <p:nvPr/>
        </p:nvSpPr>
        <p:spPr>
          <a:xfrm>
            <a:off x="95013" y="5848239"/>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de-DE" dirty="0">
                <a:solidFill>
                  <a:srgbClr val="959F9F"/>
                </a:solidFill>
                <a:latin typeface="IBM Plex Sans"/>
              </a:rPr>
              <a:t>IBM Watson / © 2020 IBM Corporation</a:t>
            </a:r>
            <a:endParaRPr lang="en-US" dirty="0">
              <a:solidFill>
                <a:srgbClr val="959F9F"/>
              </a:solidFill>
              <a:latin typeface="IBM Plex Sans"/>
            </a:endParaRPr>
          </a:p>
        </p:txBody>
      </p:sp>
    </p:spTree>
    <p:extLst>
      <p:ext uri="{BB962C8B-B14F-4D97-AF65-F5344CB8AC3E}">
        <p14:creationId xmlns:p14="http://schemas.microsoft.com/office/powerpoint/2010/main" val="3040223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TextBox 29"/>
          <p:cNvSpPr txBox="1"/>
          <p:nvPr/>
        </p:nvSpPr>
        <p:spPr>
          <a:xfrm>
            <a:off x="1900237" y="2072794"/>
            <a:ext cx="7209005" cy="430887"/>
          </a:xfrm>
          <a:prstGeom prst="rect">
            <a:avLst/>
          </a:prstGeom>
          <a:noFill/>
        </p:spPr>
        <p:txBody>
          <a:bodyPr wrap="square" lIns="0" tIns="0" rIns="0" bIns="0" rtlCol="0">
            <a:spAutoFit/>
          </a:bodyPr>
          <a:lstStyle/>
          <a:p>
            <a:pPr defTabSz="685800">
              <a:defRPr/>
            </a:pPr>
            <a:r>
              <a:rPr lang="en-US" sz="2800" dirty="0">
                <a:solidFill>
                  <a:srgbClr val="FFFFFF"/>
                </a:solidFill>
                <a:latin typeface="IBM Plex Sans"/>
                <a:ea typeface="Helvetica Neue" charset="0"/>
                <a:cs typeface="Helvetica Neue" charset="0"/>
              </a:rPr>
              <a:t>I forgot my password...</a:t>
            </a:r>
          </a:p>
        </p:txBody>
      </p:sp>
      <p:sp>
        <p:nvSpPr>
          <p:cNvPr id="31" name="TextBox 30"/>
          <p:cNvSpPr txBox="1"/>
          <p:nvPr/>
        </p:nvSpPr>
        <p:spPr>
          <a:xfrm>
            <a:off x="1919498" y="2635185"/>
            <a:ext cx="7224502" cy="430887"/>
          </a:xfrm>
          <a:prstGeom prst="rect">
            <a:avLst/>
          </a:prstGeom>
          <a:noFill/>
        </p:spPr>
        <p:txBody>
          <a:bodyPr wrap="square" lIns="0" tIns="0" rIns="0" bIns="0" rtlCol="0">
            <a:spAutoFit/>
          </a:bodyPr>
          <a:lstStyle/>
          <a:p>
            <a:pPr defTabSz="685800">
              <a:defRPr/>
            </a:pPr>
            <a:r>
              <a:rPr lang="en-US" sz="2800" dirty="0">
                <a:solidFill>
                  <a:srgbClr val="FFFFFF"/>
                </a:solidFill>
                <a:latin typeface="IBM Plex Sans"/>
                <a:ea typeface="Helvetica Neue" charset="0"/>
                <a:cs typeface="Helvetica Neue" charset="0"/>
              </a:rPr>
              <a:t>How do I get a new password?</a:t>
            </a:r>
          </a:p>
        </p:txBody>
      </p:sp>
      <p:sp>
        <p:nvSpPr>
          <p:cNvPr id="32" name="TextBox 31"/>
          <p:cNvSpPr txBox="1"/>
          <p:nvPr/>
        </p:nvSpPr>
        <p:spPr>
          <a:xfrm>
            <a:off x="1900239" y="4501140"/>
            <a:ext cx="7209015" cy="430887"/>
          </a:xfrm>
          <a:prstGeom prst="rect">
            <a:avLst/>
          </a:prstGeom>
          <a:noFill/>
        </p:spPr>
        <p:txBody>
          <a:bodyPr wrap="square" lIns="0" tIns="0" rIns="0" bIns="0" rtlCol="0">
            <a:spAutoFit/>
          </a:bodyPr>
          <a:lstStyle/>
          <a:p>
            <a:pPr defTabSz="685800">
              <a:defRPr/>
            </a:pPr>
            <a:r>
              <a:rPr lang="en-US" sz="2800" dirty="0">
                <a:solidFill>
                  <a:srgbClr val="FFFFFF"/>
                </a:solidFill>
                <a:latin typeface="IBM Plex Sans"/>
                <a:ea typeface="Helvetica Neue" charset="0"/>
                <a:cs typeface="Helvetica Neue" charset="0"/>
              </a:rPr>
              <a:t>Can you reset my password?</a:t>
            </a:r>
          </a:p>
        </p:txBody>
      </p:sp>
      <p:sp>
        <p:nvSpPr>
          <p:cNvPr id="33" name="TextBox 32"/>
          <p:cNvSpPr txBox="1"/>
          <p:nvPr/>
        </p:nvSpPr>
        <p:spPr>
          <a:xfrm>
            <a:off x="1907487" y="3878759"/>
            <a:ext cx="7236514" cy="430887"/>
          </a:xfrm>
          <a:prstGeom prst="rect">
            <a:avLst/>
          </a:prstGeom>
          <a:noFill/>
        </p:spPr>
        <p:txBody>
          <a:bodyPr wrap="square" lIns="0" tIns="0" rIns="0" bIns="0" rtlCol="0">
            <a:spAutoFit/>
          </a:bodyPr>
          <a:lstStyle/>
          <a:p>
            <a:pPr defTabSz="685800">
              <a:defRPr/>
            </a:pPr>
            <a:r>
              <a:rPr lang="en-US" sz="2800" dirty="0">
                <a:solidFill>
                  <a:srgbClr val="FFFFFF"/>
                </a:solidFill>
                <a:latin typeface="IBM Plex Sans"/>
                <a:ea typeface="Helvetica Neue" charset="0"/>
                <a:cs typeface="Helvetica Neue" charset="0"/>
              </a:rPr>
              <a:t>My login isn’t working, please help</a:t>
            </a:r>
            <a:r>
              <a:rPr lang="is-IS" sz="2800" dirty="0">
                <a:solidFill>
                  <a:srgbClr val="FFFFFF"/>
                </a:solidFill>
                <a:latin typeface="IBM Plex Sans"/>
                <a:ea typeface="Helvetica Neue" charset="0"/>
                <a:cs typeface="Helvetica Neue" charset="0"/>
              </a:rPr>
              <a:t>…</a:t>
            </a:r>
            <a:endParaRPr lang="en-US" sz="2800" dirty="0">
              <a:solidFill>
                <a:srgbClr val="FFFFFF"/>
              </a:solidFill>
              <a:latin typeface="IBM Plex Sans"/>
              <a:ea typeface="Helvetica Neue" charset="0"/>
              <a:cs typeface="Helvetica Neue" charset="0"/>
            </a:endParaRPr>
          </a:p>
        </p:txBody>
      </p:sp>
      <p:sp>
        <p:nvSpPr>
          <p:cNvPr id="34" name="TextBox 33"/>
          <p:cNvSpPr txBox="1"/>
          <p:nvPr/>
        </p:nvSpPr>
        <p:spPr>
          <a:xfrm>
            <a:off x="1900239" y="3256972"/>
            <a:ext cx="7209015" cy="430887"/>
          </a:xfrm>
          <a:prstGeom prst="rect">
            <a:avLst/>
          </a:prstGeom>
          <a:noFill/>
        </p:spPr>
        <p:txBody>
          <a:bodyPr wrap="square" lIns="0" tIns="0" rIns="0" bIns="0" rtlCol="0">
            <a:spAutoFit/>
          </a:bodyPr>
          <a:lstStyle/>
          <a:p>
            <a:pPr defTabSz="685800">
              <a:defRPr/>
            </a:pPr>
            <a:r>
              <a:rPr lang="en-US" sz="2800" dirty="0">
                <a:solidFill>
                  <a:srgbClr val="FFFFFF"/>
                </a:solidFill>
                <a:latin typeface="IBM Plex Sans"/>
                <a:ea typeface="Helvetica Neue" charset="0"/>
                <a:cs typeface="Helvetica Neue" charset="0"/>
              </a:rPr>
              <a:t>Can’t login into your site</a:t>
            </a:r>
            <a:r>
              <a:rPr lang="is-IS" sz="2800" dirty="0">
                <a:solidFill>
                  <a:srgbClr val="FFFFFF"/>
                </a:solidFill>
                <a:latin typeface="IBM Plex Sans"/>
                <a:ea typeface="Helvetica Neue" charset="0"/>
                <a:cs typeface="Helvetica Neue" charset="0"/>
              </a:rPr>
              <a:t>…</a:t>
            </a:r>
            <a:endParaRPr lang="en-US" sz="2800" dirty="0">
              <a:solidFill>
                <a:srgbClr val="FFFFFF"/>
              </a:solidFill>
              <a:latin typeface="IBM Plex Sans"/>
              <a:ea typeface="Helvetica Neue" charset="0"/>
              <a:cs typeface="Helvetica Neue" charset="0"/>
            </a:endParaRPr>
          </a:p>
        </p:txBody>
      </p:sp>
      <p:sp>
        <p:nvSpPr>
          <p:cNvPr id="28" name="Rectangle 27"/>
          <p:cNvSpPr/>
          <p:nvPr/>
        </p:nvSpPr>
        <p:spPr>
          <a:xfrm>
            <a:off x="1542472" y="4470893"/>
            <a:ext cx="354584" cy="412255"/>
          </a:xfrm>
          <a:prstGeom prst="rect">
            <a:avLst/>
          </a:prstGeom>
          <a:noFill/>
        </p:spPr>
        <p:txBody>
          <a:bodyPr wrap="none">
            <a:noAutofit/>
          </a:bodyPr>
          <a:lstStyle/>
          <a:p>
            <a:pPr defTabSz="685800">
              <a:defRPr/>
            </a:pPr>
            <a:r>
              <a:rPr lang="en-US" sz="2800" dirty="0">
                <a:solidFill>
                  <a:srgbClr val="FFFFFF"/>
                </a:solidFill>
                <a:latin typeface="IBM Plex Sans"/>
                <a:ea typeface="Helvetica Neue" charset="0"/>
                <a:cs typeface="Helvetica Neue" charset="0"/>
              </a:rPr>
              <a:t>“</a:t>
            </a:r>
          </a:p>
        </p:txBody>
      </p:sp>
      <p:sp>
        <p:nvSpPr>
          <p:cNvPr id="29" name="Rectangle 28"/>
          <p:cNvSpPr/>
          <p:nvPr/>
        </p:nvSpPr>
        <p:spPr>
          <a:xfrm>
            <a:off x="6457904" y="4470892"/>
            <a:ext cx="1265318" cy="523220"/>
          </a:xfrm>
          <a:prstGeom prst="rect">
            <a:avLst/>
          </a:prstGeom>
          <a:noFill/>
        </p:spPr>
        <p:txBody>
          <a:bodyPr wrap="square">
            <a:noAutofit/>
          </a:bodyPr>
          <a:lstStyle/>
          <a:p>
            <a:pPr defTabSz="685800">
              <a:defRPr/>
            </a:pPr>
            <a:r>
              <a:rPr lang="en-US" sz="2800" dirty="0">
                <a:solidFill>
                  <a:srgbClr val="FFFFFF"/>
                </a:solidFill>
                <a:latin typeface="IBM Plex Sans"/>
                <a:ea typeface="Helvetica Neue" charset="0"/>
                <a:cs typeface="Helvetica Neue" charset="0"/>
              </a:rPr>
              <a:t>”</a:t>
            </a:r>
          </a:p>
        </p:txBody>
      </p:sp>
      <p:sp>
        <p:nvSpPr>
          <p:cNvPr id="35" name="Rectangle 34"/>
          <p:cNvSpPr/>
          <p:nvPr/>
        </p:nvSpPr>
        <p:spPr>
          <a:xfrm>
            <a:off x="1897056" y="1351551"/>
            <a:ext cx="6745282" cy="215444"/>
          </a:xfrm>
          <a:prstGeom prst="rect">
            <a:avLst/>
          </a:prstGeom>
        </p:spPr>
        <p:txBody>
          <a:bodyPr wrap="square" lIns="0" tIns="0" rIns="0" bIns="0">
            <a:spAutoFit/>
          </a:bodyPr>
          <a:lstStyle/>
          <a:p>
            <a:pPr defTabSz="685800">
              <a:defRPr/>
            </a:pPr>
            <a:r>
              <a:rPr lang="en-US" sz="1400" b="1" dirty="0">
                <a:solidFill>
                  <a:srgbClr val="FFFFFF"/>
                </a:solidFill>
                <a:latin typeface="IBM Plex Sans" panose="020B0503050000000000" pitchFamily="34" charset="77"/>
                <a:ea typeface="Helvetica Neue" charset="0"/>
                <a:cs typeface="Helvetica Neue" charset="0"/>
              </a:rPr>
              <a:t>Intent  </a:t>
            </a:r>
            <a:r>
              <a:rPr lang="en-US" sz="1400" dirty="0">
                <a:solidFill>
                  <a:srgbClr val="FFFFFF"/>
                </a:solidFill>
                <a:latin typeface="IBM Plex Sans" panose="020B0503050000000000" pitchFamily="34" charset="77"/>
                <a:ea typeface="Helvetica Neue" charset="0"/>
                <a:cs typeface="Helvetica Neue" charset="0"/>
              </a:rPr>
              <a:t>Password Reset</a:t>
            </a:r>
          </a:p>
        </p:txBody>
      </p:sp>
      <p:sp>
        <p:nvSpPr>
          <p:cNvPr id="12" name="Rectangle 11">
            <a:extLst>
              <a:ext uri="{FF2B5EF4-FFF2-40B4-BE49-F238E27FC236}">
                <a16:creationId xmlns:a16="http://schemas.microsoft.com/office/drawing/2014/main" id="{CAEA9582-FC47-B049-B790-005E964BFE13}"/>
              </a:ext>
            </a:extLst>
          </p:cNvPr>
          <p:cNvSpPr/>
          <p:nvPr/>
        </p:nvSpPr>
        <p:spPr>
          <a:xfrm>
            <a:off x="1542472" y="3848592"/>
            <a:ext cx="354584" cy="412768"/>
          </a:xfrm>
          <a:prstGeom prst="rect">
            <a:avLst/>
          </a:prstGeom>
          <a:noFill/>
        </p:spPr>
        <p:txBody>
          <a:bodyPr wrap="none">
            <a:noAutofit/>
          </a:bodyPr>
          <a:lstStyle/>
          <a:p>
            <a:pPr defTabSz="685800">
              <a:defRPr/>
            </a:pPr>
            <a:r>
              <a:rPr lang="en-US" sz="2800" dirty="0">
                <a:solidFill>
                  <a:srgbClr val="FFFFFF"/>
                </a:solidFill>
                <a:latin typeface="IBM Plex Sans"/>
                <a:ea typeface="Helvetica Neue" charset="0"/>
                <a:cs typeface="Helvetica Neue" charset="0"/>
              </a:rPr>
              <a:t>“</a:t>
            </a:r>
          </a:p>
        </p:txBody>
      </p:sp>
      <p:sp>
        <p:nvSpPr>
          <p:cNvPr id="13" name="Rectangle 12">
            <a:extLst>
              <a:ext uri="{FF2B5EF4-FFF2-40B4-BE49-F238E27FC236}">
                <a16:creationId xmlns:a16="http://schemas.microsoft.com/office/drawing/2014/main" id="{F5D2D42B-AECD-2543-8544-465DED5E1BC9}"/>
              </a:ext>
            </a:extLst>
          </p:cNvPr>
          <p:cNvSpPr/>
          <p:nvPr/>
        </p:nvSpPr>
        <p:spPr>
          <a:xfrm>
            <a:off x="7672422" y="3848592"/>
            <a:ext cx="506378" cy="560214"/>
          </a:xfrm>
          <a:prstGeom prst="rect">
            <a:avLst/>
          </a:prstGeom>
          <a:noFill/>
        </p:spPr>
        <p:txBody>
          <a:bodyPr wrap="square">
            <a:noAutofit/>
          </a:bodyPr>
          <a:lstStyle/>
          <a:p>
            <a:pPr defTabSz="685800">
              <a:defRPr/>
            </a:pPr>
            <a:r>
              <a:rPr lang="en-US" sz="2800" dirty="0">
                <a:solidFill>
                  <a:srgbClr val="FFFFFF"/>
                </a:solidFill>
                <a:latin typeface="IBM Plex Sans"/>
                <a:ea typeface="Helvetica Neue" charset="0"/>
                <a:cs typeface="Helvetica Neue" charset="0"/>
              </a:rPr>
              <a:t>”</a:t>
            </a:r>
          </a:p>
        </p:txBody>
      </p:sp>
      <p:sp>
        <p:nvSpPr>
          <p:cNvPr id="14" name="Rectangle 13">
            <a:extLst>
              <a:ext uri="{FF2B5EF4-FFF2-40B4-BE49-F238E27FC236}">
                <a16:creationId xmlns:a16="http://schemas.microsoft.com/office/drawing/2014/main" id="{094F667B-CFE0-7947-9CC1-20029635D1EE}"/>
              </a:ext>
            </a:extLst>
          </p:cNvPr>
          <p:cNvSpPr/>
          <p:nvPr/>
        </p:nvSpPr>
        <p:spPr>
          <a:xfrm>
            <a:off x="1542472" y="3226293"/>
            <a:ext cx="354584" cy="362547"/>
          </a:xfrm>
          <a:prstGeom prst="rect">
            <a:avLst/>
          </a:prstGeom>
          <a:noFill/>
        </p:spPr>
        <p:txBody>
          <a:bodyPr wrap="none">
            <a:noAutofit/>
          </a:bodyPr>
          <a:lstStyle/>
          <a:p>
            <a:pPr defTabSz="685800">
              <a:defRPr/>
            </a:pPr>
            <a:r>
              <a:rPr lang="en-US" sz="2800" dirty="0">
                <a:solidFill>
                  <a:srgbClr val="FFFFFF"/>
                </a:solidFill>
                <a:latin typeface="IBM Plex Sans"/>
                <a:ea typeface="Helvetica Neue" charset="0"/>
                <a:cs typeface="Helvetica Neue" charset="0"/>
              </a:rPr>
              <a:t>“</a:t>
            </a:r>
          </a:p>
        </p:txBody>
      </p:sp>
      <p:sp>
        <p:nvSpPr>
          <p:cNvPr id="15" name="Rectangle 14">
            <a:extLst>
              <a:ext uri="{FF2B5EF4-FFF2-40B4-BE49-F238E27FC236}">
                <a16:creationId xmlns:a16="http://schemas.microsoft.com/office/drawing/2014/main" id="{CB38D884-626B-6745-B451-4E30DFD5AEAA}"/>
              </a:ext>
            </a:extLst>
          </p:cNvPr>
          <p:cNvSpPr/>
          <p:nvPr/>
        </p:nvSpPr>
        <p:spPr>
          <a:xfrm>
            <a:off x="6038804" y="3226293"/>
            <a:ext cx="368300" cy="472677"/>
          </a:xfrm>
          <a:prstGeom prst="rect">
            <a:avLst/>
          </a:prstGeom>
          <a:noFill/>
        </p:spPr>
        <p:txBody>
          <a:bodyPr wrap="square">
            <a:noAutofit/>
          </a:bodyPr>
          <a:lstStyle/>
          <a:p>
            <a:pPr defTabSz="685800">
              <a:defRPr/>
            </a:pPr>
            <a:r>
              <a:rPr lang="en-US" sz="2800" dirty="0">
                <a:solidFill>
                  <a:srgbClr val="FFFFFF"/>
                </a:solidFill>
                <a:latin typeface="IBM Plex Sans"/>
                <a:ea typeface="Helvetica Neue" charset="0"/>
                <a:cs typeface="Helvetica Neue" charset="0"/>
              </a:rPr>
              <a:t>”</a:t>
            </a:r>
          </a:p>
        </p:txBody>
      </p:sp>
      <p:sp>
        <p:nvSpPr>
          <p:cNvPr id="16" name="Rectangle 15">
            <a:extLst>
              <a:ext uri="{FF2B5EF4-FFF2-40B4-BE49-F238E27FC236}">
                <a16:creationId xmlns:a16="http://schemas.microsoft.com/office/drawing/2014/main" id="{CA4EEE2E-5121-CC40-BEA8-527B5529F4F7}"/>
              </a:ext>
            </a:extLst>
          </p:cNvPr>
          <p:cNvSpPr/>
          <p:nvPr/>
        </p:nvSpPr>
        <p:spPr>
          <a:xfrm>
            <a:off x="1542472" y="2038350"/>
            <a:ext cx="354584" cy="355200"/>
          </a:xfrm>
          <a:prstGeom prst="rect">
            <a:avLst/>
          </a:prstGeom>
          <a:noFill/>
        </p:spPr>
        <p:txBody>
          <a:bodyPr wrap="none">
            <a:noAutofit/>
          </a:bodyPr>
          <a:lstStyle/>
          <a:p>
            <a:pPr defTabSz="685800">
              <a:defRPr/>
            </a:pPr>
            <a:r>
              <a:rPr lang="en-US" sz="2800" dirty="0">
                <a:solidFill>
                  <a:srgbClr val="FFFFFF"/>
                </a:solidFill>
                <a:latin typeface="IBM Plex Sans"/>
                <a:ea typeface="Helvetica Neue" charset="0"/>
                <a:cs typeface="Helvetica Neue" charset="0"/>
              </a:rPr>
              <a:t>“</a:t>
            </a:r>
          </a:p>
        </p:txBody>
      </p:sp>
      <p:sp>
        <p:nvSpPr>
          <p:cNvPr id="17" name="Rectangle 16">
            <a:extLst>
              <a:ext uri="{FF2B5EF4-FFF2-40B4-BE49-F238E27FC236}">
                <a16:creationId xmlns:a16="http://schemas.microsoft.com/office/drawing/2014/main" id="{463330CC-FAFC-D94E-9CC9-070E9B4502CF}"/>
              </a:ext>
            </a:extLst>
          </p:cNvPr>
          <p:cNvSpPr/>
          <p:nvPr/>
        </p:nvSpPr>
        <p:spPr>
          <a:xfrm>
            <a:off x="5525744" y="2038350"/>
            <a:ext cx="247696" cy="447020"/>
          </a:xfrm>
          <a:prstGeom prst="rect">
            <a:avLst/>
          </a:prstGeom>
          <a:noFill/>
        </p:spPr>
        <p:txBody>
          <a:bodyPr wrap="square">
            <a:noAutofit/>
          </a:bodyPr>
          <a:lstStyle/>
          <a:p>
            <a:pPr defTabSz="685800">
              <a:defRPr/>
            </a:pPr>
            <a:r>
              <a:rPr lang="en-US" sz="2800" dirty="0">
                <a:solidFill>
                  <a:srgbClr val="FFFFFF"/>
                </a:solidFill>
                <a:latin typeface="IBM Plex Sans"/>
                <a:ea typeface="Helvetica Neue" charset="0"/>
                <a:cs typeface="Helvetica Neue" charset="0"/>
              </a:rPr>
              <a:t>”</a:t>
            </a:r>
          </a:p>
        </p:txBody>
      </p:sp>
      <p:sp>
        <p:nvSpPr>
          <p:cNvPr id="18" name="Rectangle 17">
            <a:extLst>
              <a:ext uri="{FF2B5EF4-FFF2-40B4-BE49-F238E27FC236}">
                <a16:creationId xmlns:a16="http://schemas.microsoft.com/office/drawing/2014/main" id="{ADBD105B-3CCF-BF41-8101-44411C77CF4E}"/>
              </a:ext>
            </a:extLst>
          </p:cNvPr>
          <p:cNvSpPr/>
          <p:nvPr/>
        </p:nvSpPr>
        <p:spPr>
          <a:xfrm>
            <a:off x="1542472" y="2584450"/>
            <a:ext cx="354584" cy="382602"/>
          </a:xfrm>
          <a:prstGeom prst="rect">
            <a:avLst/>
          </a:prstGeom>
          <a:noFill/>
        </p:spPr>
        <p:txBody>
          <a:bodyPr wrap="none">
            <a:noAutofit/>
          </a:bodyPr>
          <a:lstStyle/>
          <a:p>
            <a:pPr defTabSz="685800">
              <a:defRPr/>
            </a:pPr>
            <a:r>
              <a:rPr lang="en-US" sz="2800" dirty="0">
                <a:solidFill>
                  <a:srgbClr val="FFFFFF"/>
                </a:solidFill>
                <a:latin typeface="IBM Plex Sans"/>
                <a:ea typeface="Helvetica Neue" charset="0"/>
                <a:cs typeface="Helvetica Neue" charset="0"/>
              </a:rPr>
              <a:t>“</a:t>
            </a:r>
          </a:p>
        </p:txBody>
      </p:sp>
      <p:sp>
        <p:nvSpPr>
          <p:cNvPr id="19" name="Rectangle 18">
            <a:extLst>
              <a:ext uri="{FF2B5EF4-FFF2-40B4-BE49-F238E27FC236}">
                <a16:creationId xmlns:a16="http://schemas.microsoft.com/office/drawing/2014/main" id="{85262DC6-A732-364F-9800-8EE1E6D54832}"/>
              </a:ext>
            </a:extLst>
          </p:cNvPr>
          <p:cNvSpPr/>
          <p:nvPr/>
        </p:nvSpPr>
        <p:spPr>
          <a:xfrm>
            <a:off x="6781800" y="2584451"/>
            <a:ext cx="317500" cy="480595"/>
          </a:xfrm>
          <a:prstGeom prst="rect">
            <a:avLst/>
          </a:prstGeom>
          <a:noFill/>
        </p:spPr>
        <p:txBody>
          <a:bodyPr wrap="square">
            <a:noAutofit/>
          </a:bodyPr>
          <a:lstStyle/>
          <a:p>
            <a:pPr defTabSz="685800">
              <a:defRPr/>
            </a:pPr>
            <a:r>
              <a:rPr lang="en-US" sz="2800" dirty="0">
                <a:solidFill>
                  <a:srgbClr val="FFFFFF"/>
                </a:solidFill>
                <a:latin typeface="IBM Plex Sans"/>
                <a:ea typeface="Helvetica Neue" charset="0"/>
                <a:cs typeface="Helvetica Neue" charset="0"/>
              </a:rPr>
              <a:t>”</a:t>
            </a:r>
          </a:p>
        </p:txBody>
      </p:sp>
      <p:pic>
        <p:nvPicPr>
          <p:cNvPr id="10" name="Picture 9">
            <a:extLst>
              <a:ext uri="{FF2B5EF4-FFF2-40B4-BE49-F238E27FC236}">
                <a16:creationId xmlns:a16="http://schemas.microsoft.com/office/drawing/2014/main" id="{1660B8F8-3DE5-9D43-A687-2B2F8B4116BA}"/>
              </a:ext>
            </a:extLst>
          </p:cNvPr>
          <p:cNvPicPr>
            <a:picLocks noChangeAspect="1"/>
          </p:cNvPicPr>
          <p:nvPr/>
        </p:nvPicPr>
        <p:blipFill>
          <a:blip r:embed="rId3"/>
          <a:stretch>
            <a:fillRect/>
          </a:stretch>
        </p:blipFill>
        <p:spPr>
          <a:xfrm rot="16200000">
            <a:off x="2247406" y="-895852"/>
            <a:ext cx="4649195" cy="9144001"/>
          </a:xfrm>
          <a:prstGeom prst="rect">
            <a:avLst/>
          </a:prstGeom>
        </p:spPr>
      </p:pic>
      <p:sp>
        <p:nvSpPr>
          <p:cNvPr id="20" name="Footer Placeholder 6">
            <a:extLst>
              <a:ext uri="{FF2B5EF4-FFF2-40B4-BE49-F238E27FC236}">
                <a16:creationId xmlns:a16="http://schemas.microsoft.com/office/drawing/2014/main" id="{439F73A5-DD0C-0842-984D-D06437DE66E7}"/>
              </a:ext>
            </a:extLst>
          </p:cNvPr>
          <p:cNvSpPr txBox="1">
            <a:spLocks/>
          </p:cNvSpPr>
          <p:nvPr/>
        </p:nvSpPr>
        <p:spPr>
          <a:xfrm>
            <a:off x="95013" y="5848239"/>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de-DE" dirty="0">
                <a:solidFill>
                  <a:srgbClr val="959F9F"/>
                </a:solidFill>
                <a:latin typeface="IBM Plex Sans"/>
              </a:rPr>
              <a:t>IBM Watson / © 2020 IBM Corporation</a:t>
            </a:r>
            <a:endParaRPr lang="en-US" dirty="0">
              <a:solidFill>
                <a:srgbClr val="959F9F"/>
              </a:solidFill>
              <a:latin typeface="IBM Plex Sans"/>
            </a:endParaRPr>
          </a:p>
        </p:txBody>
      </p:sp>
    </p:spTree>
    <p:extLst>
      <p:ext uri="{BB962C8B-B14F-4D97-AF65-F5344CB8AC3E}">
        <p14:creationId xmlns:p14="http://schemas.microsoft.com/office/powerpoint/2010/main" val="19665037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bwMode="auto">
          <a:xfrm>
            <a:off x="3300469" y="1780531"/>
            <a:ext cx="586114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pPr>
              <a:defRPr/>
            </a:pPr>
            <a:r>
              <a:rPr lang="en-US" sz="2000" dirty="0">
                <a:solidFill>
                  <a:srgbClr val="FFFFFF"/>
                </a:solidFill>
                <a:latin typeface="IBM Plex Sans" charset="0"/>
                <a:ea typeface="IBM Plex Sans" charset="0"/>
                <a:cs typeface="IBM Plex Sans" charset="0"/>
              </a:rPr>
              <a:t>Extract other key information from a question</a:t>
            </a:r>
          </a:p>
        </p:txBody>
      </p:sp>
      <p:grpSp>
        <p:nvGrpSpPr>
          <p:cNvPr id="2" name="Group 1">
            <a:extLst>
              <a:ext uri="{FF2B5EF4-FFF2-40B4-BE49-F238E27FC236}">
                <a16:creationId xmlns:a16="http://schemas.microsoft.com/office/drawing/2014/main" id="{98649605-4207-E24F-9C09-D235F73EF413}"/>
              </a:ext>
            </a:extLst>
          </p:cNvPr>
          <p:cNvGrpSpPr/>
          <p:nvPr/>
        </p:nvGrpSpPr>
        <p:grpSpPr>
          <a:xfrm>
            <a:off x="143690" y="2303011"/>
            <a:ext cx="2502182" cy="2267217"/>
            <a:chOff x="0" y="-603400"/>
            <a:chExt cx="2502182" cy="2267217"/>
          </a:xfrm>
        </p:grpSpPr>
        <p:sp>
          <p:nvSpPr>
            <p:cNvPr id="17" name="Text Placeholder 1"/>
            <p:cNvSpPr txBox="1">
              <a:spLocks/>
            </p:cNvSpPr>
            <p:nvPr/>
          </p:nvSpPr>
          <p:spPr>
            <a:xfrm>
              <a:off x="377022" y="-407044"/>
              <a:ext cx="2000418" cy="1894428"/>
            </a:xfrm>
            <a:prstGeom prst="rect">
              <a:avLst/>
            </a:prstGeom>
          </p:spPr>
          <p:txBody>
            <a:bodyPr vert="horz" lIns="68580" tIns="34290" rIns="68580" bIns="3429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b="1" dirty="0">
                  <a:solidFill>
                    <a:srgbClr val="FFFFFF"/>
                  </a:solidFill>
                  <a:latin typeface="IBM Plex Sans" charset="0"/>
                  <a:ea typeface="IBM Plex Sans" charset="0"/>
                  <a:cs typeface="IBM Plex Sans" charset="0"/>
                </a:rPr>
                <a:t>I’m frustrated, I haven’t been able to login into your online billing system</a:t>
              </a:r>
            </a:p>
          </p:txBody>
        </p:sp>
        <p:sp>
          <p:nvSpPr>
            <p:cNvPr id="7" name="Rectangle 6">
              <a:extLst>
                <a:ext uri="{FF2B5EF4-FFF2-40B4-BE49-F238E27FC236}">
                  <a16:creationId xmlns:a16="http://schemas.microsoft.com/office/drawing/2014/main" id="{87C6FC23-4EE4-F04F-9504-3212ED8BE8A6}"/>
                </a:ext>
              </a:extLst>
            </p:cNvPr>
            <p:cNvSpPr/>
            <p:nvPr/>
          </p:nvSpPr>
          <p:spPr>
            <a:xfrm>
              <a:off x="0" y="-603400"/>
              <a:ext cx="486030" cy="769441"/>
            </a:xfrm>
            <a:prstGeom prst="rect">
              <a:avLst/>
            </a:prstGeom>
            <a:noFill/>
          </p:spPr>
          <p:txBody>
            <a:bodyPr wrap="none">
              <a:spAutoFit/>
            </a:bodyPr>
            <a:lstStyle/>
            <a:p>
              <a:pPr defTabSz="685800">
                <a:defRPr/>
              </a:pPr>
              <a:r>
                <a:rPr lang="en-US" sz="4400" b="1" dirty="0">
                  <a:solidFill>
                    <a:srgbClr val="FFFFFF"/>
                  </a:solidFill>
                  <a:latin typeface="IBM Plex Sans"/>
                  <a:ea typeface="Helvetica Neue" charset="0"/>
                  <a:cs typeface="Helvetica Neue" charset="0"/>
                </a:rPr>
                <a:t>“</a:t>
              </a:r>
            </a:p>
          </p:txBody>
        </p:sp>
        <p:sp>
          <p:nvSpPr>
            <p:cNvPr id="8" name="Rectangle 7">
              <a:extLst>
                <a:ext uri="{FF2B5EF4-FFF2-40B4-BE49-F238E27FC236}">
                  <a16:creationId xmlns:a16="http://schemas.microsoft.com/office/drawing/2014/main" id="{2D5C4B16-E624-7D45-8D0C-E75EB1D16C35}"/>
                </a:ext>
              </a:extLst>
            </p:cNvPr>
            <p:cNvSpPr/>
            <p:nvPr/>
          </p:nvSpPr>
          <p:spPr>
            <a:xfrm>
              <a:off x="2088206" y="894376"/>
              <a:ext cx="413976" cy="769441"/>
            </a:xfrm>
            <a:prstGeom prst="rect">
              <a:avLst/>
            </a:prstGeom>
            <a:noFill/>
          </p:spPr>
          <p:txBody>
            <a:bodyPr wrap="square">
              <a:spAutoFit/>
            </a:bodyPr>
            <a:lstStyle/>
            <a:p>
              <a:pPr defTabSz="685800">
                <a:defRPr/>
              </a:pPr>
              <a:r>
                <a:rPr lang="en-US" sz="4400" b="1" dirty="0">
                  <a:solidFill>
                    <a:srgbClr val="FFFFFF"/>
                  </a:solidFill>
                  <a:latin typeface="IBM Plex Sans"/>
                  <a:ea typeface="Helvetica Neue" charset="0"/>
                  <a:cs typeface="Helvetica Neue" charset="0"/>
                </a:rPr>
                <a:t>”</a:t>
              </a:r>
            </a:p>
          </p:txBody>
        </p:sp>
      </p:grpSp>
      <p:sp>
        <p:nvSpPr>
          <p:cNvPr id="9" name="Rectangle 8">
            <a:extLst>
              <a:ext uri="{FF2B5EF4-FFF2-40B4-BE49-F238E27FC236}">
                <a16:creationId xmlns:a16="http://schemas.microsoft.com/office/drawing/2014/main" id="{1AF43A9B-7291-594C-BAE7-428490D586EE}"/>
              </a:ext>
            </a:extLst>
          </p:cNvPr>
          <p:cNvSpPr/>
          <p:nvPr/>
        </p:nvSpPr>
        <p:spPr>
          <a:xfrm>
            <a:off x="3324555" y="2536372"/>
            <a:ext cx="8102595" cy="276999"/>
          </a:xfrm>
          <a:prstGeom prst="rect">
            <a:avLst/>
          </a:prstGeom>
        </p:spPr>
        <p:txBody>
          <a:bodyPr wrap="square" lIns="0" tIns="0" rIns="0" bIns="0">
            <a:spAutoFit/>
          </a:bodyPr>
          <a:lstStyle/>
          <a:p>
            <a:pPr defTabSz="685800">
              <a:defRPr/>
            </a:pPr>
            <a:r>
              <a:rPr lang="en-US" b="1" dirty="0">
                <a:solidFill>
                  <a:srgbClr val="A613D2"/>
                </a:solidFill>
                <a:latin typeface="IBM Plex Sans" panose="020B0503050000000000" pitchFamily="34" charset="77"/>
                <a:ea typeface="Helvetica Neue" charset="0"/>
                <a:cs typeface="Helvetica Neue" charset="0"/>
              </a:rPr>
              <a:t>Intent </a:t>
            </a:r>
            <a:r>
              <a:rPr lang="en-US" b="1" dirty="0">
                <a:solidFill>
                  <a:srgbClr val="FFFFFF"/>
                </a:solidFill>
                <a:latin typeface="IBM Plex Sans" panose="020B0503050000000000" pitchFamily="34" charset="77"/>
                <a:ea typeface="Helvetica Neue" charset="0"/>
                <a:cs typeface="Helvetica Neue" charset="0"/>
              </a:rPr>
              <a:t>		</a:t>
            </a:r>
            <a:r>
              <a:rPr lang="en-US" dirty="0">
                <a:solidFill>
                  <a:srgbClr val="FFFFFF"/>
                </a:solidFill>
                <a:latin typeface="IBM Plex Sans" panose="020B0503050000000000" pitchFamily="34" charset="77"/>
                <a:ea typeface="Helvetica Neue" charset="0"/>
                <a:cs typeface="Helvetica Neue" charset="0"/>
              </a:rPr>
              <a:t>Password</a:t>
            </a:r>
            <a:r>
              <a:rPr lang="en-US" dirty="0">
                <a:solidFill>
                  <a:srgbClr val="F3F3F3">
                    <a:lumMod val="25000"/>
                  </a:srgbClr>
                </a:solidFill>
                <a:latin typeface="IBM Plex Sans" panose="020B0503050000000000" pitchFamily="34" charset="77"/>
                <a:ea typeface="Helvetica Neue" charset="0"/>
                <a:cs typeface="Helvetica Neue" charset="0"/>
              </a:rPr>
              <a:t> </a:t>
            </a:r>
            <a:r>
              <a:rPr lang="en-US" dirty="0">
                <a:solidFill>
                  <a:srgbClr val="FFFFFF"/>
                </a:solidFill>
                <a:latin typeface="IBM Plex Sans" panose="020B0503050000000000" pitchFamily="34" charset="77"/>
                <a:ea typeface="Helvetica Neue" charset="0"/>
                <a:cs typeface="Helvetica Neue" charset="0"/>
              </a:rPr>
              <a:t>Reset</a:t>
            </a:r>
          </a:p>
        </p:txBody>
      </p:sp>
      <p:cxnSp>
        <p:nvCxnSpPr>
          <p:cNvPr id="16" name="Straight Connector 15">
            <a:extLst>
              <a:ext uri="{FF2B5EF4-FFF2-40B4-BE49-F238E27FC236}">
                <a16:creationId xmlns:a16="http://schemas.microsoft.com/office/drawing/2014/main" id="{907F040E-CBF3-874B-AF17-48DD5F3B17CB}"/>
              </a:ext>
            </a:extLst>
          </p:cNvPr>
          <p:cNvCxnSpPr>
            <a:cxnSpLocks/>
          </p:cNvCxnSpPr>
          <p:nvPr/>
        </p:nvCxnSpPr>
        <p:spPr>
          <a:xfrm>
            <a:off x="2942933" y="1060559"/>
            <a:ext cx="0" cy="4773640"/>
          </a:xfrm>
          <a:prstGeom prst="line">
            <a:avLst/>
          </a:prstGeom>
          <a:ln>
            <a:solidFill>
              <a:schemeClr val="tx2">
                <a:lumMod val="25000"/>
              </a:schemeClr>
            </a:solidFill>
          </a:ln>
        </p:spPr>
        <p:style>
          <a:lnRef idx="1">
            <a:schemeClr val="accent6"/>
          </a:lnRef>
          <a:fillRef idx="0">
            <a:schemeClr val="accent6"/>
          </a:fillRef>
          <a:effectRef idx="0">
            <a:schemeClr val="accent6"/>
          </a:effectRef>
          <a:fontRef idx="minor">
            <a:schemeClr val="tx1"/>
          </a:fontRef>
        </p:style>
      </p:cxnSp>
      <p:sp>
        <p:nvSpPr>
          <p:cNvPr id="10" name="Footer Placeholder 6">
            <a:extLst>
              <a:ext uri="{FF2B5EF4-FFF2-40B4-BE49-F238E27FC236}">
                <a16:creationId xmlns:a16="http://schemas.microsoft.com/office/drawing/2014/main" id="{D62128F4-786B-AE41-97BE-7AE23C65D690}"/>
              </a:ext>
            </a:extLst>
          </p:cNvPr>
          <p:cNvSpPr txBox="1">
            <a:spLocks/>
          </p:cNvSpPr>
          <p:nvPr/>
        </p:nvSpPr>
        <p:spPr>
          <a:xfrm>
            <a:off x="95013" y="5848239"/>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de-DE" dirty="0">
                <a:solidFill>
                  <a:srgbClr val="959F9F"/>
                </a:solidFill>
                <a:latin typeface="IBM Plex Sans"/>
              </a:rPr>
              <a:t>IBM Watson / © 2020 IBM Corporation</a:t>
            </a:r>
            <a:endParaRPr lang="en-US" dirty="0">
              <a:solidFill>
                <a:srgbClr val="959F9F"/>
              </a:solidFill>
              <a:latin typeface="IBM Plex Sans"/>
            </a:endParaRPr>
          </a:p>
        </p:txBody>
      </p:sp>
    </p:spTree>
    <p:extLst>
      <p:ext uri="{BB962C8B-B14F-4D97-AF65-F5344CB8AC3E}">
        <p14:creationId xmlns:p14="http://schemas.microsoft.com/office/powerpoint/2010/main" val="1612704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BA4A77-B1CA-DA4F-93F2-210FFFD2D8E9}"/>
              </a:ext>
            </a:extLst>
          </p:cNvPr>
          <p:cNvSpPr>
            <a:spLocks noGrp="1"/>
          </p:cNvSpPr>
          <p:nvPr>
            <p:ph type="ftr" sz="quarter" idx="10"/>
          </p:nvPr>
        </p:nvSpPr>
        <p:spPr/>
        <p:txBody>
          <a:body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6E32A533-2878-7E4D-9870-582E544217DE}"/>
              </a:ext>
            </a:extLst>
          </p:cNvPr>
          <p:cNvSpPr>
            <a:spLocks noGrp="1"/>
          </p:cNvSpPr>
          <p:nvPr>
            <p:ph type="sldNum" sz="quarter" idx="11"/>
          </p:nvPr>
        </p:nvSpPr>
        <p:spPr/>
        <p:txBody>
          <a:bodyPr/>
          <a:lstStyle/>
          <a:p>
            <a:fld id="{211F90E4-B54D-634F-995B-5A43DEA426D3}" type="slidenum">
              <a:rPr lang="en-US" smtClean="0"/>
              <a:pPr/>
              <a:t>8</a:t>
            </a:fld>
            <a:endParaRPr lang="en-US" dirty="0"/>
          </a:p>
        </p:txBody>
      </p:sp>
      <p:pic>
        <p:nvPicPr>
          <p:cNvPr id="4" name="Picture 3">
            <a:extLst>
              <a:ext uri="{FF2B5EF4-FFF2-40B4-BE49-F238E27FC236}">
                <a16:creationId xmlns:a16="http://schemas.microsoft.com/office/drawing/2014/main" id="{BDEFD246-62EE-3F49-92C9-ECC4537328D1}"/>
              </a:ext>
            </a:extLst>
          </p:cNvPr>
          <p:cNvPicPr>
            <a:picLocks noChangeAspect="1"/>
          </p:cNvPicPr>
          <p:nvPr/>
        </p:nvPicPr>
        <p:blipFill>
          <a:blip r:embed="rId2"/>
          <a:stretch>
            <a:fillRect/>
          </a:stretch>
        </p:blipFill>
        <p:spPr>
          <a:xfrm>
            <a:off x="0" y="909980"/>
            <a:ext cx="9144000" cy="5038039"/>
          </a:xfrm>
          <a:prstGeom prst="rect">
            <a:avLst/>
          </a:prstGeom>
        </p:spPr>
      </p:pic>
      <p:sp>
        <p:nvSpPr>
          <p:cNvPr id="5" name="Rectangle 4">
            <a:extLst>
              <a:ext uri="{FF2B5EF4-FFF2-40B4-BE49-F238E27FC236}">
                <a16:creationId xmlns:a16="http://schemas.microsoft.com/office/drawing/2014/main" id="{B4729CB2-C0CB-BE43-997D-125F2A073D27}"/>
              </a:ext>
            </a:extLst>
          </p:cNvPr>
          <p:cNvSpPr/>
          <p:nvPr/>
        </p:nvSpPr>
        <p:spPr>
          <a:xfrm>
            <a:off x="171433" y="251883"/>
            <a:ext cx="8743899" cy="397032"/>
          </a:xfrm>
          <a:prstGeom prst="rect">
            <a:avLst/>
          </a:prstGeom>
        </p:spPr>
        <p:txBody>
          <a:bodyPr wrap="square">
            <a:spAutoFit/>
          </a:bodyPr>
          <a:lstStyle/>
          <a:p>
            <a:pPr>
              <a:lnSpc>
                <a:spcPct val="90000"/>
              </a:lnSpc>
            </a:pPr>
            <a:r>
              <a:rPr lang="en-US" sz="2200" b="1" dirty="0">
                <a:solidFill>
                  <a:srgbClr val="0070C0"/>
                </a:solidFill>
              </a:rPr>
              <a:t>IBM Design Thinking Client Workshops – Sessions and Artifacts</a:t>
            </a:r>
          </a:p>
        </p:txBody>
      </p:sp>
    </p:spTree>
    <p:extLst>
      <p:ext uri="{BB962C8B-B14F-4D97-AF65-F5344CB8AC3E}">
        <p14:creationId xmlns:p14="http://schemas.microsoft.com/office/powerpoint/2010/main" val="1121422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bwMode="auto">
          <a:xfrm>
            <a:off x="3295978" y="1780531"/>
            <a:ext cx="586114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pPr>
              <a:defRPr/>
            </a:pPr>
            <a:r>
              <a:rPr lang="en-US" sz="2000" dirty="0">
                <a:solidFill>
                  <a:srgbClr val="FFFFFF"/>
                </a:solidFill>
                <a:latin typeface="IBM Plex Sans" charset="0"/>
                <a:ea typeface="IBM Plex Sans" charset="0"/>
                <a:cs typeface="IBM Plex Sans" charset="0"/>
              </a:rPr>
              <a:t>Extract other key information from a question</a:t>
            </a:r>
          </a:p>
        </p:txBody>
      </p:sp>
      <p:sp>
        <p:nvSpPr>
          <p:cNvPr id="9" name="Rectangle 8">
            <a:extLst>
              <a:ext uri="{FF2B5EF4-FFF2-40B4-BE49-F238E27FC236}">
                <a16:creationId xmlns:a16="http://schemas.microsoft.com/office/drawing/2014/main" id="{1AF43A9B-7291-594C-BAE7-428490D586EE}"/>
              </a:ext>
            </a:extLst>
          </p:cNvPr>
          <p:cNvSpPr/>
          <p:nvPr/>
        </p:nvSpPr>
        <p:spPr>
          <a:xfrm>
            <a:off x="3323971" y="2521136"/>
            <a:ext cx="4896299" cy="276999"/>
          </a:xfrm>
          <a:prstGeom prst="rect">
            <a:avLst/>
          </a:prstGeom>
        </p:spPr>
        <p:txBody>
          <a:bodyPr wrap="square" lIns="0" tIns="0" rIns="0" bIns="0">
            <a:spAutoFit/>
          </a:bodyPr>
          <a:lstStyle/>
          <a:p>
            <a:pPr defTabSz="685800">
              <a:defRPr/>
            </a:pPr>
            <a:r>
              <a:rPr lang="en-US" b="1" dirty="0">
                <a:solidFill>
                  <a:srgbClr val="35102E"/>
                </a:solidFill>
                <a:latin typeface="IBM Plex Sans" panose="020B0503050000000000" pitchFamily="34" charset="77"/>
                <a:ea typeface="Helvetica Neue" charset="0"/>
                <a:cs typeface="Helvetica Neue" charset="0"/>
              </a:rPr>
              <a:t>Intent</a:t>
            </a:r>
            <a:r>
              <a:rPr lang="en-US" b="1" dirty="0">
                <a:solidFill>
                  <a:srgbClr val="FFFFFF"/>
                </a:solidFill>
                <a:latin typeface="IBM Plex Sans" panose="020B0503050000000000" pitchFamily="34" charset="77"/>
                <a:ea typeface="Helvetica Neue" charset="0"/>
                <a:cs typeface="Helvetica Neue" charset="0"/>
              </a:rPr>
              <a:t> 		</a:t>
            </a:r>
            <a:r>
              <a:rPr lang="en-US" dirty="0">
                <a:solidFill>
                  <a:srgbClr val="F3F3F3">
                    <a:lumMod val="25000"/>
                  </a:srgbClr>
                </a:solidFill>
                <a:latin typeface="IBM Plex Sans" panose="020B0503050000000000" pitchFamily="34" charset="77"/>
                <a:ea typeface="Helvetica Neue" charset="0"/>
                <a:cs typeface="Helvetica Neue" charset="0"/>
              </a:rPr>
              <a:t>Password Reset</a:t>
            </a:r>
          </a:p>
        </p:txBody>
      </p:sp>
      <p:sp>
        <p:nvSpPr>
          <p:cNvPr id="10" name="Rectangle 9">
            <a:extLst>
              <a:ext uri="{FF2B5EF4-FFF2-40B4-BE49-F238E27FC236}">
                <a16:creationId xmlns:a16="http://schemas.microsoft.com/office/drawing/2014/main" id="{C3B88470-0646-3346-8F72-183BAFFF82C7}"/>
              </a:ext>
            </a:extLst>
          </p:cNvPr>
          <p:cNvSpPr/>
          <p:nvPr/>
        </p:nvSpPr>
        <p:spPr>
          <a:xfrm>
            <a:off x="3219582" y="2942521"/>
            <a:ext cx="8102595" cy="369332"/>
          </a:xfrm>
          <a:prstGeom prst="rect">
            <a:avLst/>
          </a:prstGeom>
        </p:spPr>
        <p:txBody>
          <a:bodyPr wrap="square">
            <a:spAutoFit/>
          </a:bodyPr>
          <a:lstStyle/>
          <a:p>
            <a:pPr defTabSz="685800">
              <a:defRPr/>
            </a:pPr>
            <a:r>
              <a:rPr lang="en-US" b="1" dirty="0">
                <a:solidFill>
                  <a:srgbClr val="A613D2"/>
                </a:solidFill>
                <a:latin typeface="IBM Plex Sans" panose="020B0503050000000000" pitchFamily="34" charset="77"/>
                <a:ea typeface="Helvetica Neue" charset="0"/>
                <a:cs typeface="Helvetica Neue" charset="0"/>
              </a:rPr>
              <a:t>Entities</a:t>
            </a:r>
            <a:r>
              <a:rPr lang="en-US" b="1" dirty="0">
                <a:solidFill>
                  <a:srgbClr val="1C72FB"/>
                </a:solidFill>
                <a:latin typeface="IBM Plex Sans" panose="020B0503050000000000" pitchFamily="34" charset="77"/>
                <a:ea typeface="Helvetica Neue" charset="0"/>
                <a:cs typeface="Helvetica Neue" charset="0"/>
              </a:rPr>
              <a:t> </a:t>
            </a:r>
            <a:r>
              <a:rPr lang="en-US" b="1" dirty="0">
                <a:solidFill>
                  <a:srgbClr val="FFFFFF"/>
                </a:solidFill>
                <a:latin typeface="IBM Plex Sans" panose="020B0503050000000000" pitchFamily="34" charset="77"/>
                <a:ea typeface="Helvetica Neue" charset="0"/>
                <a:cs typeface="Helvetica Neue" charset="0"/>
              </a:rPr>
              <a:t>		</a:t>
            </a:r>
            <a:r>
              <a:rPr lang="en-US" dirty="0">
                <a:solidFill>
                  <a:srgbClr val="FFFFFF"/>
                </a:solidFill>
                <a:latin typeface="IBM Plex Sans" panose="020B0503050000000000" pitchFamily="34" charset="77"/>
                <a:ea typeface="Helvetica Neue" charset="0"/>
                <a:cs typeface="Helvetica Neue" charset="0"/>
              </a:rPr>
              <a:t>Online Billing System</a:t>
            </a:r>
          </a:p>
        </p:txBody>
      </p:sp>
      <p:cxnSp>
        <p:nvCxnSpPr>
          <p:cNvPr id="16" name="Straight Connector 15">
            <a:extLst>
              <a:ext uri="{FF2B5EF4-FFF2-40B4-BE49-F238E27FC236}">
                <a16:creationId xmlns:a16="http://schemas.microsoft.com/office/drawing/2014/main" id="{907F040E-CBF3-874B-AF17-48DD5F3B17CB}"/>
              </a:ext>
            </a:extLst>
          </p:cNvPr>
          <p:cNvCxnSpPr>
            <a:cxnSpLocks/>
          </p:cNvCxnSpPr>
          <p:nvPr/>
        </p:nvCxnSpPr>
        <p:spPr>
          <a:xfrm>
            <a:off x="2942933" y="1060559"/>
            <a:ext cx="0" cy="4773640"/>
          </a:xfrm>
          <a:prstGeom prst="line">
            <a:avLst/>
          </a:prstGeom>
          <a:ln>
            <a:solidFill>
              <a:schemeClr val="tx2">
                <a:lumMod val="25000"/>
              </a:schemeClr>
            </a:solidFill>
          </a:ln>
        </p:spPr>
        <p:style>
          <a:lnRef idx="1">
            <a:schemeClr val="accent6"/>
          </a:lnRef>
          <a:fillRef idx="0">
            <a:schemeClr val="accent6"/>
          </a:fillRef>
          <a:effectRef idx="0">
            <a:schemeClr val="accent6"/>
          </a:effectRef>
          <a:fontRef idx="minor">
            <a:schemeClr val="tx1"/>
          </a:fontRef>
        </p:style>
      </p:cxnSp>
      <p:grpSp>
        <p:nvGrpSpPr>
          <p:cNvPr id="11" name="Group 10">
            <a:extLst>
              <a:ext uri="{FF2B5EF4-FFF2-40B4-BE49-F238E27FC236}">
                <a16:creationId xmlns:a16="http://schemas.microsoft.com/office/drawing/2014/main" id="{98649605-4207-E24F-9C09-D235F73EF413}"/>
              </a:ext>
            </a:extLst>
          </p:cNvPr>
          <p:cNvGrpSpPr/>
          <p:nvPr/>
        </p:nvGrpSpPr>
        <p:grpSpPr>
          <a:xfrm>
            <a:off x="143690" y="2303011"/>
            <a:ext cx="2502182" cy="2267217"/>
            <a:chOff x="0" y="-603400"/>
            <a:chExt cx="2502182" cy="2267217"/>
          </a:xfrm>
        </p:grpSpPr>
        <p:sp>
          <p:nvSpPr>
            <p:cNvPr id="12" name="Text Placeholder 1"/>
            <p:cNvSpPr txBox="1">
              <a:spLocks/>
            </p:cNvSpPr>
            <p:nvPr/>
          </p:nvSpPr>
          <p:spPr>
            <a:xfrm>
              <a:off x="377022" y="-407044"/>
              <a:ext cx="2000418" cy="1894428"/>
            </a:xfrm>
            <a:prstGeom prst="rect">
              <a:avLst/>
            </a:prstGeom>
          </p:spPr>
          <p:txBody>
            <a:bodyPr vert="horz" lIns="68580" tIns="34290" rIns="68580" bIns="3429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b="1" dirty="0">
                  <a:solidFill>
                    <a:srgbClr val="FFFFFF"/>
                  </a:solidFill>
                  <a:latin typeface="IBM Plex Sans" charset="0"/>
                  <a:ea typeface="IBM Plex Sans" charset="0"/>
                  <a:cs typeface="IBM Plex Sans" charset="0"/>
                </a:rPr>
                <a:t>I’m frustrated, I haven’t been able to login into your online billing system</a:t>
              </a:r>
            </a:p>
          </p:txBody>
        </p:sp>
        <p:sp>
          <p:nvSpPr>
            <p:cNvPr id="13" name="Rectangle 12">
              <a:extLst>
                <a:ext uri="{FF2B5EF4-FFF2-40B4-BE49-F238E27FC236}">
                  <a16:creationId xmlns:a16="http://schemas.microsoft.com/office/drawing/2014/main" id="{87C6FC23-4EE4-F04F-9504-3212ED8BE8A6}"/>
                </a:ext>
              </a:extLst>
            </p:cNvPr>
            <p:cNvSpPr/>
            <p:nvPr/>
          </p:nvSpPr>
          <p:spPr>
            <a:xfrm>
              <a:off x="0" y="-603400"/>
              <a:ext cx="486030" cy="769441"/>
            </a:xfrm>
            <a:prstGeom prst="rect">
              <a:avLst/>
            </a:prstGeom>
            <a:noFill/>
          </p:spPr>
          <p:txBody>
            <a:bodyPr wrap="none">
              <a:spAutoFit/>
            </a:bodyPr>
            <a:lstStyle/>
            <a:p>
              <a:pPr defTabSz="685800">
                <a:defRPr/>
              </a:pPr>
              <a:r>
                <a:rPr lang="en-US" sz="4400" b="1" dirty="0">
                  <a:solidFill>
                    <a:srgbClr val="FFFFFF"/>
                  </a:solidFill>
                  <a:latin typeface="IBM Plex Sans"/>
                  <a:ea typeface="Helvetica Neue" charset="0"/>
                  <a:cs typeface="Helvetica Neue" charset="0"/>
                </a:rPr>
                <a:t>“</a:t>
              </a:r>
            </a:p>
          </p:txBody>
        </p:sp>
        <p:sp>
          <p:nvSpPr>
            <p:cNvPr id="15" name="Rectangle 14">
              <a:extLst>
                <a:ext uri="{FF2B5EF4-FFF2-40B4-BE49-F238E27FC236}">
                  <a16:creationId xmlns:a16="http://schemas.microsoft.com/office/drawing/2014/main" id="{2D5C4B16-E624-7D45-8D0C-E75EB1D16C35}"/>
                </a:ext>
              </a:extLst>
            </p:cNvPr>
            <p:cNvSpPr/>
            <p:nvPr/>
          </p:nvSpPr>
          <p:spPr>
            <a:xfrm>
              <a:off x="2088206" y="894376"/>
              <a:ext cx="413976" cy="769441"/>
            </a:xfrm>
            <a:prstGeom prst="rect">
              <a:avLst/>
            </a:prstGeom>
            <a:noFill/>
          </p:spPr>
          <p:txBody>
            <a:bodyPr wrap="square">
              <a:spAutoFit/>
            </a:bodyPr>
            <a:lstStyle/>
            <a:p>
              <a:pPr defTabSz="685800">
                <a:defRPr/>
              </a:pPr>
              <a:r>
                <a:rPr lang="en-US" sz="4400" b="1" dirty="0">
                  <a:solidFill>
                    <a:srgbClr val="FFFFFF"/>
                  </a:solidFill>
                  <a:latin typeface="IBM Plex Sans"/>
                  <a:ea typeface="Helvetica Neue" charset="0"/>
                  <a:cs typeface="Helvetica Neue" charset="0"/>
                </a:rPr>
                <a:t>”</a:t>
              </a:r>
            </a:p>
          </p:txBody>
        </p:sp>
      </p:grpSp>
      <p:sp>
        <p:nvSpPr>
          <p:cNvPr id="17" name="Footer Placeholder 6">
            <a:extLst>
              <a:ext uri="{FF2B5EF4-FFF2-40B4-BE49-F238E27FC236}">
                <a16:creationId xmlns:a16="http://schemas.microsoft.com/office/drawing/2014/main" id="{151ECA9E-7C0A-664F-BE7D-B6C6941CA4DA}"/>
              </a:ext>
            </a:extLst>
          </p:cNvPr>
          <p:cNvSpPr txBox="1">
            <a:spLocks/>
          </p:cNvSpPr>
          <p:nvPr/>
        </p:nvSpPr>
        <p:spPr>
          <a:xfrm>
            <a:off x="95013" y="5848239"/>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de-DE" dirty="0">
                <a:solidFill>
                  <a:srgbClr val="959F9F"/>
                </a:solidFill>
                <a:latin typeface="IBM Plex Sans"/>
              </a:rPr>
              <a:t>IBM Watson / © 2020 IBM Corporation</a:t>
            </a:r>
            <a:endParaRPr lang="en-US" dirty="0">
              <a:solidFill>
                <a:srgbClr val="959F9F"/>
              </a:solidFill>
              <a:latin typeface="IBM Plex Sans"/>
            </a:endParaRPr>
          </a:p>
        </p:txBody>
      </p:sp>
    </p:spTree>
    <p:extLst>
      <p:ext uri="{BB962C8B-B14F-4D97-AF65-F5344CB8AC3E}">
        <p14:creationId xmlns:p14="http://schemas.microsoft.com/office/powerpoint/2010/main" val="1837707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bwMode="auto">
          <a:xfrm>
            <a:off x="3302889" y="1780531"/>
            <a:ext cx="586114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pPr>
              <a:defRPr/>
            </a:pPr>
            <a:r>
              <a:rPr lang="en-US" sz="2000" dirty="0">
                <a:solidFill>
                  <a:srgbClr val="FFFFFF"/>
                </a:solidFill>
                <a:latin typeface="IBM Plex Sans" charset="0"/>
                <a:ea typeface="IBM Plex Sans" charset="0"/>
                <a:cs typeface="IBM Plex Sans" charset="0"/>
              </a:rPr>
              <a:t>Extract other key information from a question</a:t>
            </a:r>
          </a:p>
        </p:txBody>
      </p:sp>
      <p:sp>
        <p:nvSpPr>
          <p:cNvPr id="10" name="Rectangle 9">
            <a:extLst>
              <a:ext uri="{FF2B5EF4-FFF2-40B4-BE49-F238E27FC236}">
                <a16:creationId xmlns:a16="http://schemas.microsoft.com/office/drawing/2014/main" id="{C3B88470-0646-3346-8F72-183BAFFF82C7}"/>
              </a:ext>
            </a:extLst>
          </p:cNvPr>
          <p:cNvSpPr/>
          <p:nvPr/>
        </p:nvSpPr>
        <p:spPr>
          <a:xfrm>
            <a:off x="3305310" y="2985386"/>
            <a:ext cx="8102595" cy="276999"/>
          </a:xfrm>
          <a:prstGeom prst="rect">
            <a:avLst/>
          </a:prstGeom>
        </p:spPr>
        <p:txBody>
          <a:bodyPr wrap="square" lIns="0" tIns="0" rIns="0" bIns="0">
            <a:spAutoFit/>
          </a:bodyPr>
          <a:lstStyle/>
          <a:p>
            <a:pPr defTabSz="685800">
              <a:defRPr/>
            </a:pPr>
            <a:r>
              <a:rPr lang="en-US" b="1" dirty="0">
                <a:solidFill>
                  <a:srgbClr val="35102E"/>
                </a:solidFill>
                <a:latin typeface="IBM Plex Sans" panose="020B0503050000000000" pitchFamily="34" charset="77"/>
                <a:ea typeface="Helvetica Neue" charset="0"/>
                <a:cs typeface="Helvetica Neue" charset="0"/>
              </a:rPr>
              <a:t>Entities</a:t>
            </a:r>
            <a:r>
              <a:rPr lang="en-US" b="1" dirty="0">
                <a:solidFill>
                  <a:srgbClr val="FFFFFF"/>
                </a:solidFill>
                <a:latin typeface="IBM Plex Sans" panose="020B0503050000000000" pitchFamily="34" charset="77"/>
                <a:ea typeface="Helvetica Neue" charset="0"/>
                <a:cs typeface="Helvetica Neue" charset="0"/>
              </a:rPr>
              <a:t> 		</a:t>
            </a:r>
            <a:r>
              <a:rPr lang="en-US" dirty="0">
                <a:solidFill>
                  <a:srgbClr val="F3F3F3">
                    <a:lumMod val="25000"/>
                  </a:srgbClr>
                </a:solidFill>
                <a:latin typeface="IBM Plex Sans" panose="020B0503050000000000" pitchFamily="34" charset="77"/>
                <a:ea typeface="Helvetica Neue" charset="0"/>
                <a:cs typeface="Helvetica Neue" charset="0"/>
              </a:rPr>
              <a:t>Online Billing System</a:t>
            </a:r>
          </a:p>
        </p:txBody>
      </p:sp>
      <p:sp>
        <p:nvSpPr>
          <p:cNvPr id="11" name="Rectangle 10">
            <a:extLst>
              <a:ext uri="{FF2B5EF4-FFF2-40B4-BE49-F238E27FC236}">
                <a16:creationId xmlns:a16="http://schemas.microsoft.com/office/drawing/2014/main" id="{C841E5DD-9A41-1C4E-AE2A-EF28D6BD2FE8}"/>
              </a:ext>
            </a:extLst>
          </p:cNvPr>
          <p:cNvSpPr/>
          <p:nvPr/>
        </p:nvSpPr>
        <p:spPr>
          <a:xfrm>
            <a:off x="3305310" y="3410219"/>
            <a:ext cx="3552690" cy="276999"/>
          </a:xfrm>
          <a:prstGeom prst="rect">
            <a:avLst/>
          </a:prstGeom>
        </p:spPr>
        <p:txBody>
          <a:bodyPr wrap="square" lIns="0" tIns="0" rIns="0" bIns="0">
            <a:spAutoFit/>
          </a:bodyPr>
          <a:lstStyle/>
          <a:p>
            <a:pPr defTabSz="685800">
              <a:defRPr/>
            </a:pPr>
            <a:r>
              <a:rPr lang="en-US" b="1" dirty="0">
                <a:solidFill>
                  <a:srgbClr val="A613D2"/>
                </a:solidFill>
                <a:latin typeface="IBM Plex Sans" panose="020B0503050000000000" pitchFamily="34" charset="77"/>
                <a:ea typeface="Helvetica Neue" charset="0"/>
                <a:cs typeface="Helvetica Neue" charset="0"/>
              </a:rPr>
              <a:t>Emotional Tone</a:t>
            </a:r>
            <a:r>
              <a:rPr lang="en-US" b="1" dirty="0">
                <a:solidFill>
                  <a:srgbClr val="1C72FB"/>
                </a:solidFill>
                <a:latin typeface="IBM Plex Sans" panose="020B0503050000000000" pitchFamily="34" charset="77"/>
                <a:ea typeface="Helvetica Neue" charset="0"/>
                <a:cs typeface="Helvetica Neue" charset="0"/>
              </a:rPr>
              <a:t>	</a:t>
            </a:r>
            <a:r>
              <a:rPr lang="en-US" b="1" dirty="0">
                <a:solidFill>
                  <a:srgbClr val="FFFFFF"/>
                </a:solidFill>
                <a:latin typeface="IBM Plex Sans" panose="020B0503050000000000" pitchFamily="34" charset="77"/>
                <a:ea typeface="Helvetica Neue" charset="0"/>
                <a:cs typeface="Helvetica Neue" charset="0"/>
              </a:rPr>
              <a:t> </a:t>
            </a:r>
            <a:r>
              <a:rPr lang="en-US" dirty="0">
                <a:solidFill>
                  <a:srgbClr val="FFFFFF"/>
                </a:solidFill>
                <a:latin typeface="IBM Plex Sans" panose="020B0503050000000000" pitchFamily="34" charset="77"/>
                <a:ea typeface="Helvetica Neue" charset="0"/>
                <a:cs typeface="Helvetica Neue" charset="0"/>
              </a:rPr>
              <a:t>Anger</a:t>
            </a:r>
          </a:p>
        </p:txBody>
      </p:sp>
      <p:cxnSp>
        <p:nvCxnSpPr>
          <p:cNvPr id="13" name="Straight Arrow Connector 12">
            <a:extLst>
              <a:ext uri="{FF2B5EF4-FFF2-40B4-BE49-F238E27FC236}">
                <a16:creationId xmlns:a16="http://schemas.microsoft.com/office/drawing/2014/main" id="{A622E5C8-6F74-FD4B-B5D8-85B710DB5088}"/>
              </a:ext>
            </a:extLst>
          </p:cNvPr>
          <p:cNvCxnSpPr>
            <a:cxnSpLocks/>
          </p:cNvCxnSpPr>
          <p:nvPr/>
        </p:nvCxnSpPr>
        <p:spPr>
          <a:xfrm>
            <a:off x="6142242" y="3574957"/>
            <a:ext cx="379038" cy="0"/>
          </a:xfrm>
          <a:prstGeom prst="straightConnector1">
            <a:avLst/>
          </a:prstGeom>
          <a:ln w="63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907F040E-CBF3-874B-AF17-48DD5F3B17CB}"/>
              </a:ext>
            </a:extLst>
          </p:cNvPr>
          <p:cNvCxnSpPr>
            <a:cxnSpLocks/>
          </p:cNvCxnSpPr>
          <p:nvPr/>
        </p:nvCxnSpPr>
        <p:spPr>
          <a:xfrm>
            <a:off x="2942933" y="1060559"/>
            <a:ext cx="0" cy="4773640"/>
          </a:xfrm>
          <a:prstGeom prst="line">
            <a:avLst/>
          </a:prstGeom>
          <a:ln>
            <a:solidFill>
              <a:schemeClr val="tx2">
                <a:lumMod val="25000"/>
              </a:schemeClr>
            </a:solidFill>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56772AE4-5DF9-9E40-BD2D-6871E344309E}"/>
              </a:ext>
            </a:extLst>
          </p:cNvPr>
          <p:cNvSpPr txBox="1"/>
          <p:nvPr/>
        </p:nvSpPr>
        <p:spPr>
          <a:xfrm>
            <a:off x="6680016" y="3377052"/>
            <a:ext cx="1700212" cy="369332"/>
          </a:xfrm>
          <a:prstGeom prst="rect">
            <a:avLst/>
          </a:prstGeom>
          <a:noFill/>
        </p:spPr>
        <p:txBody>
          <a:bodyPr wrap="square" lIns="0" tIns="0" rIns="0" bIns="0" rtlCol="0">
            <a:spAutoFit/>
          </a:bodyPr>
          <a:lstStyle/>
          <a:p>
            <a:pPr defTabSz="685800">
              <a:defRPr/>
            </a:pPr>
            <a:r>
              <a:rPr lang="en-US" sz="1200" dirty="0">
                <a:solidFill>
                  <a:srgbClr val="914BFA"/>
                </a:solidFill>
                <a:latin typeface="IBM Plex Sans" panose="020B0503050000000000" pitchFamily="34" charset="77"/>
                <a:ea typeface="Helvetica Neue" charset="0"/>
                <a:cs typeface="Helvetica Neue" charset="0"/>
              </a:rPr>
              <a:t>Leverages Watson Tone Analyzer</a:t>
            </a:r>
            <a:endParaRPr lang="en-US" sz="1200" dirty="0">
              <a:solidFill>
                <a:srgbClr val="914BFA"/>
              </a:solidFill>
              <a:latin typeface="IBM Plex Sans"/>
            </a:endParaRPr>
          </a:p>
        </p:txBody>
      </p:sp>
      <p:grpSp>
        <p:nvGrpSpPr>
          <p:cNvPr id="15" name="Group 14">
            <a:extLst>
              <a:ext uri="{FF2B5EF4-FFF2-40B4-BE49-F238E27FC236}">
                <a16:creationId xmlns:a16="http://schemas.microsoft.com/office/drawing/2014/main" id="{98649605-4207-E24F-9C09-D235F73EF413}"/>
              </a:ext>
            </a:extLst>
          </p:cNvPr>
          <p:cNvGrpSpPr/>
          <p:nvPr/>
        </p:nvGrpSpPr>
        <p:grpSpPr>
          <a:xfrm>
            <a:off x="143690" y="2303011"/>
            <a:ext cx="2502182" cy="2267217"/>
            <a:chOff x="0" y="-603400"/>
            <a:chExt cx="2502182" cy="2267217"/>
          </a:xfrm>
        </p:grpSpPr>
        <p:sp>
          <p:nvSpPr>
            <p:cNvPr id="18" name="Text Placeholder 1"/>
            <p:cNvSpPr txBox="1">
              <a:spLocks/>
            </p:cNvSpPr>
            <p:nvPr/>
          </p:nvSpPr>
          <p:spPr>
            <a:xfrm>
              <a:off x="377022" y="-407044"/>
              <a:ext cx="2000418" cy="1894428"/>
            </a:xfrm>
            <a:prstGeom prst="rect">
              <a:avLst/>
            </a:prstGeom>
          </p:spPr>
          <p:txBody>
            <a:bodyPr vert="horz" lIns="68580" tIns="34290" rIns="68580" bIns="3429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b="1" dirty="0">
                  <a:solidFill>
                    <a:srgbClr val="FFFFFF"/>
                  </a:solidFill>
                  <a:latin typeface="IBM Plex Sans" charset="0"/>
                  <a:ea typeface="IBM Plex Sans" charset="0"/>
                  <a:cs typeface="IBM Plex Sans" charset="0"/>
                </a:rPr>
                <a:t>I’m frustrated, I haven’t been able to login into your online billing system</a:t>
              </a:r>
            </a:p>
          </p:txBody>
        </p:sp>
        <p:sp>
          <p:nvSpPr>
            <p:cNvPr id="19" name="Rectangle 18">
              <a:extLst>
                <a:ext uri="{FF2B5EF4-FFF2-40B4-BE49-F238E27FC236}">
                  <a16:creationId xmlns:a16="http://schemas.microsoft.com/office/drawing/2014/main" id="{87C6FC23-4EE4-F04F-9504-3212ED8BE8A6}"/>
                </a:ext>
              </a:extLst>
            </p:cNvPr>
            <p:cNvSpPr/>
            <p:nvPr/>
          </p:nvSpPr>
          <p:spPr>
            <a:xfrm>
              <a:off x="0" y="-603400"/>
              <a:ext cx="486030" cy="769441"/>
            </a:xfrm>
            <a:prstGeom prst="rect">
              <a:avLst/>
            </a:prstGeom>
            <a:noFill/>
          </p:spPr>
          <p:txBody>
            <a:bodyPr wrap="none">
              <a:spAutoFit/>
            </a:bodyPr>
            <a:lstStyle/>
            <a:p>
              <a:pPr defTabSz="685800">
                <a:defRPr/>
              </a:pPr>
              <a:r>
                <a:rPr lang="en-US" sz="4400" b="1" dirty="0">
                  <a:solidFill>
                    <a:srgbClr val="FFFFFF"/>
                  </a:solidFill>
                  <a:latin typeface="IBM Plex Sans"/>
                  <a:ea typeface="Helvetica Neue" charset="0"/>
                  <a:cs typeface="Helvetica Neue" charset="0"/>
                </a:rPr>
                <a:t>“</a:t>
              </a:r>
            </a:p>
          </p:txBody>
        </p:sp>
        <p:sp>
          <p:nvSpPr>
            <p:cNvPr id="20" name="Rectangle 19">
              <a:extLst>
                <a:ext uri="{FF2B5EF4-FFF2-40B4-BE49-F238E27FC236}">
                  <a16:creationId xmlns:a16="http://schemas.microsoft.com/office/drawing/2014/main" id="{2D5C4B16-E624-7D45-8D0C-E75EB1D16C35}"/>
                </a:ext>
              </a:extLst>
            </p:cNvPr>
            <p:cNvSpPr/>
            <p:nvPr/>
          </p:nvSpPr>
          <p:spPr>
            <a:xfrm>
              <a:off x="2088206" y="894376"/>
              <a:ext cx="413976" cy="769441"/>
            </a:xfrm>
            <a:prstGeom prst="rect">
              <a:avLst/>
            </a:prstGeom>
            <a:noFill/>
          </p:spPr>
          <p:txBody>
            <a:bodyPr wrap="square">
              <a:spAutoFit/>
            </a:bodyPr>
            <a:lstStyle/>
            <a:p>
              <a:pPr defTabSz="685800">
                <a:defRPr/>
              </a:pPr>
              <a:r>
                <a:rPr lang="en-US" sz="4400" b="1" dirty="0">
                  <a:solidFill>
                    <a:srgbClr val="FFFFFF"/>
                  </a:solidFill>
                  <a:latin typeface="IBM Plex Sans"/>
                  <a:ea typeface="Helvetica Neue" charset="0"/>
                  <a:cs typeface="Helvetica Neue" charset="0"/>
                </a:rPr>
                <a:t>”</a:t>
              </a:r>
            </a:p>
          </p:txBody>
        </p:sp>
      </p:grpSp>
      <p:sp>
        <p:nvSpPr>
          <p:cNvPr id="21" name="Rectangle 20">
            <a:extLst>
              <a:ext uri="{FF2B5EF4-FFF2-40B4-BE49-F238E27FC236}">
                <a16:creationId xmlns:a16="http://schemas.microsoft.com/office/drawing/2014/main" id="{1AF43A9B-7291-594C-BAE7-428490D586EE}"/>
              </a:ext>
            </a:extLst>
          </p:cNvPr>
          <p:cNvSpPr/>
          <p:nvPr/>
        </p:nvSpPr>
        <p:spPr>
          <a:xfrm>
            <a:off x="3323971" y="2521136"/>
            <a:ext cx="4896299" cy="276999"/>
          </a:xfrm>
          <a:prstGeom prst="rect">
            <a:avLst/>
          </a:prstGeom>
        </p:spPr>
        <p:txBody>
          <a:bodyPr wrap="square" lIns="0" tIns="0" rIns="0" bIns="0">
            <a:spAutoFit/>
          </a:bodyPr>
          <a:lstStyle/>
          <a:p>
            <a:pPr defTabSz="685800">
              <a:defRPr/>
            </a:pPr>
            <a:r>
              <a:rPr lang="en-US" b="1" dirty="0">
                <a:solidFill>
                  <a:srgbClr val="35102E"/>
                </a:solidFill>
                <a:latin typeface="IBM Plex Sans" panose="020B0503050000000000" pitchFamily="34" charset="77"/>
                <a:ea typeface="Helvetica Neue" charset="0"/>
                <a:cs typeface="Helvetica Neue" charset="0"/>
              </a:rPr>
              <a:t>Intent </a:t>
            </a:r>
            <a:r>
              <a:rPr lang="en-US" b="1" dirty="0">
                <a:solidFill>
                  <a:srgbClr val="FFFFFF"/>
                </a:solidFill>
                <a:latin typeface="IBM Plex Sans" panose="020B0503050000000000" pitchFamily="34" charset="77"/>
                <a:ea typeface="Helvetica Neue" charset="0"/>
                <a:cs typeface="Helvetica Neue" charset="0"/>
              </a:rPr>
              <a:t>		</a:t>
            </a:r>
            <a:r>
              <a:rPr lang="en-US" dirty="0">
                <a:solidFill>
                  <a:srgbClr val="F3F3F3">
                    <a:lumMod val="25000"/>
                  </a:srgbClr>
                </a:solidFill>
                <a:latin typeface="IBM Plex Sans" panose="020B0503050000000000" pitchFamily="34" charset="77"/>
                <a:ea typeface="Helvetica Neue" charset="0"/>
                <a:cs typeface="Helvetica Neue" charset="0"/>
              </a:rPr>
              <a:t>Password Reset</a:t>
            </a:r>
          </a:p>
        </p:txBody>
      </p:sp>
      <p:sp>
        <p:nvSpPr>
          <p:cNvPr id="17" name="Footer Placeholder 6">
            <a:extLst>
              <a:ext uri="{FF2B5EF4-FFF2-40B4-BE49-F238E27FC236}">
                <a16:creationId xmlns:a16="http://schemas.microsoft.com/office/drawing/2014/main" id="{39B52F51-8503-444D-B52B-1A3BB8F8C2AA}"/>
              </a:ext>
            </a:extLst>
          </p:cNvPr>
          <p:cNvSpPr txBox="1">
            <a:spLocks/>
          </p:cNvSpPr>
          <p:nvPr/>
        </p:nvSpPr>
        <p:spPr>
          <a:xfrm>
            <a:off x="95013" y="5848239"/>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de-DE" dirty="0">
                <a:solidFill>
                  <a:srgbClr val="959F9F"/>
                </a:solidFill>
                <a:latin typeface="IBM Plex Sans"/>
              </a:rPr>
              <a:t>IBM Watson / © 2020 IBM Corporation</a:t>
            </a:r>
            <a:endParaRPr lang="en-US" dirty="0">
              <a:solidFill>
                <a:srgbClr val="959F9F"/>
              </a:solidFill>
              <a:latin typeface="IBM Plex Sans"/>
            </a:endParaRPr>
          </a:p>
        </p:txBody>
      </p:sp>
    </p:spTree>
    <p:extLst>
      <p:ext uri="{BB962C8B-B14F-4D97-AF65-F5344CB8AC3E}">
        <p14:creationId xmlns:p14="http://schemas.microsoft.com/office/powerpoint/2010/main" val="33759435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bwMode="auto">
          <a:xfrm>
            <a:off x="3301679" y="1780531"/>
            <a:ext cx="586114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defTabSz="812800">
              <a:defRPr>
                <a:solidFill>
                  <a:schemeClr val="tx1"/>
                </a:solidFill>
                <a:latin typeface="Calibri" charset="0"/>
                <a:ea typeface="ＭＳ Ｐゴシック" charset="-128"/>
              </a:defRPr>
            </a:lvl1pPr>
            <a:lvl2pPr marL="742950" indent="-285750" defTabSz="812800">
              <a:defRPr>
                <a:solidFill>
                  <a:schemeClr val="tx1"/>
                </a:solidFill>
                <a:latin typeface="Calibri" charset="0"/>
                <a:ea typeface="ＭＳ Ｐゴシック" charset="-128"/>
              </a:defRPr>
            </a:lvl2pPr>
            <a:lvl3pPr marL="1143000" indent="-228600" defTabSz="812800">
              <a:defRPr>
                <a:solidFill>
                  <a:schemeClr val="tx1"/>
                </a:solidFill>
                <a:latin typeface="Calibri" charset="0"/>
                <a:ea typeface="ＭＳ Ｐゴシック" charset="-128"/>
              </a:defRPr>
            </a:lvl3pPr>
            <a:lvl4pPr marL="1600200" indent="-228600" defTabSz="812800">
              <a:defRPr>
                <a:solidFill>
                  <a:schemeClr val="tx1"/>
                </a:solidFill>
                <a:latin typeface="Calibri" charset="0"/>
                <a:ea typeface="ＭＳ Ｐゴシック" charset="-128"/>
              </a:defRPr>
            </a:lvl4pPr>
            <a:lvl5pPr marL="2057400" indent="-228600" defTabSz="812800">
              <a:defRPr>
                <a:solidFill>
                  <a:schemeClr val="tx1"/>
                </a:solidFill>
                <a:latin typeface="Calibri" charset="0"/>
                <a:ea typeface="ＭＳ Ｐゴシック" charset="-128"/>
              </a:defRPr>
            </a:lvl5pPr>
            <a:lvl6pPr marL="2514600" indent="-228600" defTabSz="812800" fontAlgn="base">
              <a:spcBef>
                <a:spcPct val="0"/>
              </a:spcBef>
              <a:spcAft>
                <a:spcPct val="0"/>
              </a:spcAft>
              <a:defRPr>
                <a:solidFill>
                  <a:schemeClr val="tx1"/>
                </a:solidFill>
                <a:latin typeface="Calibri" charset="0"/>
                <a:ea typeface="ＭＳ Ｐゴシック" charset="-128"/>
              </a:defRPr>
            </a:lvl6pPr>
            <a:lvl7pPr marL="2971800" indent="-228600" defTabSz="812800" fontAlgn="base">
              <a:spcBef>
                <a:spcPct val="0"/>
              </a:spcBef>
              <a:spcAft>
                <a:spcPct val="0"/>
              </a:spcAft>
              <a:defRPr>
                <a:solidFill>
                  <a:schemeClr val="tx1"/>
                </a:solidFill>
                <a:latin typeface="Calibri" charset="0"/>
                <a:ea typeface="ＭＳ Ｐゴシック" charset="-128"/>
              </a:defRPr>
            </a:lvl7pPr>
            <a:lvl8pPr marL="3429000" indent="-228600" defTabSz="812800" fontAlgn="base">
              <a:spcBef>
                <a:spcPct val="0"/>
              </a:spcBef>
              <a:spcAft>
                <a:spcPct val="0"/>
              </a:spcAft>
              <a:defRPr>
                <a:solidFill>
                  <a:schemeClr val="tx1"/>
                </a:solidFill>
                <a:latin typeface="Calibri" charset="0"/>
                <a:ea typeface="ＭＳ Ｐゴシック" charset="-128"/>
              </a:defRPr>
            </a:lvl8pPr>
            <a:lvl9pPr marL="3886200" indent="-228600" defTabSz="812800" fontAlgn="base">
              <a:spcBef>
                <a:spcPct val="0"/>
              </a:spcBef>
              <a:spcAft>
                <a:spcPct val="0"/>
              </a:spcAft>
              <a:defRPr>
                <a:solidFill>
                  <a:schemeClr val="tx1"/>
                </a:solidFill>
                <a:latin typeface="Calibri" charset="0"/>
                <a:ea typeface="ＭＳ Ｐゴシック" charset="-128"/>
              </a:defRPr>
            </a:lvl9pPr>
          </a:lstStyle>
          <a:p>
            <a:pPr>
              <a:defRPr/>
            </a:pPr>
            <a:r>
              <a:rPr lang="en-US" sz="2000" dirty="0">
                <a:solidFill>
                  <a:srgbClr val="FFFFFF"/>
                </a:solidFill>
                <a:latin typeface="IBM Plex Sans" charset="0"/>
                <a:ea typeface="IBM Plex Sans" charset="0"/>
                <a:cs typeface="IBM Plex Sans" charset="0"/>
              </a:rPr>
              <a:t>Extract other key information from a question</a:t>
            </a:r>
          </a:p>
        </p:txBody>
      </p:sp>
      <p:sp>
        <p:nvSpPr>
          <p:cNvPr id="10" name="Rectangle 9">
            <a:extLst>
              <a:ext uri="{FF2B5EF4-FFF2-40B4-BE49-F238E27FC236}">
                <a16:creationId xmlns:a16="http://schemas.microsoft.com/office/drawing/2014/main" id="{C3B88470-0646-3346-8F72-183BAFFF82C7}"/>
              </a:ext>
            </a:extLst>
          </p:cNvPr>
          <p:cNvSpPr/>
          <p:nvPr/>
        </p:nvSpPr>
        <p:spPr>
          <a:xfrm>
            <a:off x="3305310" y="2985386"/>
            <a:ext cx="8102595" cy="276999"/>
          </a:xfrm>
          <a:prstGeom prst="rect">
            <a:avLst/>
          </a:prstGeom>
        </p:spPr>
        <p:txBody>
          <a:bodyPr wrap="square" lIns="0" tIns="0" rIns="0" bIns="0">
            <a:spAutoFit/>
          </a:bodyPr>
          <a:lstStyle/>
          <a:p>
            <a:pPr defTabSz="685800">
              <a:defRPr/>
            </a:pPr>
            <a:r>
              <a:rPr lang="en-US" b="1" dirty="0">
                <a:solidFill>
                  <a:srgbClr val="35102E"/>
                </a:solidFill>
                <a:latin typeface="IBM Plex Sans" panose="020B0503050000000000" pitchFamily="34" charset="77"/>
                <a:ea typeface="Helvetica Neue" charset="0"/>
                <a:cs typeface="Helvetica Neue" charset="0"/>
              </a:rPr>
              <a:t>Entities</a:t>
            </a:r>
            <a:r>
              <a:rPr lang="en-US" b="1" dirty="0">
                <a:solidFill>
                  <a:srgbClr val="FFFFFF"/>
                </a:solidFill>
                <a:latin typeface="IBM Plex Sans" panose="020B0503050000000000" pitchFamily="34" charset="77"/>
                <a:ea typeface="Helvetica Neue" charset="0"/>
                <a:cs typeface="Helvetica Neue" charset="0"/>
              </a:rPr>
              <a:t> 		</a:t>
            </a:r>
            <a:r>
              <a:rPr lang="en-US" dirty="0">
                <a:solidFill>
                  <a:srgbClr val="F3F3F3">
                    <a:lumMod val="25000"/>
                  </a:srgbClr>
                </a:solidFill>
                <a:latin typeface="IBM Plex Sans" panose="020B0503050000000000" pitchFamily="34" charset="77"/>
                <a:ea typeface="Helvetica Neue" charset="0"/>
                <a:cs typeface="Helvetica Neue" charset="0"/>
              </a:rPr>
              <a:t>Online Billing System</a:t>
            </a:r>
          </a:p>
        </p:txBody>
      </p:sp>
      <p:sp>
        <p:nvSpPr>
          <p:cNvPr id="11" name="Rectangle 10">
            <a:extLst>
              <a:ext uri="{FF2B5EF4-FFF2-40B4-BE49-F238E27FC236}">
                <a16:creationId xmlns:a16="http://schemas.microsoft.com/office/drawing/2014/main" id="{C841E5DD-9A41-1C4E-AE2A-EF28D6BD2FE8}"/>
              </a:ext>
            </a:extLst>
          </p:cNvPr>
          <p:cNvSpPr/>
          <p:nvPr/>
        </p:nvSpPr>
        <p:spPr>
          <a:xfrm>
            <a:off x="3305310" y="3414010"/>
            <a:ext cx="3552690" cy="276999"/>
          </a:xfrm>
          <a:prstGeom prst="rect">
            <a:avLst/>
          </a:prstGeom>
        </p:spPr>
        <p:txBody>
          <a:bodyPr wrap="square" lIns="0" tIns="0" rIns="0" bIns="0">
            <a:spAutoFit/>
          </a:bodyPr>
          <a:lstStyle/>
          <a:p>
            <a:pPr defTabSz="685800">
              <a:defRPr/>
            </a:pPr>
            <a:r>
              <a:rPr lang="en-US" b="1" dirty="0">
                <a:solidFill>
                  <a:srgbClr val="35102E"/>
                </a:solidFill>
                <a:latin typeface="IBM Plex Sans" panose="020B0503050000000000" pitchFamily="34" charset="77"/>
                <a:ea typeface="Helvetica Neue" charset="0"/>
                <a:cs typeface="Helvetica Neue" charset="0"/>
              </a:rPr>
              <a:t>Emotional Tone</a:t>
            </a:r>
            <a:r>
              <a:rPr lang="en-US" b="1" dirty="0">
                <a:solidFill>
                  <a:srgbClr val="1C72FB"/>
                </a:solidFill>
                <a:latin typeface="IBM Plex Sans" panose="020B0503050000000000" pitchFamily="34" charset="77"/>
                <a:ea typeface="Helvetica Neue" charset="0"/>
                <a:cs typeface="Helvetica Neue" charset="0"/>
              </a:rPr>
              <a:t>	</a:t>
            </a:r>
            <a:r>
              <a:rPr lang="en-US" b="1" dirty="0">
                <a:solidFill>
                  <a:srgbClr val="FFFFFF"/>
                </a:solidFill>
                <a:latin typeface="IBM Plex Sans" panose="020B0503050000000000" pitchFamily="34" charset="77"/>
                <a:ea typeface="Helvetica Neue" charset="0"/>
                <a:cs typeface="Helvetica Neue" charset="0"/>
              </a:rPr>
              <a:t> </a:t>
            </a:r>
            <a:r>
              <a:rPr lang="en-US" dirty="0">
                <a:solidFill>
                  <a:srgbClr val="F3F3F3">
                    <a:lumMod val="25000"/>
                  </a:srgbClr>
                </a:solidFill>
                <a:latin typeface="IBM Plex Sans" panose="020B0503050000000000" pitchFamily="34" charset="77"/>
                <a:ea typeface="Helvetica Neue" charset="0"/>
                <a:cs typeface="Helvetica Neue" charset="0"/>
              </a:rPr>
              <a:t>Anger</a:t>
            </a:r>
            <a:endParaRPr lang="en-US" dirty="0">
              <a:solidFill>
                <a:srgbClr val="42049E"/>
              </a:solidFill>
              <a:latin typeface="IBM Plex Sans" panose="020B0503050000000000" pitchFamily="34" charset="77"/>
              <a:ea typeface="Helvetica Neue" charset="0"/>
              <a:cs typeface="Helvetica Neue" charset="0"/>
            </a:endParaRPr>
          </a:p>
        </p:txBody>
      </p:sp>
      <p:cxnSp>
        <p:nvCxnSpPr>
          <p:cNvPr id="13" name="Straight Arrow Connector 12">
            <a:extLst>
              <a:ext uri="{FF2B5EF4-FFF2-40B4-BE49-F238E27FC236}">
                <a16:creationId xmlns:a16="http://schemas.microsoft.com/office/drawing/2014/main" id="{A622E5C8-6F74-FD4B-B5D8-85B710DB5088}"/>
              </a:ext>
            </a:extLst>
          </p:cNvPr>
          <p:cNvCxnSpPr>
            <a:cxnSpLocks/>
          </p:cNvCxnSpPr>
          <p:nvPr/>
        </p:nvCxnSpPr>
        <p:spPr>
          <a:xfrm>
            <a:off x="6167188" y="3563250"/>
            <a:ext cx="379038" cy="0"/>
          </a:xfrm>
          <a:prstGeom prst="straightConnector1">
            <a:avLst/>
          </a:prstGeom>
          <a:ln w="6350">
            <a:solidFill>
              <a:srgbClr val="42049E"/>
            </a:solidFill>
            <a:tailEnd type="triangle"/>
          </a:ln>
        </p:spPr>
        <p:style>
          <a:lnRef idx="1">
            <a:schemeClr val="accent2"/>
          </a:lnRef>
          <a:fillRef idx="0">
            <a:schemeClr val="accent2"/>
          </a:fillRef>
          <a:effectRef idx="0">
            <a:schemeClr val="accent2"/>
          </a:effectRef>
          <a:fontRef idx="minor">
            <a:schemeClr val="tx1"/>
          </a:fontRef>
        </p:style>
      </p:cxnSp>
      <p:sp>
        <p:nvSpPr>
          <p:cNvPr id="12" name="Rectangle 11">
            <a:extLst>
              <a:ext uri="{FF2B5EF4-FFF2-40B4-BE49-F238E27FC236}">
                <a16:creationId xmlns:a16="http://schemas.microsoft.com/office/drawing/2014/main" id="{E7899574-ADC0-4C41-B716-0668D7BFA39A}"/>
              </a:ext>
            </a:extLst>
          </p:cNvPr>
          <p:cNvSpPr/>
          <p:nvPr/>
        </p:nvSpPr>
        <p:spPr>
          <a:xfrm>
            <a:off x="3305310" y="3814444"/>
            <a:ext cx="8102595" cy="276999"/>
          </a:xfrm>
          <a:prstGeom prst="rect">
            <a:avLst/>
          </a:prstGeom>
        </p:spPr>
        <p:txBody>
          <a:bodyPr wrap="square" lIns="0" tIns="0" rIns="0" bIns="0">
            <a:spAutoFit/>
          </a:bodyPr>
          <a:lstStyle/>
          <a:p>
            <a:pPr defTabSz="685800">
              <a:defRPr/>
            </a:pPr>
            <a:r>
              <a:rPr lang="en-US" b="1" dirty="0">
                <a:solidFill>
                  <a:srgbClr val="A613D2"/>
                </a:solidFill>
                <a:latin typeface="IBM Plex Sans" panose="020B0503050000000000" pitchFamily="34" charset="77"/>
                <a:ea typeface="Helvetica Neue" charset="0"/>
                <a:cs typeface="Helvetica Neue" charset="0"/>
              </a:rPr>
              <a:t>Context</a:t>
            </a:r>
            <a:r>
              <a:rPr lang="en-US" b="1" dirty="0">
                <a:solidFill>
                  <a:srgbClr val="1C72FB"/>
                </a:solidFill>
                <a:latin typeface="IBM Plex Sans" panose="020B0503050000000000" pitchFamily="34" charset="77"/>
                <a:ea typeface="Helvetica Neue" charset="0"/>
                <a:cs typeface="Helvetica Neue" charset="0"/>
              </a:rPr>
              <a:t>		</a:t>
            </a:r>
            <a:r>
              <a:rPr lang="en-US" b="1" dirty="0">
                <a:solidFill>
                  <a:srgbClr val="FFFFFF"/>
                </a:solidFill>
                <a:latin typeface="IBM Plex Sans" panose="020B0503050000000000" pitchFamily="34" charset="77"/>
                <a:ea typeface="Helvetica Neue" charset="0"/>
                <a:cs typeface="Helvetica Neue" charset="0"/>
              </a:rPr>
              <a:t> </a:t>
            </a:r>
            <a:r>
              <a:rPr lang="en-US" dirty="0">
                <a:solidFill>
                  <a:srgbClr val="FFFFFF"/>
                </a:solidFill>
                <a:latin typeface="IBM Plex Sans" panose="020B0503050000000000" pitchFamily="34" charset="77"/>
                <a:ea typeface="Helvetica Neue" charset="0"/>
                <a:cs typeface="Helvetica Neue" charset="0"/>
              </a:rPr>
              <a:t>Bill Smith, 47 / Gold Member</a:t>
            </a:r>
          </a:p>
        </p:txBody>
      </p:sp>
      <p:sp>
        <p:nvSpPr>
          <p:cNvPr id="15" name="Rectangle 14">
            <a:extLst>
              <a:ext uri="{FF2B5EF4-FFF2-40B4-BE49-F238E27FC236}">
                <a16:creationId xmlns:a16="http://schemas.microsoft.com/office/drawing/2014/main" id="{D9B31253-E9E6-8D43-8A4C-87578593694B}"/>
              </a:ext>
            </a:extLst>
          </p:cNvPr>
          <p:cNvSpPr/>
          <p:nvPr/>
        </p:nvSpPr>
        <p:spPr>
          <a:xfrm>
            <a:off x="3305310" y="4238308"/>
            <a:ext cx="8102595" cy="276999"/>
          </a:xfrm>
          <a:prstGeom prst="rect">
            <a:avLst/>
          </a:prstGeom>
        </p:spPr>
        <p:txBody>
          <a:bodyPr wrap="square" lIns="0" tIns="0" rIns="0" bIns="0">
            <a:spAutoFit/>
          </a:bodyPr>
          <a:lstStyle/>
          <a:p>
            <a:pPr defTabSz="685800">
              <a:defRPr/>
            </a:pPr>
            <a:r>
              <a:rPr lang="en-US" b="1" dirty="0">
                <a:solidFill>
                  <a:srgbClr val="A613D2"/>
                </a:solidFill>
                <a:latin typeface="IBM Plex Sans" panose="020B0503050000000000" pitchFamily="34" charset="77"/>
                <a:ea typeface="Helvetica Neue" charset="0"/>
                <a:cs typeface="Helvetica Neue" charset="0"/>
              </a:rPr>
              <a:t>Context</a:t>
            </a:r>
            <a:r>
              <a:rPr lang="en-US" b="1" dirty="0">
                <a:solidFill>
                  <a:srgbClr val="1C72FB"/>
                </a:solidFill>
                <a:latin typeface="IBM Plex Sans" panose="020B0503050000000000" pitchFamily="34" charset="77"/>
                <a:ea typeface="Helvetica Neue" charset="0"/>
                <a:cs typeface="Helvetica Neue" charset="0"/>
              </a:rPr>
              <a:t>		</a:t>
            </a:r>
            <a:r>
              <a:rPr lang="en-US" b="1" dirty="0">
                <a:solidFill>
                  <a:srgbClr val="FFFFFF"/>
                </a:solidFill>
                <a:latin typeface="IBM Plex Sans" panose="020B0503050000000000" pitchFamily="34" charset="77"/>
                <a:ea typeface="Helvetica Neue" charset="0"/>
                <a:cs typeface="Helvetica Neue" charset="0"/>
              </a:rPr>
              <a:t> </a:t>
            </a:r>
            <a:r>
              <a:rPr lang="en-US" dirty="0">
                <a:solidFill>
                  <a:srgbClr val="FFFFFF"/>
                </a:solidFill>
                <a:latin typeface="IBM Plex Sans" panose="020B0503050000000000" pitchFamily="34" charset="77"/>
                <a:ea typeface="Helvetica Neue" charset="0"/>
                <a:cs typeface="Helvetica Neue" charset="0"/>
              </a:rPr>
              <a:t>Mobile</a:t>
            </a:r>
          </a:p>
        </p:txBody>
      </p:sp>
      <p:cxnSp>
        <p:nvCxnSpPr>
          <p:cNvPr id="16" name="Straight Connector 15">
            <a:extLst>
              <a:ext uri="{FF2B5EF4-FFF2-40B4-BE49-F238E27FC236}">
                <a16:creationId xmlns:a16="http://schemas.microsoft.com/office/drawing/2014/main" id="{907F040E-CBF3-874B-AF17-48DD5F3B17CB}"/>
              </a:ext>
            </a:extLst>
          </p:cNvPr>
          <p:cNvCxnSpPr>
            <a:cxnSpLocks/>
          </p:cNvCxnSpPr>
          <p:nvPr/>
        </p:nvCxnSpPr>
        <p:spPr>
          <a:xfrm>
            <a:off x="2942933" y="1060559"/>
            <a:ext cx="0" cy="4773640"/>
          </a:xfrm>
          <a:prstGeom prst="line">
            <a:avLst/>
          </a:prstGeom>
          <a:ln>
            <a:solidFill>
              <a:schemeClr val="tx2">
                <a:lumMod val="25000"/>
              </a:schemeClr>
            </a:solidFill>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56772AE4-5DF9-9E40-BD2D-6871E344309E}"/>
              </a:ext>
            </a:extLst>
          </p:cNvPr>
          <p:cNvSpPr txBox="1"/>
          <p:nvPr/>
        </p:nvSpPr>
        <p:spPr>
          <a:xfrm>
            <a:off x="6751456" y="3380843"/>
            <a:ext cx="1700212" cy="369332"/>
          </a:xfrm>
          <a:prstGeom prst="rect">
            <a:avLst/>
          </a:prstGeom>
          <a:noFill/>
        </p:spPr>
        <p:txBody>
          <a:bodyPr wrap="square" lIns="0" tIns="0" rIns="0" bIns="0" rtlCol="0">
            <a:spAutoFit/>
          </a:bodyPr>
          <a:lstStyle/>
          <a:p>
            <a:pPr defTabSz="685800">
              <a:defRPr/>
            </a:pPr>
            <a:r>
              <a:rPr lang="en-US" sz="1200" dirty="0">
                <a:solidFill>
                  <a:srgbClr val="42049E"/>
                </a:solidFill>
                <a:latin typeface="IBM Plex Sans" panose="020B0503050000000000" pitchFamily="34" charset="77"/>
                <a:ea typeface="Helvetica Neue" charset="0"/>
                <a:cs typeface="Helvetica Neue" charset="0"/>
              </a:rPr>
              <a:t>Leverages Watson Tone Analyzer</a:t>
            </a:r>
            <a:endParaRPr lang="en-US" sz="1200" dirty="0">
              <a:solidFill>
                <a:srgbClr val="000000"/>
              </a:solidFill>
              <a:latin typeface="IBM Plex Sans"/>
            </a:endParaRPr>
          </a:p>
        </p:txBody>
      </p:sp>
      <p:grpSp>
        <p:nvGrpSpPr>
          <p:cNvPr id="18" name="Group 17">
            <a:extLst>
              <a:ext uri="{FF2B5EF4-FFF2-40B4-BE49-F238E27FC236}">
                <a16:creationId xmlns:a16="http://schemas.microsoft.com/office/drawing/2014/main" id="{98649605-4207-E24F-9C09-D235F73EF413}"/>
              </a:ext>
            </a:extLst>
          </p:cNvPr>
          <p:cNvGrpSpPr/>
          <p:nvPr/>
        </p:nvGrpSpPr>
        <p:grpSpPr>
          <a:xfrm>
            <a:off x="143690" y="2303011"/>
            <a:ext cx="2502182" cy="2267217"/>
            <a:chOff x="0" y="-603400"/>
            <a:chExt cx="2502182" cy="2267217"/>
          </a:xfrm>
        </p:grpSpPr>
        <p:sp>
          <p:nvSpPr>
            <p:cNvPr id="19" name="Text Placeholder 1"/>
            <p:cNvSpPr txBox="1">
              <a:spLocks/>
            </p:cNvSpPr>
            <p:nvPr/>
          </p:nvSpPr>
          <p:spPr>
            <a:xfrm>
              <a:off x="377022" y="-407044"/>
              <a:ext cx="2000418" cy="1894428"/>
            </a:xfrm>
            <a:prstGeom prst="rect">
              <a:avLst/>
            </a:prstGeom>
          </p:spPr>
          <p:txBody>
            <a:bodyPr vert="horz" lIns="68580" tIns="34290" rIns="68580" bIns="3429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b="1" dirty="0">
                  <a:solidFill>
                    <a:srgbClr val="FFFFFF"/>
                  </a:solidFill>
                  <a:latin typeface="IBM Plex Sans" charset="0"/>
                  <a:ea typeface="IBM Plex Sans" charset="0"/>
                  <a:cs typeface="IBM Plex Sans" charset="0"/>
                </a:rPr>
                <a:t>I’m frustrated, I haven’t been able to login into your online billing system</a:t>
              </a:r>
            </a:p>
          </p:txBody>
        </p:sp>
        <p:sp>
          <p:nvSpPr>
            <p:cNvPr id="20" name="Rectangle 19">
              <a:extLst>
                <a:ext uri="{FF2B5EF4-FFF2-40B4-BE49-F238E27FC236}">
                  <a16:creationId xmlns:a16="http://schemas.microsoft.com/office/drawing/2014/main" id="{87C6FC23-4EE4-F04F-9504-3212ED8BE8A6}"/>
                </a:ext>
              </a:extLst>
            </p:cNvPr>
            <p:cNvSpPr/>
            <p:nvPr/>
          </p:nvSpPr>
          <p:spPr>
            <a:xfrm>
              <a:off x="0" y="-603400"/>
              <a:ext cx="486030" cy="769441"/>
            </a:xfrm>
            <a:prstGeom prst="rect">
              <a:avLst/>
            </a:prstGeom>
            <a:noFill/>
          </p:spPr>
          <p:txBody>
            <a:bodyPr wrap="none">
              <a:spAutoFit/>
            </a:bodyPr>
            <a:lstStyle/>
            <a:p>
              <a:pPr defTabSz="685800">
                <a:defRPr/>
              </a:pPr>
              <a:r>
                <a:rPr lang="en-US" sz="4400" b="1" dirty="0">
                  <a:solidFill>
                    <a:srgbClr val="FFFFFF"/>
                  </a:solidFill>
                  <a:latin typeface="IBM Plex Sans"/>
                  <a:ea typeface="Helvetica Neue" charset="0"/>
                  <a:cs typeface="Helvetica Neue" charset="0"/>
                </a:rPr>
                <a:t>“</a:t>
              </a:r>
            </a:p>
          </p:txBody>
        </p:sp>
        <p:sp>
          <p:nvSpPr>
            <p:cNvPr id="21" name="Rectangle 20">
              <a:extLst>
                <a:ext uri="{FF2B5EF4-FFF2-40B4-BE49-F238E27FC236}">
                  <a16:creationId xmlns:a16="http://schemas.microsoft.com/office/drawing/2014/main" id="{2D5C4B16-E624-7D45-8D0C-E75EB1D16C35}"/>
                </a:ext>
              </a:extLst>
            </p:cNvPr>
            <p:cNvSpPr/>
            <p:nvPr/>
          </p:nvSpPr>
          <p:spPr>
            <a:xfrm>
              <a:off x="2088206" y="894376"/>
              <a:ext cx="413976" cy="769441"/>
            </a:xfrm>
            <a:prstGeom prst="rect">
              <a:avLst/>
            </a:prstGeom>
            <a:noFill/>
          </p:spPr>
          <p:txBody>
            <a:bodyPr wrap="square">
              <a:spAutoFit/>
            </a:bodyPr>
            <a:lstStyle/>
            <a:p>
              <a:pPr defTabSz="685800">
                <a:defRPr/>
              </a:pPr>
              <a:r>
                <a:rPr lang="en-US" sz="4400" b="1" dirty="0">
                  <a:solidFill>
                    <a:srgbClr val="FFFFFF"/>
                  </a:solidFill>
                  <a:latin typeface="IBM Plex Sans"/>
                  <a:ea typeface="Helvetica Neue" charset="0"/>
                  <a:cs typeface="Helvetica Neue" charset="0"/>
                </a:rPr>
                <a:t>”</a:t>
              </a:r>
            </a:p>
          </p:txBody>
        </p:sp>
      </p:grpSp>
      <p:sp>
        <p:nvSpPr>
          <p:cNvPr id="22" name="Rectangle 21">
            <a:extLst>
              <a:ext uri="{FF2B5EF4-FFF2-40B4-BE49-F238E27FC236}">
                <a16:creationId xmlns:a16="http://schemas.microsoft.com/office/drawing/2014/main" id="{1AF43A9B-7291-594C-BAE7-428490D586EE}"/>
              </a:ext>
            </a:extLst>
          </p:cNvPr>
          <p:cNvSpPr/>
          <p:nvPr/>
        </p:nvSpPr>
        <p:spPr>
          <a:xfrm>
            <a:off x="3323971" y="2521136"/>
            <a:ext cx="4896299" cy="276999"/>
          </a:xfrm>
          <a:prstGeom prst="rect">
            <a:avLst/>
          </a:prstGeom>
        </p:spPr>
        <p:txBody>
          <a:bodyPr wrap="square" lIns="0" tIns="0" rIns="0" bIns="0">
            <a:spAutoFit/>
          </a:bodyPr>
          <a:lstStyle/>
          <a:p>
            <a:pPr defTabSz="685800">
              <a:defRPr/>
            </a:pPr>
            <a:r>
              <a:rPr lang="en-US" b="1" dirty="0">
                <a:solidFill>
                  <a:srgbClr val="35102E"/>
                </a:solidFill>
                <a:latin typeface="IBM Plex Sans" panose="020B0503050000000000" pitchFamily="34" charset="77"/>
                <a:ea typeface="Helvetica Neue" charset="0"/>
                <a:cs typeface="Helvetica Neue" charset="0"/>
              </a:rPr>
              <a:t>Intent</a:t>
            </a:r>
            <a:r>
              <a:rPr lang="en-US" b="1" dirty="0">
                <a:solidFill>
                  <a:srgbClr val="FFFFFF"/>
                </a:solidFill>
                <a:latin typeface="IBM Plex Sans" panose="020B0503050000000000" pitchFamily="34" charset="77"/>
                <a:ea typeface="Helvetica Neue" charset="0"/>
                <a:cs typeface="Helvetica Neue" charset="0"/>
              </a:rPr>
              <a:t> 		</a:t>
            </a:r>
            <a:r>
              <a:rPr lang="en-US" dirty="0">
                <a:solidFill>
                  <a:srgbClr val="F3F3F3">
                    <a:lumMod val="25000"/>
                  </a:srgbClr>
                </a:solidFill>
                <a:latin typeface="IBM Plex Sans" panose="020B0503050000000000" pitchFamily="34" charset="77"/>
                <a:ea typeface="Helvetica Neue" charset="0"/>
                <a:cs typeface="Helvetica Neue" charset="0"/>
              </a:rPr>
              <a:t>Password Reset</a:t>
            </a:r>
          </a:p>
        </p:txBody>
      </p:sp>
      <p:sp>
        <p:nvSpPr>
          <p:cNvPr id="17" name="Footer Placeholder 6">
            <a:extLst>
              <a:ext uri="{FF2B5EF4-FFF2-40B4-BE49-F238E27FC236}">
                <a16:creationId xmlns:a16="http://schemas.microsoft.com/office/drawing/2014/main" id="{C29615B4-A4F4-CB48-BF8F-9FDA2DFEEB61}"/>
              </a:ext>
            </a:extLst>
          </p:cNvPr>
          <p:cNvSpPr txBox="1">
            <a:spLocks/>
          </p:cNvSpPr>
          <p:nvPr/>
        </p:nvSpPr>
        <p:spPr>
          <a:xfrm>
            <a:off x="95013" y="5848239"/>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de-DE" dirty="0">
                <a:solidFill>
                  <a:srgbClr val="959F9F"/>
                </a:solidFill>
                <a:latin typeface="IBM Plex Sans"/>
              </a:rPr>
              <a:t>IBM Watson / © 2020 IBM Corporation</a:t>
            </a:r>
            <a:endParaRPr lang="en-US" dirty="0">
              <a:solidFill>
                <a:srgbClr val="959F9F"/>
              </a:solidFill>
              <a:latin typeface="IBM Plex Sans"/>
            </a:endParaRPr>
          </a:p>
        </p:txBody>
      </p:sp>
    </p:spTree>
    <p:extLst>
      <p:ext uri="{BB962C8B-B14F-4D97-AF65-F5344CB8AC3E}">
        <p14:creationId xmlns:p14="http://schemas.microsoft.com/office/powerpoint/2010/main" val="3536203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2990-9F90-744B-90C7-25A6E73B1CAB}"/>
              </a:ext>
            </a:extLst>
          </p:cNvPr>
          <p:cNvSpPr>
            <a:spLocks noGrp="1"/>
          </p:cNvSpPr>
          <p:nvPr>
            <p:ph type="title"/>
          </p:nvPr>
        </p:nvSpPr>
        <p:spPr>
          <a:xfrm>
            <a:off x="228600" y="1075900"/>
            <a:ext cx="6400800" cy="640080"/>
          </a:xfrm>
        </p:spPr>
        <p:txBody>
          <a:bodyPr/>
          <a:lstStyle/>
          <a:p>
            <a:r>
              <a:rPr lang="en-US" dirty="0">
                <a:solidFill>
                  <a:schemeClr val="bg2"/>
                </a:solidFill>
              </a:rPr>
              <a:t>Webhooks</a:t>
            </a:r>
          </a:p>
        </p:txBody>
      </p:sp>
      <p:sp>
        <p:nvSpPr>
          <p:cNvPr id="17" name="Rectangle 16">
            <a:extLst>
              <a:ext uri="{FF2B5EF4-FFF2-40B4-BE49-F238E27FC236}">
                <a16:creationId xmlns:a16="http://schemas.microsoft.com/office/drawing/2014/main" id="{396A17A0-F46E-4A45-8C13-2D52463B5942}"/>
              </a:ext>
            </a:extLst>
          </p:cNvPr>
          <p:cNvSpPr/>
          <p:nvPr/>
        </p:nvSpPr>
        <p:spPr>
          <a:xfrm>
            <a:off x="228600" y="2759586"/>
            <a:ext cx="3200400" cy="1338828"/>
          </a:xfrm>
          <a:prstGeom prst="rect">
            <a:avLst/>
          </a:prstGeom>
        </p:spPr>
        <p:txBody>
          <a:bodyPr wrap="square">
            <a:spAutoFit/>
          </a:bodyPr>
          <a:lstStyle/>
          <a:p>
            <a:pPr defTabSz="685783">
              <a:defRPr/>
            </a:pPr>
            <a:r>
              <a:rPr lang="en-US" sz="1350" dirty="0">
                <a:solidFill>
                  <a:srgbClr val="FFFFFF">
                    <a:lumMod val="85000"/>
                  </a:srgbClr>
                </a:solidFill>
                <a:latin typeface="IBM Plex Sans"/>
              </a:rPr>
              <a:t>Webhooks let you pull in user information to personalize answers, post transactions to internal systems, check other systems for answers to questions, you name it—all in-line within your dialog.</a:t>
            </a:r>
          </a:p>
        </p:txBody>
      </p:sp>
      <p:pic>
        <p:nvPicPr>
          <p:cNvPr id="3" name="Picture 2">
            <a:extLst>
              <a:ext uri="{FF2B5EF4-FFF2-40B4-BE49-F238E27FC236}">
                <a16:creationId xmlns:a16="http://schemas.microsoft.com/office/drawing/2014/main" id="{F5899973-FCEB-AD4E-822B-31A68270CCBC}"/>
              </a:ext>
            </a:extLst>
          </p:cNvPr>
          <p:cNvPicPr>
            <a:picLocks noChangeAspect="1"/>
          </p:cNvPicPr>
          <p:nvPr/>
        </p:nvPicPr>
        <p:blipFill>
          <a:blip r:embed="rId3"/>
          <a:stretch>
            <a:fillRect/>
          </a:stretch>
        </p:blipFill>
        <p:spPr>
          <a:xfrm>
            <a:off x="4383881" y="1825263"/>
            <a:ext cx="3476954" cy="3410089"/>
          </a:xfrm>
          <a:prstGeom prst="rect">
            <a:avLst/>
          </a:prstGeom>
        </p:spPr>
      </p:pic>
    </p:spTree>
    <p:extLst>
      <p:ext uri="{BB962C8B-B14F-4D97-AF65-F5344CB8AC3E}">
        <p14:creationId xmlns:p14="http://schemas.microsoft.com/office/powerpoint/2010/main" val="732312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3379" y="617982"/>
            <a:ext cx="7303821" cy="413575"/>
          </a:xfrm>
          <a:prstGeom prst="rect">
            <a:avLst/>
          </a:prstGeom>
        </p:spPr>
        <p:txBody>
          <a:bodyPr vert="horz" wrap="square" lIns="0" tIns="13335" rIns="0" bIns="0" rtlCol="0">
            <a:spAutoFit/>
          </a:bodyPr>
          <a:lstStyle/>
          <a:p>
            <a:pPr marL="12700">
              <a:lnSpc>
                <a:spcPct val="100000"/>
              </a:lnSpc>
              <a:spcBef>
                <a:spcPts val="105"/>
              </a:spcBef>
            </a:pPr>
            <a:r>
              <a:rPr sz="2600" b="1" dirty="0">
                <a:solidFill>
                  <a:srgbClr val="006FC0"/>
                </a:solidFill>
                <a:latin typeface="Arial"/>
                <a:cs typeface="Arial"/>
              </a:rPr>
              <a:t>Lab-</a:t>
            </a:r>
            <a:r>
              <a:rPr lang="en-US" sz="2600" b="1" dirty="0">
                <a:solidFill>
                  <a:srgbClr val="006FC0"/>
                </a:solidFill>
                <a:latin typeface="Arial"/>
                <a:cs typeface="Arial"/>
              </a:rPr>
              <a:t>3</a:t>
            </a:r>
            <a:r>
              <a:rPr sz="2600" b="1" dirty="0">
                <a:solidFill>
                  <a:srgbClr val="006FC0"/>
                </a:solidFill>
                <a:latin typeface="Arial"/>
                <a:cs typeface="Arial"/>
              </a:rPr>
              <a:t>: </a:t>
            </a:r>
            <a:r>
              <a:rPr lang="en-US" sz="2600" b="1" dirty="0">
                <a:solidFill>
                  <a:srgbClr val="006FC0"/>
                </a:solidFill>
                <a:latin typeface="Arial"/>
                <a:cs typeface="Arial"/>
              </a:rPr>
              <a:t>Watson </a:t>
            </a:r>
            <a:r>
              <a:rPr lang="en-US" sz="2600" b="1" dirty="0">
                <a:solidFill>
                  <a:srgbClr val="006FC0"/>
                </a:solidFill>
              </a:rPr>
              <a:t>Assistant – COVID-19 Chatbot </a:t>
            </a:r>
            <a:endParaRPr sz="26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a:t>84</a:t>
            </a:fld>
            <a:endParaRPr spc="-5"/>
          </a:p>
        </p:txBody>
      </p:sp>
      <p:sp>
        <p:nvSpPr>
          <p:cNvPr id="7" name="object 40">
            <a:extLst>
              <a:ext uri="{FF2B5EF4-FFF2-40B4-BE49-F238E27FC236}">
                <a16:creationId xmlns:a16="http://schemas.microsoft.com/office/drawing/2014/main" id="{BD375C95-6F22-3145-8870-914278FBCD5E}"/>
              </a:ext>
            </a:extLst>
          </p:cNvPr>
          <p:cNvSpPr txBox="1">
            <a:spLocks noGrp="1"/>
          </p:cNvSpPr>
          <p:nvPr>
            <p:ph type="ftr" sz="quarter" idx="5"/>
          </p:nvPr>
        </p:nvSpPr>
        <p:spPr>
          <a:xfrm>
            <a:off x="7578089" y="6381326"/>
            <a:ext cx="1261745" cy="153670"/>
          </a:xfrm>
          <a:prstGeom prst="rect">
            <a:avLst/>
          </a:prstGeom>
        </p:spPr>
        <p:txBody>
          <a:bodyPr vert="horz" wrap="square" lIns="0" tIns="1905" rIns="0" bIns="0" rtlCol="0">
            <a:spAutoFit/>
          </a:bodyPr>
          <a:lstStyle/>
          <a:p>
            <a:pPr marL="12700">
              <a:lnSpc>
                <a:spcPct val="100000"/>
              </a:lnSpc>
              <a:spcBef>
                <a:spcPts val="15"/>
              </a:spcBef>
            </a:pPr>
            <a:r>
              <a:t>© 2020 IBM</a:t>
            </a:r>
            <a:r>
              <a:rPr spc="-100"/>
              <a:t> </a:t>
            </a:r>
            <a:r>
              <a:t>Corporation</a:t>
            </a:r>
          </a:p>
        </p:txBody>
      </p:sp>
      <p:sp>
        <p:nvSpPr>
          <p:cNvPr id="6" name="object 3">
            <a:extLst>
              <a:ext uri="{FF2B5EF4-FFF2-40B4-BE49-F238E27FC236}">
                <a16:creationId xmlns:a16="http://schemas.microsoft.com/office/drawing/2014/main" id="{26ADFBE2-B27B-804E-BC49-3AF75169A0AF}"/>
              </a:ext>
            </a:extLst>
          </p:cNvPr>
          <p:cNvSpPr txBox="1"/>
          <p:nvPr/>
        </p:nvSpPr>
        <p:spPr>
          <a:xfrm>
            <a:off x="385058" y="1219200"/>
            <a:ext cx="8149590" cy="4723729"/>
          </a:xfrm>
          <a:prstGeom prst="rect">
            <a:avLst/>
          </a:prstGeom>
        </p:spPr>
        <p:txBody>
          <a:bodyPr vert="horz" wrap="square" lIns="0" tIns="75565" rIns="0" bIns="0" rtlCol="0" anchor="t">
            <a:spAutoFit/>
          </a:bodyPr>
          <a:lstStyle/>
          <a:p>
            <a:pPr marL="12700">
              <a:lnSpc>
                <a:spcPct val="100000"/>
              </a:lnSpc>
              <a:spcBef>
                <a:spcPts val="595"/>
              </a:spcBef>
            </a:pPr>
            <a:r>
              <a:rPr sz="2000" b="1" dirty="0">
                <a:latin typeface="Arial"/>
                <a:cs typeface="Arial"/>
              </a:rPr>
              <a:t>Introduction:</a:t>
            </a:r>
            <a:endParaRPr sz="2000" dirty="0">
              <a:latin typeface="Arial"/>
              <a:cs typeface="Arial"/>
            </a:endParaRPr>
          </a:p>
          <a:p>
            <a:pPr marL="12700" marR="5080">
              <a:lnSpc>
                <a:spcPct val="100000"/>
              </a:lnSpc>
              <a:spcBef>
                <a:spcPts val="440"/>
              </a:spcBef>
            </a:pPr>
            <a:r>
              <a:rPr lang="en-US" sz="1800" dirty="0">
                <a:latin typeface="Arial"/>
                <a:cs typeface="Arial"/>
              </a:rPr>
              <a:t>T</a:t>
            </a:r>
            <a:r>
              <a:rPr lang="en-US" dirty="0"/>
              <a:t>his lab will build a chatbot to respond to questions about COVID-19. Watson Assistant and Watson Discovery services from IBM will be used to build the chatbot.</a:t>
            </a:r>
            <a:endParaRPr lang="en-US" sz="1800" dirty="0">
              <a:latin typeface="Arial"/>
              <a:cs typeface="Arial"/>
            </a:endParaRPr>
          </a:p>
          <a:p>
            <a:pPr marL="12700" marR="5080">
              <a:lnSpc>
                <a:spcPct val="100000"/>
              </a:lnSpc>
              <a:spcBef>
                <a:spcPts val="440"/>
              </a:spcBef>
            </a:pPr>
            <a:endParaRPr lang="en-US" b="1" spc="-5" dirty="0">
              <a:latin typeface="Arial"/>
              <a:cs typeface="Arial"/>
            </a:endParaRPr>
          </a:p>
          <a:p>
            <a:pPr marL="12700" marR="5080">
              <a:lnSpc>
                <a:spcPct val="100000"/>
              </a:lnSpc>
              <a:spcBef>
                <a:spcPts val="440"/>
              </a:spcBef>
            </a:pPr>
            <a:r>
              <a:rPr sz="2000" b="1" spc="-5" dirty="0">
                <a:latin typeface="Arial"/>
                <a:cs typeface="Arial"/>
              </a:rPr>
              <a:t>Objectives:</a:t>
            </a:r>
            <a:endParaRPr sz="2000" dirty="0">
              <a:latin typeface="Arial"/>
              <a:cs typeface="Arial"/>
            </a:endParaRPr>
          </a:p>
          <a:p>
            <a:r>
              <a:rPr lang="en-US" dirty="0"/>
              <a:t>The goal of this lab is to familiarize the user with the Watson Assistant service. Watson Assistant is IBM’s AI offering that lets you build, train, and deploy conversation interactions into any application, device, or channel. Watson Assistant can be deployed on any cloud or on-premises environment.</a:t>
            </a:r>
          </a:p>
          <a:p>
            <a:endParaRPr lang="en-US" dirty="0"/>
          </a:p>
          <a:p>
            <a:r>
              <a:rPr lang="en-US" dirty="0"/>
              <a:t>After completing this lab, you will be familiar with these features of Watson Studio.</a:t>
            </a:r>
          </a:p>
          <a:p>
            <a:pPr marL="342900" indent="-342900">
              <a:buFont typeface="Wingdings" pitchFamily="2" charset="2"/>
              <a:buChar char="§"/>
            </a:pPr>
            <a:r>
              <a:rPr lang="en-US"/>
              <a:t>Provision an instance of Watson Assistant Plus Trial</a:t>
            </a:r>
            <a:endParaRPr lang="en-US">
              <a:cs typeface="Calibri"/>
            </a:endParaRPr>
          </a:p>
          <a:p>
            <a:pPr marL="342900" indent="-342900">
              <a:buFont typeface="Wingdings" pitchFamily="2" charset="2"/>
              <a:buChar char="§"/>
            </a:pPr>
            <a:r>
              <a:rPr lang="en-US" dirty="0"/>
              <a:t>Add a dialog skill to your Watson Assistant instance</a:t>
            </a:r>
          </a:p>
          <a:p>
            <a:pPr marL="342900" indent="-342900">
              <a:buFont typeface="Wingdings" pitchFamily="2" charset="2"/>
              <a:buChar char="§"/>
            </a:pPr>
            <a:r>
              <a:rPr lang="en-US" dirty="0"/>
              <a:t>Connect your Watson Assistant with Watson Discovery</a:t>
            </a:r>
          </a:p>
          <a:p>
            <a:pPr marL="342900" indent="-342900">
              <a:buFont typeface="Wingdings" pitchFamily="2" charset="2"/>
              <a:buChar char="§"/>
            </a:pPr>
            <a:r>
              <a:rPr lang="en-US" dirty="0"/>
              <a:t>Create Cloud Functions</a:t>
            </a:r>
          </a:p>
          <a:p>
            <a:pPr marL="342900" indent="-342900">
              <a:buFont typeface="Wingdings" pitchFamily="2" charset="2"/>
              <a:buChar char="§"/>
            </a:pPr>
            <a:r>
              <a:rPr lang="en-US" dirty="0"/>
              <a:t>Integrate data sources via a Watson Assistant webhook</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4471C4"/>
          </a:solidFill>
        </p:spPr>
        <p:txBody>
          <a:bodyPr wrap="square" lIns="0" tIns="0" rIns="0" bIns="0" rtlCol="0"/>
          <a:lstStyle/>
          <a:p>
            <a:endParaRPr/>
          </a:p>
        </p:txBody>
      </p:sp>
      <p:sp>
        <p:nvSpPr>
          <p:cNvPr id="3" name="object 3"/>
          <p:cNvSpPr/>
          <p:nvPr/>
        </p:nvSpPr>
        <p:spPr>
          <a:xfrm>
            <a:off x="1466088" y="858011"/>
            <a:ext cx="6213475" cy="5143500"/>
          </a:xfrm>
          <a:custGeom>
            <a:avLst/>
            <a:gdLst/>
            <a:ahLst/>
            <a:cxnLst/>
            <a:rect l="l" t="t" r="r" b="b"/>
            <a:pathLst>
              <a:path w="6213475" h="5143500">
                <a:moveTo>
                  <a:pt x="4849749" y="0"/>
                </a:moveTo>
                <a:lnTo>
                  <a:pt x="1363599" y="0"/>
                </a:lnTo>
                <a:lnTo>
                  <a:pt x="1247902" y="82296"/>
                </a:lnTo>
                <a:lnTo>
                  <a:pt x="1209613" y="111393"/>
                </a:lnTo>
                <a:lnTo>
                  <a:pt x="1171792" y="141065"/>
                </a:lnTo>
                <a:lnTo>
                  <a:pt x="1134444" y="171307"/>
                </a:lnTo>
                <a:lnTo>
                  <a:pt x="1097577" y="202111"/>
                </a:lnTo>
                <a:lnTo>
                  <a:pt x="1061196" y="233470"/>
                </a:lnTo>
                <a:lnTo>
                  <a:pt x="1025308" y="265379"/>
                </a:lnTo>
                <a:lnTo>
                  <a:pt x="989920" y="297831"/>
                </a:lnTo>
                <a:lnTo>
                  <a:pt x="955038" y="330819"/>
                </a:lnTo>
                <a:lnTo>
                  <a:pt x="920669" y="364336"/>
                </a:lnTo>
                <a:lnTo>
                  <a:pt x="886819" y="398377"/>
                </a:lnTo>
                <a:lnTo>
                  <a:pt x="853495" y="432935"/>
                </a:lnTo>
                <a:lnTo>
                  <a:pt x="820703" y="468003"/>
                </a:lnTo>
                <a:lnTo>
                  <a:pt x="788450" y="503574"/>
                </a:lnTo>
                <a:lnTo>
                  <a:pt x="756742" y="539643"/>
                </a:lnTo>
                <a:lnTo>
                  <a:pt x="725586" y="576202"/>
                </a:lnTo>
                <a:lnTo>
                  <a:pt x="694989" y="613246"/>
                </a:lnTo>
                <a:lnTo>
                  <a:pt x="664956" y="650767"/>
                </a:lnTo>
                <a:lnTo>
                  <a:pt x="635495" y="688760"/>
                </a:lnTo>
                <a:lnTo>
                  <a:pt x="606612" y="727217"/>
                </a:lnTo>
                <a:lnTo>
                  <a:pt x="578313" y="766132"/>
                </a:lnTo>
                <a:lnTo>
                  <a:pt x="550605" y="805498"/>
                </a:lnTo>
                <a:lnTo>
                  <a:pt x="523494" y="845310"/>
                </a:lnTo>
                <a:lnTo>
                  <a:pt x="496988" y="885561"/>
                </a:lnTo>
                <a:lnTo>
                  <a:pt x="471091" y="926243"/>
                </a:lnTo>
                <a:lnTo>
                  <a:pt x="445812" y="967352"/>
                </a:lnTo>
                <a:lnTo>
                  <a:pt x="421157" y="1008879"/>
                </a:lnTo>
                <a:lnTo>
                  <a:pt x="397132" y="1050818"/>
                </a:lnTo>
                <a:lnTo>
                  <a:pt x="373743" y="1093164"/>
                </a:lnTo>
                <a:lnTo>
                  <a:pt x="350997" y="1135909"/>
                </a:lnTo>
                <a:lnTo>
                  <a:pt x="328901" y="1179048"/>
                </a:lnTo>
                <a:lnTo>
                  <a:pt x="307461" y="1222573"/>
                </a:lnTo>
                <a:lnTo>
                  <a:pt x="286684" y="1266477"/>
                </a:lnTo>
                <a:lnTo>
                  <a:pt x="266575" y="1310756"/>
                </a:lnTo>
                <a:lnTo>
                  <a:pt x="247143" y="1355401"/>
                </a:lnTo>
                <a:lnTo>
                  <a:pt x="228393" y="1400406"/>
                </a:lnTo>
                <a:lnTo>
                  <a:pt x="210331" y="1445766"/>
                </a:lnTo>
                <a:lnTo>
                  <a:pt x="192965" y="1491473"/>
                </a:lnTo>
                <a:lnTo>
                  <a:pt x="176301" y="1537521"/>
                </a:lnTo>
                <a:lnTo>
                  <a:pt x="160344" y="1583904"/>
                </a:lnTo>
                <a:lnTo>
                  <a:pt x="145103" y="1630614"/>
                </a:lnTo>
                <a:lnTo>
                  <a:pt x="130583" y="1677645"/>
                </a:lnTo>
                <a:lnTo>
                  <a:pt x="116791" y="1724992"/>
                </a:lnTo>
                <a:lnTo>
                  <a:pt x="103733" y="1772647"/>
                </a:lnTo>
                <a:lnTo>
                  <a:pt x="91416" y="1820604"/>
                </a:lnTo>
                <a:lnTo>
                  <a:pt x="79846" y="1868856"/>
                </a:lnTo>
                <a:lnTo>
                  <a:pt x="69030" y="1917397"/>
                </a:lnTo>
                <a:lnTo>
                  <a:pt x="58975" y="1966220"/>
                </a:lnTo>
                <a:lnTo>
                  <a:pt x="49687" y="2015319"/>
                </a:lnTo>
                <a:lnTo>
                  <a:pt x="41172" y="2064687"/>
                </a:lnTo>
                <a:lnTo>
                  <a:pt x="33437" y="2114318"/>
                </a:lnTo>
                <a:lnTo>
                  <a:pt x="26489" y="2164206"/>
                </a:lnTo>
                <a:lnTo>
                  <a:pt x="20334" y="2214343"/>
                </a:lnTo>
                <a:lnTo>
                  <a:pt x="14978" y="2264723"/>
                </a:lnTo>
                <a:lnTo>
                  <a:pt x="10428" y="2315341"/>
                </a:lnTo>
                <a:lnTo>
                  <a:pt x="6691" y="2366188"/>
                </a:lnTo>
                <a:lnTo>
                  <a:pt x="3773" y="2417259"/>
                </a:lnTo>
                <a:lnTo>
                  <a:pt x="1681" y="2468547"/>
                </a:lnTo>
                <a:lnTo>
                  <a:pt x="421" y="2520046"/>
                </a:lnTo>
                <a:lnTo>
                  <a:pt x="0" y="2571750"/>
                </a:lnTo>
                <a:lnTo>
                  <a:pt x="421" y="2623453"/>
                </a:lnTo>
                <a:lnTo>
                  <a:pt x="1681" y="2674952"/>
                </a:lnTo>
                <a:lnTo>
                  <a:pt x="3773" y="2726240"/>
                </a:lnTo>
                <a:lnTo>
                  <a:pt x="6691" y="2777311"/>
                </a:lnTo>
                <a:lnTo>
                  <a:pt x="10428" y="2828158"/>
                </a:lnTo>
                <a:lnTo>
                  <a:pt x="14978" y="2878776"/>
                </a:lnTo>
                <a:lnTo>
                  <a:pt x="20334" y="2929156"/>
                </a:lnTo>
                <a:lnTo>
                  <a:pt x="26489" y="2979293"/>
                </a:lnTo>
                <a:lnTo>
                  <a:pt x="33437" y="3029181"/>
                </a:lnTo>
                <a:lnTo>
                  <a:pt x="41172" y="3078812"/>
                </a:lnTo>
                <a:lnTo>
                  <a:pt x="49687" y="3128180"/>
                </a:lnTo>
                <a:lnTo>
                  <a:pt x="58975" y="3177279"/>
                </a:lnTo>
                <a:lnTo>
                  <a:pt x="69030" y="3226103"/>
                </a:lnTo>
                <a:lnTo>
                  <a:pt x="79846" y="3274644"/>
                </a:lnTo>
                <a:lnTo>
                  <a:pt x="91416" y="3322896"/>
                </a:lnTo>
                <a:lnTo>
                  <a:pt x="103733" y="3370853"/>
                </a:lnTo>
                <a:lnTo>
                  <a:pt x="116791" y="3418508"/>
                </a:lnTo>
                <a:lnTo>
                  <a:pt x="130583" y="3465855"/>
                </a:lnTo>
                <a:lnTo>
                  <a:pt x="145103" y="3512886"/>
                </a:lnTo>
                <a:lnTo>
                  <a:pt x="160344" y="3559597"/>
                </a:lnTo>
                <a:lnTo>
                  <a:pt x="176301" y="3605980"/>
                </a:lnTo>
                <a:lnTo>
                  <a:pt x="192965" y="3652028"/>
                </a:lnTo>
                <a:lnTo>
                  <a:pt x="210331" y="3697735"/>
                </a:lnTo>
                <a:lnTo>
                  <a:pt x="228393" y="3743095"/>
                </a:lnTo>
                <a:lnTo>
                  <a:pt x="247143" y="3788101"/>
                </a:lnTo>
                <a:lnTo>
                  <a:pt x="266575" y="3832747"/>
                </a:lnTo>
                <a:lnTo>
                  <a:pt x="286684" y="3877025"/>
                </a:lnTo>
                <a:lnTo>
                  <a:pt x="307461" y="3920931"/>
                </a:lnTo>
                <a:lnTo>
                  <a:pt x="328901" y="3964456"/>
                </a:lnTo>
                <a:lnTo>
                  <a:pt x="350997" y="4007595"/>
                </a:lnTo>
                <a:lnTo>
                  <a:pt x="373743" y="4050340"/>
                </a:lnTo>
                <a:lnTo>
                  <a:pt x="397132" y="4092687"/>
                </a:lnTo>
                <a:lnTo>
                  <a:pt x="421157" y="4134627"/>
                </a:lnTo>
                <a:lnTo>
                  <a:pt x="445812" y="4176155"/>
                </a:lnTo>
                <a:lnTo>
                  <a:pt x="471091" y="4217264"/>
                </a:lnTo>
                <a:lnTo>
                  <a:pt x="496988" y="4257947"/>
                </a:lnTo>
                <a:lnTo>
                  <a:pt x="523494" y="4298198"/>
                </a:lnTo>
                <a:lnTo>
                  <a:pt x="550605" y="4338011"/>
                </a:lnTo>
                <a:lnTo>
                  <a:pt x="578313" y="4377378"/>
                </a:lnTo>
                <a:lnTo>
                  <a:pt x="606612" y="4416294"/>
                </a:lnTo>
                <a:lnTo>
                  <a:pt x="635495" y="4454752"/>
                </a:lnTo>
                <a:lnTo>
                  <a:pt x="664956" y="4492746"/>
                </a:lnTo>
                <a:lnTo>
                  <a:pt x="694989" y="4530268"/>
                </a:lnTo>
                <a:lnTo>
                  <a:pt x="725586" y="4567313"/>
                </a:lnTo>
                <a:lnTo>
                  <a:pt x="756742" y="4603873"/>
                </a:lnTo>
                <a:lnTo>
                  <a:pt x="788450" y="4639943"/>
                </a:lnTo>
                <a:lnTo>
                  <a:pt x="820703" y="4675516"/>
                </a:lnTo>
                <a:lnTo>
                  <a:pt x="853495" y="4710585"/>
                </a:lnTo>
                <a:lnTo>
                  <a:pt x="886819" y="4745144"/>
                </a:lnTo>
                <a:lnTo>
                  <a:pt x="920669" y="4779186"/>
                </a:lnTo>
                <a:lnTo>
                  <a:pt x="955038" y="4812705"/>
                </a:lnTo>
                <a:lnTo>
                  <a:pt x="989920" y="4845694"/>
                </a:lnTo>
                <a:lnTo>
                  <a:pt x="1025308" y="4878148"/>
                </a:lnTo>
                <a:lnTo>
                  <a:pt x="1061196" y="4910058"/>
                </a:lnTo>
                <a:lnTo>
                  <a:pt x="1097577" y="4941419"/>
                </a:lnTo>
                <a:lnTo>
                  <a:pt x="1134444" y="4972225"/>
                </a:lnTo>
                <a:lnTo>
                  <a:pt x="1171792" y="5002468"/>
                </a:lnTo>
                <a:lnTo>
                  <a:pt x="1209613" y="5032142"/>
                </a:lnTo>
                <a:lnTo>
                  <a:pt x="1247902" y="5061242"/>
                </a:lnTo>
                <a:lnTo>
                  <a:pt x="1363599" y="5143500"/>
                </a:lnTo>
                <a:lnTo>
                  <a:pt x="4849749" y="5143500"/>
                </a:lnTo>
                <a:lnTo>
                  <a:pt x="4965446" y="5061242"/>
                </a:lnTo>
                <a:lnTo>
                  <a:pt x="5003734" y="5032142"/>
                </a:lnTo>
                <a:lnTo>
                  <a:pt x="5041555" y="5002468"/>
                </a:lnTo>
                <a:lnTo>
                  <a:pt x="5078903" y="4972225"/>
                </a:lnTo>
                <a:lnTo>
                  <a:pt x="5115770" y="4941419"/>
                </a:lnTo>
                <a:lnTo>
                  <a:pt x="5152151" y="4910058"/>
                </a:lnTo>
                <a:lnTo>
                  <a:pt x="5188039" y="4878148"/>
                </a:lnTo>
                <a:lnTo>
                  <a:pt x="5223427" y="4845694"/>
                </a:lnTo>
                <a:lnTo>
                  <a:pt x="5258309" y="4812705"/>
                </a:lnTo>
                <a:lnTo>
                  <a:pt x="5292678" y="4779186"/>
                </a:lnTo>
                <a:lnTo>
                  <a:pt x="5326528" y="4745144"/>
                </a:lnTo>
                <a:lnTo>
                  <a:pt x="5359852" y="4710585"/>
                </a:lnTo>
                <a:lnTo>
                  <a:pt x="5392644" y="4675516"/>
                </a:lnTo>
                <a:lnTo>
                  <a:pt x="5424897" y="4639943"/>
                </a:lnTo>
                <a:lnTo>
                  <a:pt x="5456605" y="4603873"/>
                </a:lnTo>
                <a:lnTo>
                  <a:pt x="5487761" y="4567313"/>
                </a:lnTo>
                <a:lnTo>
                  <a:pt x="5518358" y="4530268"/>
                </a:lnTo>
                <a:lnTo>
                  <a:pt x="5548391" y="4492746"/>
                </a:lnTo>
                <a:lnTo>
                  <a:pt x="5577852" y="4454752"/>
                </a:lnTo>
                <a:lnTo>
                  <a:pt x="5606735" y="4416294"/>
                </a:lnTo>
                <a:lnTo>
                  <a:pt x="5635034" y="4377378"/>
                </a:lnTo>
                <a:lnTo>
                  <a:pt x="5662742" y="4338011"/>
                </a:lnTo>
                <a:lnTo>
                  <a:pt x="5689853" y="4298198"/>
                </a:lnTo>
                <a:lnTo>
                  <a:pt x="5716359" y="4257947"/>
                </a:lnTo>
                <a:lnTo>
                  <a:pt x="5742256" y="4217264"/>
                </a:lnTo>
                <a:lnTo>
                  <a:pt x="5767535" y="4176155"/>
                </a:lnTo>
                <a:lnTo>
                  <a:pt x="5792190" y="4134627"/>
                </a:lnTo>
                <a:lnTo>
                  <a:pt x="5816215" y="4092687"/>
                </a:lnTo>
                <a:lnTo>
                  <a:pt x="5839604" y="4050340"/>
                </a:lnTo>
                <a:lnTo>
                  <a:pt x="5862350" y="4007595"/>
                </a:lnTo>
                <a:lnTo>
                  <a:pt x="5884446" y="3964456"/>
                </a:lnTo>
                <a:lnTo>
                  <a:pt x="5905886" y="3920931"/>
                </a:lnTo>
                <a:lnTo>
                  <a:pt x="5926663" y="3877025"/>
                </a:lnTo>
                <a:lnTo>
                  <a:pt x="5946772" y="3832747"/>
                </a:lnTo>
                <a:lnTo>
                  <a:pt x="5966204" y="3788101"/>
                </a:lnTo>
                <a:lnTo>
                  <a:pt x="5984954" y="3743095"/>
                </a:lnTo>
                <a:lnTo>
                  <a:pt x="6003016" y="3697735"/>
                </a:lnTo>
                <a:lnTo>
                  <a:pt x="6020382" y="3652028"/>
                </a:lnTo>
                <a:lnTo>
                  <a:pt x="6037046" y="3605980"/>
                </a:lnTo>
                <a:lnTo>
                  <a:pt x="6053003" y="3559597"/>
                </a:lnTo>
                <a:lnTo>
                  <a:pt x="6068244" y="3512886"/>
                </a:lnTo>
                <a:lnTo>
                  <a:pt x="6082764" y="3465855"/>
                </a:lnTo>
                <a:lnTo>
                  <a:pt x="6096556" y="3418508"/>
                </a:lnTo>
                <a:lnTo>
                  <a:pt x="6109614" y="3370853"/>
                </a:lnTo>
                <a:lnTo>
                  <a:pt x="6121931" y="3322896"/>
                </a:lnTo>
                <a:lnTo>
                  <a:pt x="6133501" y="3274644"/>
                </a:lnTo>
                <a:lnTo>
                  <a:pt x="6144317" y="3226103"/>
                </a:lnTo>
                <a:lnTo>
                  <a:pt x="6154372" y="3177279"/>
                </a:lnTo>
                <a:lnTo>
                  <a:pt x="6163660" y="3128180"/>
                </a:lnTo>
                <a:lnTo>
                  <a:pt x="6172175" y="3078812"/>
                </a:lnTo>
                <a:lnTo>
                  <a:pt x="6179910" y="3029181"/>
                </a:lnTo>
                <a:lnTo>
                  <a:pt x="6186858" y="2979293"/>
                </a:lnTo>
                <a:lnTo>
                  <a:pt x="6193013" y="2929156"/>
                </a:lnTo>
                <a:lnTo>
                  <a:pt x="6198369" y="2878776"/>
                </a:lnTo>
                <a:lnTo>
                  <a:pt x="6202919" y="2828158"/>
                </a:lnTo>
                <a:lnTo>
                  <a:pt x="6206656" y="2777311"/>
                </a:lnTo>
                <a:lnTo>
                  <a:pt x="6209574" y="2726240"/>
                </a:lnTo>
                <a:lnTo>
                  <a:pt x="6211666" y="2674952"/>
                </a:lnTo>
                <a:lnTo>
                  <a:pt x="6212926" y="2623453"/>
                </a:lnTo>
                <a:lnTo>
                  <a:pt x="6213347" y="2571750"/>
                </a:lnTo>
                <a:lnTo>
                  <a:pt x="6212926" y="2520046"/>
                </a:lnTo>
                <a:lnTo>
                  <a:pt x="6211666" y="2468547"/>
                </a:lnTo>
                <a:lnTo>
                  <a:pt x="6209574" y="2417259"/>
                </a:lnTo>
                <a:lnTo>
                  <a:pt x="6206656" y="2366188"/>
                </a:lnTo>
                <a:lnTo>
                  <a:pt x="6202919" y="2315341"/>
                </a:lnTo>
                <a:lnTo>
                  <a:pt x="6198369" y="2264723"/>
                </a:lnTo>
                <a:lnTo>
                  <a:pt x="6193013" y="2214343"/>
                </a:lnTo>
                <a:lnTo>
                  <a:pt x="6186858" y="2164206"/>
                </a:lnTo>
                <a:lnTo>
                  <a:pt x="6179910" y="2114318"/>
                </a:lnTo>
                <a:lnTo>
                  <a:pt x="6172175" y="2064687"/>
                </a:lnTo>
                <a:lnTo>
                  <a:pt x="6163660" y="2015319"/>
                </a:lnTo>
                <a:lnTo>
                  <a:pt x="6154372" y="1966220"/>
                </a:lnTo>
                <a:lnTo>
                  <a:pt x="6144317" y="1917397"/>
                </a:lnTo>
                <a:lnTo>
                  <a:pt x="6133501" y="1868856"/>
                </a:lnTo>
                <a:lnTo>
                  <a:pt x="6121931" y="1820604"/>
                </a:lnTo>
                <a:lnTo>
                  <a:pt x="6109614" y="1772647"/>
                </a:lnTo>
                <a:lnTo>
                  <a:pt x="6096556" y="1724992"/>
                </a:lnTo>
                <a:lnTo>
                  <a:pt x="6082764" y="1677645"/>
                </a:lnTo>
                <a:lnTo>
                  <a:pt x="6068244" y="1630614"/>
                </a:lnTo>
                <a:lnTo>
                  <a:pt x="6053003" y="1583904"/>
                </a:lnTo>
                <a:lnTo>
                  <a:pt x="6037046" y="1537521"/>
                </a:lnTo>
                <a:lnTo>
                  <a:pt x="6020382" y="1491473"/>
                </a:lnTo>
                <a:lnTo>
                  <a:pt x="6003016" y="1445766"/>
                </a:lnTo>
                <a:lnTo>
                  <a:pt x="5984954" y="1400406"/>
                </a:lnTo>
                <a:lnTo>
                  <a:pt x="5966204" y="1355401"/>
                </a:lnTo>
                <a:lnTo>
                  <a:pt x="5946772" y="1310756"/>
                </a:lnTo>
                <a:lnTo>
                  <a:pt x="5926663" y="1266477"/>
                </a:lnTo>
                <a:lnTo>
                  <a:pt x="5905886" y="1222573"/>
                </a:lnTo>
                <a:lnTo>
                  <a:pt x="5884446" y="1179048"/>
                </a:lnTo>
                <a:lnTo>
                  <a:pt x="5862350" y="1135909"/>
                </a:lnTo>
                <a:lnTo>
                  <a:pt x="5839604" y="1093164"/>
                </a:lnTo>
                <a:lnTo>
                  <a:pt x="5816215" y="1050818"/>
                </a:lnTo>
                <a:lnTo>
                  <a:pt x="5792190" y="1008879"/>
                </a:lnTo>
                <a:lnTo>
                  <a:pt x="5767535" y="967352"/>
                </a:lnTo>
                <a:lnTo>
                  <a:pt x="5742256" y="926243"/>
                </a:lnTo>
                <a:lnTo>
                  <a:pt x="5716359" y="885561"/>
                </a:lnTo>
                <a:lnTo>
                  <a:pt x="5689853" y="845310"/>
                </a:lnTo>
                <a:lnTo>
                  <a:pt x="5662742" y="805498"/>
                </a:lnTo>
                <a:lnTo>
                  <a:pt x="5635034" y="766132"/>
                </a:lnTo>
                <a:lnTo>
                  <a:pt x="5606735" y="727217"/>
                </a:lnTo>
                <a:lnTo>
                  <a:pt x="5577852" y="688760"/>
                </a:lnTo>
                <a:lnTo>
                  <a:pt x="5548391" y="650767"/>
                </a:lnTo>
                <a:lnTo>
                  <a:pt x="5518358" y="613246"/>
                </a:lnTo>
                <a:lnTo>
                  <a:pt x="5487761" y="576202"/>
                </a:lnTo>
                <a:lnTo>
                  <a:pt x="5456605" y="539643"/>
                </a:lnTo>
                <a:lnTo>
                  <a:pt x="5424897" y="503574"/>
                </a:lnTo>
                <a:lnTo>
                  <a:pt x="5392644" y="468003"/>
                </a:lnTo>
                <a:lnTo>
                  <a:pt x="5359852" y="432935"/>
                </a:lnTo>
                <a:lnTo>
                  <a:pt x="5326528" y="398377"/>
                </a:lnTo>
                <a:lnTo>
                  <a:pt x="5292678" y="364336"/>
                </a:lnTo>
                <a:lnTo>
                  <a:pt x="5258309" y="330819"/>
                </a:lnTo>
                <a:lnTo>
                  <a:pt x="5223427" y="297831"/>
                </a:lnTo>
                <a:lnTo>
                  <a:pt x="5188039" y="265379"/>
                </a:lnTo>
                <a:lnTo>
                  <a:pt x="5152151" y="233470"/>
                </a:lnTo>
                <a:lnTo>
                  <a:pt x="5115770" y="202111"/>
                </a:lnTo>
                <a:lnTo>
                  <a:pt x="5078903" y="171307"/>
                </a:lnTo>
                <a:lnTo>
                  <a:pt x="5041555" y="141065"/>
                </a:lnTo>
                <a:lnTo>
                  <a:pt x="5003734" y="111393"/>
                </a:lnTo>
                <a:lnTo>
                  <a:pt x="4965446" y="82296"/>
                </a:lnTo>
                <a:lnTo>
                  <a:pt x="4849749" y="0"/>
                </a:lnTo>
                <a:close/>
              </a:path>
            </a:pathLst>
          </a:custGeom>
          <a:solidFill>
            <a:srgbClr val="FFFFFF">
              <a:alpha val="79998"/>
            </a:srgbClr>
          </a:solidFill>
        </p:spPr>
        <p:txBody>
          <a:bodyPr wrap="square" lIns="0" tIns="0" rIns="0" bIns="0" rtlCol="0"/>
          <a:lstStyle/>
          <a:p>
            <a:endParaRPr/>
          </a:p>
        </p:txBody>
      </p:sp>
      <p:sp>
        <p:nvSpPr>
          <p:cNvPr id="4" name="object 4"/>
          <p:cNvSpPr/>
          <p:nvPr/>
        </p:nvSpPr>
        <p:spPr>
          <a:xfrm>
            <a:off x="1589532" y="858011"/>
            <a:ext cx="5966460" cy="5143500"/>
          </a:xfrm>
          <a:custGeom>
            <a:avLst/>
            <a:gdLst/>
            <a:ahLst/>
            <a:cxnLst/>
            <a:rect l="l" t="t" r="r" b="b"/>
            <a:pathLst>
              <a:path w="5966459" h="5143500">
                <a:moveTo>
                  <a:pt x="4494657" y="0"/>
                </a:moveTo>
                <a:lnTo>
                  <a:pt x="1471803" y="0"/>
                </a:lnTo>
                <a:lnTo>
                  <a:pt x="1436370" y="25400"/>
                </a:lnTo>
                <a:lnTo>
                  <a:pt x="1355226" y="76200"/>
                </a:lnTo>
                <a:lnTo>
                  <a:pt x="1275867" y="127000"/>
                </a:lnTo>
                <a:lnTo>
                  <a:pt x="1236874" y="165100"/>
                </a:lnTo>
                <a:lnTo>
                  <a:pt x="1198348" y="190500"/>
                </a:lnTo>
                <a:lnTo>
                  <a:pt x="1122726" y="241300"/>
                </a:lnTo>
                <a:lnTo>
                  <a:pt x="1085643" y="279400"/>
                </a:lnTo>
                <a:lnTo>
                  <a:pt x="1049055" y="304800"/>
                </a:lnTo>
                <a:lnTo>
                  <a:pt x="1012968" y="342900"/>
                </a:lnTo>
                <a:lnTo>
                  <a:pt x="977391" y="368300"/>
                </a:lnTo>
                <a:lnTo>
                  <a:pt x="942329" y="406400"/>
                </a:lnTo>
                <a:lnTo>
                  <a:pt x="907789" y="431800"/>
                </a:lnTo>
                <a:lnTo>
                  <a:pt x="873779" y="469900"/>
                </a:lnTo>
                <a:lnTo>
                  <a:pt x="840306" y="508000"/>
                </a:lnTo>
                <a:lnTo>
                  <a:pt x="807376" y="533400"/>
                </a:lnTo>
                <a:lnTo>
                  <a:pt x="774996" y="571500"/>
                </a:lnTo>
                <a:lnTo>
                  <a:pt x="743173" y="609600"/>
                </a:lnTo>
                <a:lnTo>
                  <a:pt x="711915" y="647700"/>
                </a:lnTo>
                <a:lnTo>
                  <a:pt x="681227" y="685800"/>
                </a:lnTo>
                <a:lnTo>
                  <a:pt x="651118" y="723900"/>
                </a:lnTo>
                <a:lnTo>
                  <a:pt x="621594" y="749300"/>
                </a:lnTo>
                <a:lnTo>
                  <a:pt x="592662" y="787400"/>
                </a:lnTo>
                <a:lnTo>
                  <a:pt x="564329" y="825500"/>
                </a:lnTo>
                <a:lnTo>
                  <a:pt x="536601" y="876300"/>
                </a:lnTo>
                <a:lnTo>
                  <a:pt x="509486" y="914400"/>
                </a:lnTo>
                <a:lnTo>
                  <a:pt x="482991" y="952500"/>
                </a:lnTo>
                <a:lnTo>
                  <a:pt x="457123" y="990600"/>
                </a:lnTo>
                <a:lnTo>
                  <a:pt x="431888" y="1028700"/>
                </a:lnTo>
                <a:lnTo>
                  <a:pt x="407294" y="1066800"/>
                </a:lnTo>
                <a:lnTo>
                  <a:pt x="383347" y="1117600"/>
                </a:lnTo>
                <a:lnTo>
                  <a:pt x="360055" y="1155700"/>
                </a:lnTo>
                <a:lnTo>
                  <a:pt x="337424" y="1193800"/>
                </a:lnTo>
                <a:lnTo>
                  <a:pt x="315461" y="1244600"/>
                </a:lnTo>
                <a:lnTo>
                  <a:pt x="294174" y="1282700"/>
                </a:lnTo>
                <a:lnTo>
                  <a:pt x="273568" y="1333500"/>
                </a:lnTo>
                <a:lnTo>
                  <a:pt x="253652" y="1371600"/>
                </a:lnTo>
                <a:lnTo>
                  <a:pt x="234432" y="1422400"/>
                </a:lnTo>
                <a:lnTo>
                  <a:pt x="215915" y="1460500"/>
                </a:lnTo>
                <a:lnTo>
                  <a:pt x="198107" y="1511300"/>
                </a:lnTo>
                <a:lnTo>
                  <a:pt x="181017" y="1549400"/>
                </a:lnTo>
                <a:lnTo>
                  <a:pt x="164650" y="1600200"/>
                </a:lnTo>
                <a:lnTo>
                  <a:pt x="149014" y="1638300"/>
                </a:lnTo>
                <a:lnTo>
                  <a:pt x="134116" y="1689100"/>
                </a:lnTo>
                <a:lnTo>
                  <a:pt x="119962" y="1739900"/>
                </a:lnTo>
                <a:lnTo>
                  <a:pt x="106560" y="1790700"/>
                </a:lnTo>
                <a:lnTo>
                  <a:pt x="93917" y="1828800"/>
                </a:lnTo>
                <a:lnTo>
                  <a:pt x="82038" y="1879600"/>
                </a:lnTo>
                <a:lnTo>
                  <a:pt x="70933" y="1930400"/>
                </a:lnTo>
                <a:lnTo>
                  <a:pt x="60606" y="1981200"/>
                </a:lnTo>
                <a:lnTo>
                  <a:pt x="51066" y="2019300"/>
                </a:lnTo>
                <a:lnTo>
                  <a:pt x="42319" y="2070100"/>
                </a:lnTo>
                <a:lnTo>
                  <a:pt x="34372" y="2120900"/>
                </a:lnTo>
                <a:lnTo>
                  <a:pt x="27232" y="2171700"/>
                </a:lnTo>
                <a:lnTo>
                  <a:pt x="20906" y="2222500"/>
                </a:lnTo>
                <a:lnTo>
                  <a:pt x="15401" y="2273300"/>
                </a:lnTo>
                <a:lnTo>
                  <a:pt x="10724" y="2324100"/>
                </a:lnTo>
                <a:lnTo>
                  <a:pt x="6882" y="2374900"/>
                </a:lnTo>
                <a:lnTo>
                  <a:pt x="3881" y="2425700"/>
                </a:lnTo>
                <a:lnTo>
                  <a:pt x="1729" y="2476500"/>
                </a:lnTo>
                <a:lnTo>
                  <a:pt x="433" y="2527300"/>
                </a:lnTo>
                <a:lnTo>
                  <a:pt x="0" y="2578100"/>
                </a:lnTo>
                <a:lnTo>
                  <a:pt x="433" y="2628900"/>
                </a:lnTo>
                <a:lnTo>
                  <a:pt x="1729" y="2679700"/>
                </a:lnTo>
                <a:lnTo>
                  <a:pt x="3881" y="2730500"/>
                </a:lnTo>
                <a:lnTo>
                  <a:pt x="6882" y="2781300"/>
                </a:lnTo>
                <a:lnTo>
                  <a:pt x="10724" y="2832100"/>
                </a:lnTo>
                <a:lnTo>
                  <a:pt x="15401" y="2882900"/>
                </a:lnTo>
                <a:lnTo>
                  <a:pt x="20906" y="2933700"/>
                </a:lnTo>
                <a:lnTo>
                  <a:pt x="27232" y="2984500"/>
                </a:lnTo>
                <a:lnTo>
                  <a:pt x="34372" y="3035300"/>
                </a:lnTo>
                <a:lnTo>
                  <a:pt x="42319" y="3086100"/>
                </a:lnTo>
                <a:lnTo>
                  <a:pt x="51066" y="3136900"/>
                </a:lnTo>
                <a:lnTo>
                  <a:pt x="60606" y="3175000"/>
                </a:lnTo>
                <a:lnTo>
                  <a:pt x="70933" y="3225800"/>
                </a:lnTo>
                <a:lnTo>
                  <a:pt x="82038" y="3276600"/>
                </a:lnTo>
                <a:lnTo>
                  <a:pt x="93917" y="3327400"/>
                </a:lnTo>
                <a:lnTo>
                  <a:pt x="106560" y="3365500"/>
                </a:lnTo>
                <a:lnTo>
                  <a:pt x="119962" y="3416300"/>
                </a:lnTo>
                <a:lnTo>
                  <a:pt x="134116" y="3467100"/>
                </a:lnTo>
                <a:lnTo>
                  <a:pt x="149014" y="3517900"/>
                </a:lnTo>
                <a:lnTo>
                  <a:pt x="164650" y="3556000"/>
                </a:lnTo>
                <a:lnTo>
                  <a:pt x="181017" y="3606800"/>
                </a:lnTo>
                <a:lnTo>
                  <a:pt x="198107" y="3644900"/>
                </a:lnTo>
                <a:lnTo>
                  <a:pt x="215915" y="3695700"/>
                </a:lnTo>
                <a:lnTo>
                  <a:pt x="234432" y="3733800"/>
                </a:lnTo>
                <a:lnTo>
                  <a:pt x="253652" y="3784600"/>
                </a:lnTo>
                <a:lnTo>
                  <a:pt x="273568" y="3822700"/>
                </a:lnTo>
                <a:lnTo>
                  <a:pt x="294174" y="3873500"/>
                </a:lnTo>
                <a:lnTo>
                  <a:pt x="315461" y="3911600"/>
                </a:lnTo>
                <a:lnTo>
                  <a:pt x="337424" y="3962400"/>
                </a:lnTo>
                <a:lnTo>
                  <a:pt x="360055" y="4000500"/>
                </a:lnTo>
                <a:lnTo>
                  <a:pt x="383347" y="4038600"/>
                </a:lnTo>
                <a:lnTo>
                  <a:pt x="407294" y="4089400"/>
                </a:lnTo>
                <a:lnTo>
                  <a:pt x="431888" y="4127500"/>
                </a:lnTo>
                <a:lnTo>
                  <a:pt x="457123" y="4165600"/>
                </a:lnTo>
                <a:lnTo>
                  <a:pt x="482991" y="4203700"/>
                </a:lnTo>
                <a:lnTo>
                  <a:pt x="509486" y="4241800"/>
                </a:lnTo>
                <a:lnTo>
                  <a:pt x="536601" y="4279900"/>
                </a:lnTo>
                <a:lnTo>
                  <a:pt x="564329" y="4330700"/>
                </a:lnTo>
                <a:lnTo>
                  <a:pt x="592662" y="4368800"/>
                </a:lnTo>
                <a:lnTo>
                  <a:pt x="621594" y="4406900"/>
                </a:lnTo>
                <a:lnTo>
                  <a:pt x="651118" y="4432300"/>
                </a:lnTo>
                <a:lnTo>
                  <a:pt x="681227" y="4470400"/>
                </a:lnTo>
                <a:lnTo>
                  <a:pt x="711915" y="4508500"/>
                </a:lnTo>
                <a:lnTo>
                  <a:pt x="743173" y="4546600"/>
                </a:lnTo>
                <a:lnTo>
                  <a:pt x="774996" y="4584700"/>
                </a:lnTo>
                <a:lnTo>
                  <a:pt x="807376" y="4622800"/>
                </a:lnTo>
                <a:lnTo>
                  <a:pt x="840306" y="4648200"/>
                </a:lnTo>
                <a:lnTo>
                  <a:pt x="873779" y="4686300"/>
                </a:lnTo>
                <a:lnTo>
                  <a:pt x="907789" y="4724400"/>
                </a:lnTo>
                <a:lnTo>
                  <a:pt x="942329" y="4749800"/>
                </a:lnTo>
                <a:lnTo>
                  <a:pt x="977391" y="4787900"/>
                </a:lnTo>
                <a:lnTo>
                  <a:pt x="1012968" y="4813300"/>
                </a:lnTo>
                <a:lnTo>
                  <a:pt x="1049055" y="4851400"/>
                </a:lnTo>
                <a:lnTo>
                  <a:pt x="1085643" y="4876800"/>
                </a:lnTo>
                <a:lnTo>
                  <a:pt x="1122726" y="4914900"/>
                </a:lnTo>
                <a:lnTo>
                  <a:pt x="1160297" y="4940300"/>
                </a:lnTo>
                <a:lnTo>
                  <a:pt x="1236874" y="4991100"/>
                </a:lnTo>
                <a:lnTo>
                  <a:pt x="1275867" y="5029200"/>
                </a:lnTo>
                <a:lnTo>
                  <a:pt x="1355226" y="5080000"/>
                </a:lnTo>
                <a:lnTo>
                  <a:pt x="1436370" y="5130800"/>
                </a:lnTo>
                <a:lnTo>
                  <a:pt x="1471803" y="5143500"/>
                </a:lnTo>
                <a:lnTo>
                  <a:pt x="4494657" y="5143500"/>
                </a:lnTo>
                <a:lnTo>
                  <a:pt x="4530090" y="5130800"/>
                </a:lnTo>
                <a:lnTo>
                  <a:pt x="4611233" y="5080000"/>
                </a:lnTo>
                <a:lnTo>
                  <a:pt x="4690592" y="5029200"/>
                </a:lnTo>
                <a:lnTo>
                  <a:pt x="4729585" y="4991100"/>
                </a:lnTo>
                <a:lnTo>
                  <a:pt x="4806162" y="4940300"/>
                </a:lnTo>
                <a:lnTo>
                  <a:pt x="4843733" y="4914900"/>
                </a:lnTo>
                <a:lnTo>
                  <a:pt x="4880816" y="4876800"/>
                </a:lnTo>
                <a:lnTo>
                  <a:pt x="4917404" y="4851400"/>
                </a:lnTo>
                <a:lnTo>
                  <a:pt x="4953491" y="4813300"/>
                </a:lnTo>
                <a:lnTo>
                  <a:pt x="4989068" y="4787900"/>
                </a:lnTo>
                <a:lnTo>
                  <a:pt x="5024130" y="4749800"/>
                </a:lnTo>
                <a:lnTo>
                  <a:pt x="5058670" y="4724400"/>
                </a:lnTo>
                <a:lnTo>
                  <a:pt x="5092680" y="4686300"/>
                </a:lnTo>
                <a:lnTo>
                  <a:pt x="5126153" y="4648200"/>
                </a:lnTo>
                <a:lnTo>
                  <a:pt x="5159083" y="4622800"/>
                </a:lnTo>
                <a:lnTo>
                  <a:pt x="5191463" y="4584700"/>
                </a:lnTo>
                <a:lnTo>
                  <a:pt x="5223286" y="4546600"/>
                </a:lnTo>
                <a:lnTo>
                  <a:pt x="5254544" y="4508500"/>
                </a:lnTo>
                <a:lnTo>
                  <a:pt x="5285231" y="4470400"/>
                </a:lnTo>
                <a:lnTo>
                  <a:pt x="5315341" y="4432300"/>
                </a:lnTo>
                <a:lnTo>
                  <a:pt x="5344865" y="4406900"/>
                </a:lnTo>
                <a:lnTo>
                  <a:pt x="5373797" y="4368800"/>
                </a:lnTo>
                <a:lnTo>
                  <a:pt x="5402130" y="4330700"/>
                </a:lnTo>
                <a:lnTo>
                  <a:pt x="5429858" y="4279900"/>
                </a:lnTo>
                <a:lnTo>
                  <a:pt x="5456973" y="4241800"/>
                </a:lnTo>
                <a:lnTo>
                  <a:pt x="5483468" y="4203700"/>
                </a:lnTo>
                <a:lnTo>
                  <a:pt x="5509336" y="4165600"/>
                </a:lnTo>
                <a:lnTo>
                  <a:pt x="5534571" y="4127500"/>
                </a:lnTo>
                <a:lnTo>
                  <a:pt x="5559165" y="4089400"/>
                </a:lnTo>
                <a:lnTo>
                  <a:pt x="5583112" y="4038600"/>
                </a:lnTo>
                <a:lnTo>
                  <a:pt x="5606404" y="4000500"/>
                </a:lnTo>
                <a:lnTo>
                  <a:pt x="5629035" y="3962400"/>
                </a:lnTo>
                <a:lnTo>
                  <a:pt x="5650998" y="3911600"/>
                </a:lnTo>
                <a:lnTo>
                  <a:pt x="5672285" y="3873500"/>
                </a:lnTo>
                <a:lnTo>
                  <a:pt x="5692891" y="3822700"/>
                </a:lnTo>
                <a:lnTo>
                  <a:pt x="5712807" y="3784600"/>
                </a:lnTo>
                <a:lnTo>
                  <a:pt x="5732027" y="3733800"/>
                </a:lnTo>
                <a:lnTo>
                  <a:pt x="5750544" y="3695700"/>
                </a:lnTo>
                <a:lnTo>
                  <a:pt x="5768352" y="3644900"/>
                </a:lnTo>
                <a:lnTo>
                  <a:pt x="5785442" y="3606800"/>
                </a:lnTo>
                <a:lnTo>
                  <a:pt x="5801809" y="3556000"/>
                </a:lnTo>
                <a:lnTo>
                  <a:pt x="5817445" y="3517900"/>
                </a:lnTo>
                <a:lnTo>
                  <a:pt x="5832343" y="3467100"/>
                </a:lnTo>
                <a:lnTo>
                  <a:pt x="5846497" y="3416300"/>
                </a:lnTo>
                <a:lnTo>
                  <a:pt x="5859899" y="3365500"/>
                </a:lnTo>
                <a:lnTo>
                  <a:pt x="5872542" y="3327400"/>
                </a:lnTo>
                <a:lnTo>
                  <a:pt x="5884421" y="3276600"/>
                </a:lnTo>
                <a:lnTo>
                  <a:pt x="5895526" y="3225800"/>
                </a:lnTo>
                <a:lnTo>
                  <a:pt x="5905853" y="3175000"/>
                </a:lnTo>
                <a:lnTo>
                  <a:pt x="5915393" y="3136900"/>
                </a:lnTo>
                <a:lnTo>
                  <a:pt x="5924140" y="3086100"/>
                </a:lnTo>
                <a:lnTo>
                  <a:pt x="5932087" y="3035300"/>
                </a:lnTo>
                <a:lnTo>
                  <a:pt x="5939227" y="2984500"/>
                </a:lnTo>
                <a:lnTo>
                  <a:pt x="5945553" y="2933700"/>
                </a:lnTo>
                <a:lnTo>
                  <a:pt x="5951058" y="2882900"/>
                </a:lnTo>
                <a:lnTo>
                  <a:pt x="5955735" y="2832100"/>
                </a:lnTo>
                <a:lnTo>
                  <a:pt x="5959577" y="2781300"/>
                </a:lnTo>
                <a:lnTo>
                  <a:pt x="5962578" y="2730500"/>
                </a:lnTo>
                <a:lnTo>
                  <a:pt x="5964730" y="2679700"/>
                </a:lnTo>
                <a:lnTo>
                  <a:pt x="5966026" y="2628900"/>
                </a:lnTo>
                <a:lnTo>
                  <a:pt x="5966460" y="2578100"/>
                </a:lnTo>
                <a:lnTo>
                  <a:pt x="5966026" y="2527300"/>
                </a:lnTo>
                <a:lnTo>
                  <a:pt x="5964730" y="2476500"/>
                </a:lnTo>
                <a:lnTo>
                  <a:pt x="5962578" y="2425700"/>
                </a:lnTo>
                <a:lnTo>
                  <a:pt x="5959577" y="2374900"/>
                </a:lnTo>
                <a:lnTo>
                  <a:pt x="5955735" y="2324100"/>
                </a:lnTo>
                <a:lnTo>
                  <a:pt x="5951058" y="2273300"/>
                </a:lnTo>
                <a:lnTo>
                  <a:pt x="5945553" y="2222500"/>
                </a:lnTo>
                <a:lnTo>
                  <a:pt x="5939227" y="2171700"/>
                </a:lnTo>
                <a:lnTo>
                  <a:pt x="5932087" y="2120900"/>
                </a:lnTo>
                <a:lnTo>
                  <a:pt x="5924140" y="2070100"/>
                </a:lnTo>
                <a:lnTo>
                  <a:pt x="5915393" y="2019300"/>
                </a:lnTo>
                <a:lnTo>
                  <a:pt x="5905853" y="1981200"/>
                </a:lnTo>
                <a:lnTo>
                  <a:pt x="5895526" y="1930400"/>
                </a:lnTo>
                <a:lnTo>
                  <a:pt x="5884421" y="1879600"/>
                </a:lnTo>
                <a:lnTo>
                  <a:pt x="5872542" y="1828800"/>
                </a:lnTo>
                <a:lnTo>
                  <a:pt x="5859899" y="1790700"/>
                </a:lnTo>
                <a:lnTo>
                  <a:pt x="5846497" y="1739900"/>
                </a:lnTo>
                <a:lnTo>
                  <a:pt x="5832343" y="1689100"/>
                </a:lnTo>
                <a:lnTo>
                  <a:pt x="5817445" y="1638300"/>
                </a:lnTo>
                <a:lnTo>
                  <a:pt x="5801809" y="1600200"/>
                </a:lnTo>
                <a:lnTo>
                  <a:pt x="5785442" y="1549400"/>
                </a:lnTo>
                <a:lnTo>
                  <a:pt x="5768352" y="1511300"/>
                </a:lnTo>
                <a:lnTo>
                  <a:pt x="5750544" y="1460500"/>
                </a:lnTo>
                <a:lnTo>
                  <a:pt x="5732027" y="1422400"/>
                </a:lnTo>
                <a:lnTo>
                  <a:pt x="5712807" y="1371600"/>
                </a:lnTo>
                <a:lnTo>
                  <a:pt x="5692891" y="1333500"/>
                </a:lnTo>
                <a:lnTo>
                  <a:pt x="5672285" y="1282700"/>
                </a:lnTo>
                <a:lnTo>
                  <a:pt x="5650998" y="1244600"/>
                </a:lnTo>
                <a:lnTo>
                  <a:pt x="5629035" y="1193800"/>
                </a:lnTo>
                <a:lnTo>
                  <a:pt x="5606404" y="1155700"/>
                </a:lnTo>
                <a:lnTo>
                  <a:pt x="5583112" y="1117600"/>
                </a:lnTo>
                <a:lnTo>
                  <a:pt x="5559165" y="1066800"/>
                </a:lnTo>
                <a:lnTo>
                  <a:pt x="5534571" y="1028700"/>
                </a:lnTo>
                <a:lnTo>
                  <a:pt x="5509336" y="990600"/>
                </a:lnTo>
                <a:lnTo>
                  <a:pt x="5483468" y="952500"/>
                </a:lnTo>
                <a:lnTo>
                  <a:pt x="5456973" y="914400"/>
                </a:lnTo>
                <a:lnTo>
                  <a:pt x="5429858" y="876300"/>
                </a:lnTo>
                <a:lnTo>
                  <a:pt x="5402130" y="825500"/>
                </a:lnTo>
                <a:lnTo>
                  <a:pt x="5373797" y="787400"/>
                </a:lnTo>
                <a:lnTo>
                  <a:pt x="5344865" y="749300"/>
                </a:lnTo>
                <a:lnTo>
                  <a:pt x="5315341" y="723900"/>
                </a:lnTo>
                <a:lnTo>
                  <a:pt x="5285231" y="685800"/>
                </a:lnTo>
                <a:lnTo>
                  <a:pt x="5254544" y="647700"/>
                </a:lnTo>
                <a:lnTo>
                  <a:pt x="5223286" y="609600"/>
                </a:lnTo>
                <a:lnTo>
                  <a:pt x="5191463" y="571500"/>
                </a:lnTo>
                <a:lnTo>
                  <a:pt x="5159083" y="533400"/>
                </a:lnTo>
                <a:lnTo>
                  <a:pt x="5126153" y="508000"/>
                </a:lnTo>
                <a:lnTo>
                  <a:pt x="5092680" y="469900"/>
                </a:lnTo>
                <a:lnTo>
                  <a:pt x="5058670" y="431800"/>
                </a:lnTo>
                <a:lnTo>
                  <a:pt x="5024130" y="406400"/>
                </a:lnTo>
                <a:lnTo>
                  <a:pt x="4989068" y="368300"/>
                </a:lnTo>
                <a:lnTo>
                  <a:pt x="4953491" y="342900"/>
                </a:lnTo>
                <a:lnTo>
                  <a:pt x="4917404" y="304800"/>
                </a:lnTo>
                <a:lnTo>
                  <a:pt x="4880816" y="279400"/>
                </a:lnTo>
                <a:lnTo>
                  <a:pt x="4843733" y="241300"/>
                </a:lnTo>
                <a:lnTo>
                  <a:pt x="4768111" y="190500"/>
                </a:lnTo>
                <a:lnTo>
                  <a:pt x="4729585" y="165100"/>
                </a:lnTo>
                <a:lnTo>
                  <a:pt x="4690592" y="127000"/>
                </a:lnTo>
                <a:lnTo>
                  <a:pt x="4611233" y="76200"/>
                </a:lnTo>
                <a:lnTo>
                  <a:pt x="4530090" y="25400"/>
                </a:lnTo>
                <a:lnTo>
                  <a:pt x="4494657" y="0"/>
                </a:lnTo>
                <a:close/>
              </a:path>
            </a:pathLst>
          </a:custGeom>
          <a:solidFill>
            <a:srgbClr val="FFFFFF"/>
          </a:solidFill>
        </p:spPr>
        <p:txBody>
          <a:bodyPr wrap="square" lIns="0" tIns="0" rIns="0" bIns="0" rtlCol="0"/>
          <a:lstStyle/>
          <a:p>
            <a:endParaRPr/>
          </a:p>
        </p:txBody>
      </p:sp>
      <p:sp>
        <p:nvSpPr>
          <p:cNvPr id="5" name="object 5"/>
          <p:cNvSpPr txBox="1">
            <a:spLocks noGrp="1"/>
          </p:cNvSpPr>
          <p:nvPr>
            <p:ph type="title"/>
          </p:nvPr>
        </p:nvSpPr>
        <p:spPr>
          <a:xfrm>
            <a:off x="1782049" y="2071467"/>
            <a:ext cx="5579900" cy="1300291"/>
          </a:xfrm>
          <a:prstGeom prst="rect">
            <a:avLst/>
          </a:prstGeom>
        </p:spPr>
        <p:txBody>
          <a:bodyPr vert="horz" wrap="square" lIns="0" tIns="126364" rIns="0" bIns="0" rtlCol="0" anchor="t">
            <a:spAutoFit/>
          </a:bodyPr>
          <a:lstStyle/>
          <a:p>
            <a:pPr algn="ctr"/>
            <a:r>
              <a:rPr lang="en-US" spc="-155" dirty="0">
                <a:solidFill>
                  <a:srgbClr val="000000"/>
                </a:solidFill>
              </a:rPr>
              <a:t>Applying</a:t>
            </a:r>
            <a:r>
              <a:rPr lang="en-US" spc="-155" dirty="0"/>
              <a:t> AI, NLP, and Optimization to COVID-19</a:t>
            </a:r>
          </a:p>
          <a:p>
            <a:pPr marL="2026920" marR="5080" indent="-2008505" algn="ctr">
              <a:lnSpc>
                <a:spcPct val="70000"/>
              </a:lnSpc>
              <a:spcBef>
                <a:spcPts val="994"/>
              </a:spcBef>
            </a:pPr>
            <a:endParaRPr lang="en-US" spc="-155" dirty="0"/>
          </a:p>
        </p:txBody>
      </p:sp>
      <p:sp>
        <p:nvSpPr>
          <p:cNvPr id="6" name="object 6"/>
          <p:cNvSpPr txBox="1"/>
          <p:nvPr/>
        </p:nvSpPr>
        <p:spPr>
          <a:xfrm>
            <a:off x="1508384" y="3371469"/>
            <a:ext cx="5769205" cy="1195199"/>
          </a:xfrm>
          <a:prstGeom prst="rect">
            <a:avLst/>
          </a:prstGeom>
        </p:spPr>
        <p:txBody>
          <a:bodyPr vert="horz" wrap="square" lIns="0" tIns="66040" rIns="0" bIns="0" rtlCol="0" anchor="t">
            <a:spAutoFit/>
          </a:bodyPr>
          <a:lstStyle/>
          <a:p>
            <a:pPr marL="12700" marR="5080" indent="621665" algn="ctr">
              <a:lnSpc>
                <a:spcPts val="2590"/>
              </a:lnSpc>
              <a:spcBef>
                <a:spcPts val="520"/>
              </a:spcBef>
              <a:tabLst>
                <a:tab pos="1266825" algn="l"/>
              </a:tabLst>
            </a:pPr>
            <a:r>
              <a:rPr lang="en-US" sz="2500" spc="-225" dirty="0">
                <a:solidFill>
                  <a:srgbClr val="0D0D0D"/>
                </a:solidFill>
                <a:latin typeface="Arial"/>
                <a:cs typeface="Arial"/>
              </a:rPr>
              <a:t>Lab 3 in progress. </a:t>
            </a:r>
            <a:endParaRPr lang="en-US" sz="2500" dirty="0">
              <a:solidFill>
                <a:srgbClr val="000000"/>
              </a:solidFill>
              <a:latin typeface="Arial"/>
              <a:cs typeface="Arial"/>
            </a:endParaRPr>
          </a:p>
          <a:p>
            <a:pPr marL="12700" marR="5080" indent="621665" algn="ctr">
              <a:lnSpc>
                <a:spcPts val="2590"/>
              </a:lnSpc>
              <a:spcBef>
                <a:spcPts val="520"/>
              </a:spcBef>
              <a:tabLst>
                <a:tab pos="1266825" algn="l"/>
              </a:tabLst>
            </a:pPr>
            <a:endParaRPr lang="en-US" sz="2500" spc="-225" dirty="0">
              <a:solidFill>
                <a:srgbClr val="0D0D0D"/>
              </a:solidFill>
              <a:latin typeface="Arial"/>
              <a:cs typeface="Arial"/>
            </a:endParaRPr>
          </a:p>
          <a:p>
            <a:pPr marL="12700" marR="5080" indent="621665" algn="ctr">
              <a:lnSpc>
                <a:spcPts val="2590"/>
              </a:lnSpc>
              <a:spcBef>
                <a:spcPts val="520"/>
              </a:spcBef>
              <a:tabLst>
                <a:tab pos="1266825" algn="l"/>
              </a:tabLst>
            </a:pPr>
            <a:r>
              <a:rPr lang="en-US" sz="2500" spc="-225" dirty="0">
                <a:solidFill>
                  <a:srgbClr val="0D0D0D"/>
                </a:solidFill>
                <a:latin typeface="Arial"/>
                <a:cs typeface="Arial"/>
              </a:rPr>
              <a:t>We will return to the main room at 2:30 pm. </a:t>
            </a:r>
            <a:endParaRPr sz="2500">
              <a:latin typeface="Arial"/>
              <a:cs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BA5CD551-E2BA-DD4A-A06B-B8343D957A03}"/>
              </a:ext>
            </a:extLst>
          </p:cNvPr>
          <p:cNvSpPr txBox="1">
            <a:spLocks/>
          </p:cNvSpPr>
          <p:nvPr/>
        </p:nvSpPr>
        <p:spPr bwMode="gray">
          <a:xfrm>
            <a:off x="205740" y="2457451"/>
            <a:ext cx="4537366" cy="2943113"/>
          </a:xfrm>
          <a:prstGeom prst="rect">
            <a:avLst/>
          </a:prstGeom>
        </p:spPr>
        <p:txBody>
          <a:bodyPr vert="horz" wrap="square" lIns="0" tIns="0" rIns="0" bIns="0" rtlCol="0" anchor="t">
            <a:spAutoFit/>
          </a:bodyPr>
          <a:lstStyle>
            <a:lvl1pPr marL="173038" indent="-173038" algn="l" defTabSz="457200" rtl="0" eaLnBrk="1" latinLnBrk="0" hangingPunct="1">
              <a:lnSpc>
                <a:spcPct val="95000"/>
              </a:lnSpc>
              <a:spcBef>
                <a:spcPts val="600"/>
              </a:spcBef>
              <a:buClr>
                <a:schemeClr val="accent1"/>
              </a:buClr>
              <a:buSzPct val="110000"/>
              <a:buFont typeface="Wingdings" charset="2"/>
              <a:buChar char="§"/>
              <a:defRPr sz="1600" kern="1200">
                <a:solidFill>
                  <a:schemeClr val="tx1"/>
                </a:solidFill>
                <a:latin typeface="+mn-lt"/>
                <a:ea typeface="+mn-ea"/>
                <a:cs typeface="+mn-cs"/>
              </a:defRPr>
            </a:lvl1pPr>
            <a:lvl2pPr marL="339725" indent="-16668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2pPr>
            <a:lvl3pPr marL="512763"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3pPr>
            <a:lvl4pPr marL="685800" indent="-17303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4pPr>
            <a:lvl5pPr marL="858838"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500" b="1" i="0" u="none" strike="noStrike" kern="1200" cap="none" spc="0" normalizeH="0" baseline="0" noProof="0" dirty="0">
                <a:ln>
                  <a:noFill/>
                </a:ln>
                <a:solidFill>
                  <a:srgbClr val="0064FF">
                    <a:lumMod val="60000"/>
                    <a:lumOff val="40000"/>
                  </a:srgbClr>
                </a:solidFill>
                <a:effectLst/>
                <a:uLnTx/>
                <a:uFillTx/>
                <a:latin typeface="IBM Plex Sans" panose="020B0503050203000203" pitchFamily="34" charset="77"/>
                <a:cs typeface="Calibri"/>
                <a:sym typeface="Arial"/>
              </a:rPr>
              <a:t>Analyze any data, no matter where it lives</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25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Arial"/>
              </a:rPr>
              <a:t>Connect to and analyze your data without moving a single byte through dozens of connectors and multiple deployment options</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endParaRPr kumimoji="0" lang="en-US" sz="1500" b="0" i="0" u="none" strike="noStrike" kern="1200" cap="none" spc="0" normalizeH="0" baseline="0" noProof="0" dirty="0">
              <a:ln>
                <a:noFill/>
              </a:ln>
              <a:solidFill>
                <a:srgbClr val="F2F2F2"/>
              </a:solidFill>
              <a:effectLst/>
              <a:uLnTx/>
              <a:uFillTx/>
              <a:latin typeface="IBM Plex Sans" charset="0"/>
              <a:ea typeface="IBM Plex Sans" charset="0"/>
              <a:cs typeface="IBM Plex Sans" charset="0"/>
            </a:endParaRP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500" b="1" i="0" u="none" strike="noStrike" kern="1200" cap="none" spc="0" normalizeH="0" baseline="0" noProof="0" dirty="0">
                <a:ln>
                  <a:noFill/>
                </a:ln>
                <a:solidFill>
                  <a:srgbClr val="0064FF">
                    <a:lumMod val="60000"/>
                    <a:lumOff val="40000"/>
                  </a:srgbClr>
                </a:solidFill>
                <a:effectLst/>
                <a:uLnTx/>
                <a:uFillTx/>
                <a:latin typeface="IBM Plex Sans" panose="020B0503050203000203" pitchFamily="34" charset="77"/>
                <a:cs typeface="Calibri"/>
                <a:sym typeface="Arial"/>
              </a:rPr>
              <a:t>Empower your entire organization with notebooks, visual productivity, and automation tools</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25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Arial"/>
              </a:rPr>
              <a:t>Leverage your entire organization with a variety of tools in a single integrated platform </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endParaRPr kumimoji="0" lang="en-US" sz="1500" b="0" i="0" u="none" strike="noStrike" kern="1200" cap="none" spc="0" normalizeH="0" baseline="0" noProof="0" dirty="0">
              <a:ln>
                <a:noFill/>
              </a:ln>
              <a:solidFill>
                <a:srgbClr val="F2F2F2"/>
              </a:solidFill>
              <a:effectLst/>
              <a:uLnTx/>
              <a:uFillTx/>
              <a:latin typeface="IBM Plex Sans" charset="0"/>
              <a:ea typeface="IBM Plex Sans" charset="0"/>
              <a:cs typeface="IBM Plex Sans" charset="0"/>
            </a:endParaRP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500" b="1" i="0" u="none" strike="noStrike" kern="1200" cap="none" spc="0" normalizeH="0" baseline="0" noProof="0" dirty="0">
                <a:ln>
                  <a:noFill/>
                </a:ln>
                <a:solidFill>
                  <a:srgbClr val="0064FF">
                    <a:lumMod val="60000"/>
                    <a:lumOff val="40000"/>
                  </a:srgbClr>
                </a:solidFill>
                <a:effectLst/>
                <a:uLnTx/>
                <a:uFillTx/>
                <a:latin typeface="IBM Plex Sans" panose="020B0503050203000203" pitchFamily="34" charset="77"/>
                <a:cs typeface="Calibri"/>
                <a:sym typeface="Arial"/>
              </a:rPr>
              <a:t>One platform to rule them all from discovery to production </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25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Arial"/>
              </a:rPr>
              <a:t>Analyze data, build predictive models, and seamlessly integrate Watson Machine Learning to deploy at scale</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endParaRPr kumimoji="0" lang="en-US" sz="1125"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Arial"/>
            </a:endParaRPr>
          </a:p>
        </p:txBody>
      </p:sp>
      <p:sp>
        <p:nvSpPr>
          <p:cNvPr id="36" name="Text Placeholder 1">
            <a:extLst>
              <a:ext uri="{FF2B5EF4-FFF2-40B4-BE49-F238E27FC236}">
                <a16:creationId xmlns:a16="http://schemas.microsoft.com/office/drawing/2014/main" id="{F280EA1A-FC76-9C4F-8F57-F31680FF5631}"/>
              </a:ext>
            </a:extLst>
          </p:cNvPr>
          <p:cNvSpPr txBox="1">
            <a:spLocks/>
          </p:cNvSpPr>
          <p:nvPr/>
        </p:nvSpPr>
        <p:spPr>
          <a:xfrm>
            <a:off x="236484" y="228600"/>
            <a:ext cx="4229483" cy="4464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78" rtl="0" eaLnBrk="1" fontAlgn="auto" latinLnBrk="0" hangingPunct="1">
              <a:lnSpc>
                <a:spcPct val="100000"/>
              </a:lnSpc>
              <a:spcBef>
                <a:spcPts val="688"/>
              </a:spcBef>
              <a:spcAft>
                <a:spcPts val="0"/>
              </a:spcAft>
              <a:buClrTx/>
              <a:buSzTx/>
              <a:buFontTx/>
              <a:buNone/>
              <a:tabLst/>
              <a:defRPr/>
            </a:pPr>
            <a:r>
              <a:rPr kumimoji="0" lang="en-US" sz="3000" b="1" i="0" u="none" strike="noStrike" kern="0" cap="none" spc="0" normalizeH="0" baseline="0" noProof="0" dirty="0">
                <a:ln>
                  <a:noFill/>
                </a:ln>
                <a:solidFill>
                  <a:srgbClr val="A7A7A7">
                    <a:lumMod val="20000"/>
                    <a:lumOff val="80000"/>
                  </a:srgbClr>
                </a:solidFill>
                <a:effectLst/>
                <a:uLnTx/>
                <a:uFillTx/>
                <a:latin typeface="IBM Plex Sans"/>
                <a:sym typeface="IBM Plex Sans"/>
              </a:rPr>
              <a:t>IBM Watson Studio</a:t>
            </a:r>
          </a:p>
        </p:txBody>
      </p:sp>
      <p:sp>
        <p:nvSpPr>
          <p:cNvPr id="37" name="Text Placeholder 1">
            <a:extLst>
              <a:ext uri="{FF2B5EF4-FFF2-40B4-BE49-F238E27FC236}">
                <a16:creationId xmlns:a16="http://schemas.microsoft.com/office/drawing/2014/main" id="{939DCE04-FE42-4E46-BE65-FF413F1F184A}"/>
              </a:ext>
            </a:extLst>
          </p:cNvPr>
          <p:cNvSpPr txBox="1">
            <a:spLocks/>
          </p:cNvSpPr>
          <p:nvPr/>
        </p:nvSpPr>
        <p:spPr>
          <a:xfrm>
            <a:off x="236484" y="1521374"/>
            <a:ext cx="4508851" cy="77136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78" rtl="0" eaLnBrk="1" fontAlgn="auto" latinLnBrk="0" hangingPunct="1">
              <a:lnSpc>
                <a:spcPct val="100000"/>
              </a:lnSpc>
              <a:spcBef>
                <a:spcPts val="688"/>
              </a:spcBef>
              <a:spcAft>
                <a:spcPts val="0"/>
              </a:spcAft>
              <a:buClrTx/>
              <a:buSzTx/>
              <a:buFontTx/>
              <a:buNone/>
              <a:tabLst/>
              <a:defRPr/>
            </a:pPr>
            <a:r>
              <a:rPr kumimoji="0" lang="en-US" sz="1500" b="0" i="0" u="none" strike="noStrike" kern="0" cap="none" spc="0" normalizeH="0" baseline="0" noProof="0" dirty="0">
                <a:ln>
                  <a:noFill/>
                </a:ln>
                <a:solidFill>
                  <a:srgbClr val="A7A7A7">
                    <a:lumMod val="20000"/>
                    <a:lumOff val="80000"/>
                  </a:srgbClr>
                </a:solidFill>
                <a:effectLst/>
                <a:uLnTx/>
                <a:uFillTx/>
                <a:latin typeface="IBM Plex Sans"/>
                <a:sym typeface="IBM Plex Sans"/>
              </a:rPr>
              <a:t>Enterprise Data Science platform that helps your team work together to build models to make better data driven decisions for your business</a:t>
            </a:r>
          </a:p>
        </p:txBody>
      </p:sp>
      <p:pic>
        <p:nvPicPr>
          <p:cNvPr id="3" name="Picture 2">
            <a:extLst>
              <a:ext uri="{FF2B5EF4-FFF2-40B4-BE49-F238E27FC236}">
                <a16:creationId xmlns:a16="http://schemas.microsoft.com/office/drawing/2014/main" id="{E89EB4A6-8DEC-384A-8006-7D0201219333}"/>
              </a:ext>
            </a:extLst>
          </p:cNvPr>
          <p:cNvPicPr>
            <a:picLocks noChangeAspect="1"/>
          </p:cNvPicPr>
          <p:nvPr/>
        </p:nvPicPr>
        <p:blipFill rotWithShape="1">
          <a:blip r:embed="rId3"/>
          <a:srcRect l="1329"/>
          <a:stretch/>
        </p:blipFill>
        <p:spPr>
          <a:xfrm>
            <a:off x="4972051" y="1992009"/>
            <a:ext cx="4026847" cy="3098468"/>
          </a:xfrm>
          <a:prstGeom prst="rect">
            <a:avLst/>
          </a:prstGeom>
        </p:spPr>
      </p:pic>
      <p:pic>
        <p:nvPicPr>
          <p:cNvPr id="7" name="Picture 6">
            <a:extLst>
              <a:ext uri="{FF2B5EF4-FFF2-40B4-BE49-F238E27FC236}">
                <a16:creationId xmlns:a16="http://schemas.microsoft.com/office/drawing/2014/main" id="{64FD7237-DB53-2344-9C4C-B0235D72A5FA}"/>
              </a:ext>
            </a:extLst>
          </p:cNvPr>
          <p:cNvPicPr>
            <a:picLocks noChangeAspect="1"/>
          </p:cNvPicPr>
          <p:nvPr/>
        </p:nvPicPr>
        <p:blipFill>
          <a:blip r:embed="rId4"/>
          <a:stretch>
            <a:fillRect/>
          </a:stretch>
        </p:blipFill>
        <p:spPr>
          <a:xfrm>
            <a:off x="8191501" y="997264"/>
            <a:ext cx="807397" cy="819818"/>
          </a:xfrm>
          <a:prstGeom prst="rect">
            <a:avLst/>
          </a:prstGeom>
        </p:spPr>
      </p:pic>
    </p:spTree>
    <p:extLst>
      <p:ext uri="{BB962C8B-B14F-4D97-AF65-F5344CB8AC3E}">
        <p14:creationId xmlns:p14="http://schemas.microsoft.com/office/powerpoint/2010/main" val="3374572591"/>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1">
            <a:extLst>
              <a:ext uri="{FF2B5EF4-FFF2-40B4-BE49-F238E27FC236}">
                <a16:creationId xmlns:a16="http://schemas.microsoft.com/office/drawing/2014/main" id="{F280EA1A-FC76-9C4F-8F57-F31680FF5631}"/>
              </a:ext>
            </a:extLst>
          </p:cNvPr>
          <p:cNvSpPr txBox="1">
            <a:spLocks/>
          </p:cNvSpPr>
          <p:nvPr/>
        </p:nvSpPr>
        <p:spPr>
          <a:xfrm>
            <a:off x="236484" y="381000"/>
            <a:ext cx="6859204" cy="4464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78" rtl="0" eaLnBrk="1" fontAlgn="auto" latinLnBrk="0" hangingPunct="1">
              <a:lnSpc>
                <a:spcPct val="100000"/>
              </a:lnSpc>
              <a:spcBef>
                <a:spcPts val="688"/>
              </a:spcBef>
              <a:spcAft>
                <a:spcPts val="0"/>
              </a:spcAft>
              <a:buClrTx/>
              <a:buSzTx/>
              <a:buFontTx/>
              <a:buNone/>
              <a:tabLst/>
              <a:defRPr/>
            </a:pPr>
            <a:r>
              <a:rPr kumimoji="0" lang="en-US" sz="3000" b="1" i="0" u="none" strike="noStrike" kern="0" cap="none" spc="0" normalizeH="0" baseline="0" noProof="0" dirty="0">
                <a:ln>
                  <a:noFill/>
                </a:ln>
                <a:solidFill>
                  <a:srgbClr val="A7A7A7">
                    <a:lumMod val="20000"/>
                    <a:lumOff val="80000"/>
                  </a:srgbClr>
                </a:solidFill>
                <a:effectLst/>
                <a:uLnTx/>
                <a:uFillTx/>
                <a:latin typeface="IBM Plex Sans"/>
                <a:sym typeface="IBM Plex Sans"/>
              </a:rPr>
              <a:t>IBM Watson Machine Learning</a:t>
            </a:r>
          </a:p>
        </p:txBody>
      </p:sp>
      <p:sp>
        <p:nvSpPr>
          <p:cNvPr id="37" name="Text Placeholder 1">
            <a:extLst>
              <a:ext uri="{FF2B5EF4-FFF2-40B4-BE49-F238E27FC236}">
                <a16:creationId xmlns:a16="http://schemas.microsoft.com/office/drawing/2014/main" id="{939DCE04-FE42-4E46-BE65-FF413F1F184A}"/>
              </a:ext>
            </a:extLst>
          </p:cNvPr>
          <p:cNvSpPr txBox="1">
            <a:spLocks/>
          </p:cNvSpPr>
          <p:nvPr/>
        </p:nvSpPr>
        <p:spPr>
          <a:xfrm>
            <a:off x="236484" y="1495284"/>
            <a:ext cx="4508851" cy="77136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78" rtl="0" eaLnBrk="1" fontAlgn="auto" latinLnBrk="0" hangingPunct="1">
              <a:lnSpc>
                <a:spcPct val="100000"/>
              </a:lnSpc>
              <a:spcBef>
                <a:spcPts val="688"/>
              </a:spcBef>
              <a:spcAft>
                <a:spcPts val="0"/>
              </a:spcAft>
              <a:buClrTx/>
              <a:buSzTx/>
              <a:buFontTx/>
              <a:buNone/>
              <a:tabLst/>
              <a:defRPr/>
            </a:pPr>
            <a:r>
              <a:rPr kumimoji="0" lang="en-US" sz="1750" b="0" i="0" u="none" strike="noStrike" kern="0" cap="none" spc="0" normalizeH="0" baseline="0" noProof="0" dirty="0">
                <a:ln>
                  <a:noFill/>
                </a:ln>
                <a:solidFill>
                  <a:srgbClr val="A7A7A7">
                    <a:lumMod val="20000"/>
                    <a:lumOff val="80000"/>
                  </a:srgbClr>
                </a:solidFill>
                <a:effectLst/>
                <a:uLnTx/>
                <a:uFillTx/>
                <a:latin typeface="IBM Plex Sans"/>
                <a:sym typeface="IBM Plex Sans"/>
              </a:rPr>
              <a:t>Embed Machine Learning and Deep Learning in your Business</a:t>
            </a:r>
          </a:p>
        </p:txBody>
      </p:sp>
      <p:sp>
        <p:nvSpPr>
          <p:cNvPr id="152" name="TextBox 151">
            <a:extLst>
              <a:ext uri="{FF2B5EF4-FFF2-40B4-BE49-F238E27FC236}">
                <a16:creationId xmlns:a16="http://schemas.microsoft.com/office/drawing/2014/main" id="{4001943D-2F66-C045-B081-E07656D55C9E}"/>
              </a:ext>
            </a:extLst>
          </p:cNvPr>
          <p:cNvSpPr txBox="1"/>
          <p:nvPr/>
        </p:nvSpPr>
        <p:spPr>
          <a:xfrm>
            <a:off x="204512" y="2457392"/>
            <a:ext cx="4156188" cy="2785378"/>
          </a:xfrm>
          <a:prstGeom prst="rect">
            <a:avLst/>
          </a:prstGeom>
          <a:noFill/>
        </p:spPr>
        <p:txBody>
          <a:bodyPr wrap="square" rtlCol="0">
            <a:spAutoFit/>
          </a:bodyPr>
          <a:lstStyle/>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A065FF"/>
                </a:solidFill>
                <a:effectLst/>
                <a:uLnTx/>
                <a:uFillTx/>
                <a:latin typeface="IBM Plex Sans"/>
                <a:cs typeface="Calibri"/>
              </a:rPr>
              <a:t>Deploy and Manage Models</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FFFFFF"/>
                </a:solidFill>
                <a:effectLst/>
                <a:uLnTx/>
                <a:uFillTx/>
                <a:latin typeface="IBM Plex Sans"/>
                <a:cs typeface="Calibri"/>
              </a:rPr>
              <a:t>Move models to production, in an easy, secure, and compliant way</a:t>
            </a:r>
          </a:p>
          <a:p>
            <a:pPr marL="0" marR="0" lvl="0" indent="0" algn="l" defTabSz="5715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FFFFFF"/>
              </a:solidFill>
              <a:effectLst/>
              <a:uLnTx/>
              <a:uFillTx/>
              <a:latin typeface="IBM Plex Sans"/>
              <a:cs typeface="Calibri"/>
            </a:endParaRP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A065FF"/>
                </a:solidFill>
                <a:effectLst/>
                <a:uLnTx/>
                <a:uFillTx/>
                <a:latin typeface="IBM Plex Sans"/>
                <a:cs typeface="Calibri"/>
              </a:rPr>
              <a:t>Intelligent Model Operations</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FFFFFF"/>
                </a:solidFill>
                <a:effectLst/>
                <a:uLnTx/>
                <a:uFillTx/>
                <a:latin typeface="IBM Plex Sans"/>
                <a:cs typeface="Calibri"/>
              </a:rPr>
              <a:t>Embed intelligent training services, with feedback loops that constantly learn from new data, regardless where it resides</a:t>
            </a:r>
          </a:p>
          <a:p>
            <a:pPr marL="0" marR="0" lvl="0" indent="0" algn="l" defTabSz="5715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srgbClr val="FFFFFF"/>
              </a:solidFill>
              <a:effectLst/>
              <a:uLnTx/>
              <a:uFillTx/>
              <a:latin typeface="IBM Plex Sans"/>
              <a:cs typeface="Calibri"/>
            </a:endParaRP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A065FF"/>
                </a:solidFill>
                <a:effectLst/>
                <a:uLnTx/>
                <a:uFillTx/>
                <a:latin typeface="IBM Plex Sans"/>
                <a:cs typeface="Calibri"/>
              </a:rPr>
              <a:t>Accelerate Compute Intensive Workloads</a:t>
            </a:r>
          </a:p>
          <a:p>
            <a:pPr marL="0" marR="0" lvl="0" indent="0" algn="l" defTabSz="5715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FFFFFF"/>
                </a:solidFill>
                <a:effectLst/>
                <a:uLnTx/>
                <a:uFillTx/>
                <a:latin typeface="IBM Plex Sans"/>
                <a:cs typeface="Calibri"/>
              </a:rPr>
              <a:t>Distribute your deep learning training and Hadoop/Spark workloads with multi-tenant job scheduling </a:t>
            </a:r>
          </a:p>
        </p:txBody>
      </p:sp>
      <p:pic>
        <p:nvPicPr>
          <p:cNvPr id="2" name="Picture 1">
            <a:extLst>
              <a:ext uri="{FF2B5EF4-FFF2-40B4-BE49-F238E27FC236}">
                <a16:creationId xmlns:a16="http://schemas.microsoft.com/office/drawing/2014/main" id="{A15B05DD-8FE4-5546-B94A-0D1C81C223A4}"/>
              </a:ext>
            </a:extLst>
          </p:cNvPr>
          <p:cNvPicPr>
            <a:picLocks noChangeAspect="1"/>
          </p:cNvPicPr>
          <p:nvPr/>
        </p:nvPicPr>
        <p:blipFill>
          <a:blip r:embed="rId3"/>
          <a:stretch>
            <a:fillRect/>
          </a:stretch>
        </p:blipFill>
        <p:spPr>
          <a:xfrm>
            <a:off x="5829300" y="1743076"/>
            <a:ext cx="2746356" cy="3650329"/>
          </a:xfrm>
          <a:prstGeom prst="rect">
            <a:avLst/>
          </a:prstGeom>
        </p:spPr>
      </p:pic>
    </p:spTree>
    <p:extLst>
      <p:ext uri="{BB962C8B-B14F-4D97-AF65-F5344CB8AC3E}">
        <p14:creationId xmlns:p14="http://schemas.microsoft.com/office/powerpoint/2010/main" val="4292678496"/>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57">
            <a:extLst>
              <a:ext uri="{FF2B5EF4-FFF2-40B4-BE49-F238E27FC236}">
                <a16:creationId xmlns:a16="http://schemas.microsoft.com/office/drawing/2014/main" id="{C9A786A4-8166-044F-A102-C651880D89D1}"/>
              </a:ext>
            </a:extLst>
          </p:cNvPr>
          <p:cNvSpPr>
            <a:spLocks noChangeArrowheads="1"/>
          </p:cNvSpPr>
          <p:nvPr/>
        </p:nvSpPr>
        <p:spPr bwMode="auto">
          <a:xfrm>
            <a:off x="4572000" y="3130894"/>
            <a:ext cx="4571998" cy="2869856"/>
          </a:xfrm>
          <a:prstGeom prst="rect">
            <a:avLst/>
          </a:prstGeom>
          <a:solidFill>
            <a:schemeClr val="accent3"/>
          </a:solidFill>
          <a:ln>
            <a:noFill/>
          </a:ln>
        </p:spPr>
        <p:txBody>
          <a:bodyPr lIns="182880" tIns="45720" anchor="t" anchorCtr="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altLang="en-US" sz="1100" b="0" i="0" u="none" strike="noStrike" kern="1200" cap="none" spc="0" normalizeH="0" baseline="0" noProof="0" dirty="0">
              <a:ln>
                <a:noFill/>
              </a:ln>
              <a:solidFill>
                <a:srgbClr val="FFFFFF"/>
              </a:solidFill>
              <a:effectLst/>
              <a:uLnTx/>
              <a:uFillTx/>
              <a:latin typeface="IBM Plex Sans"/>
              <a:ea typeface="ＭＳ Ｐゴシック" charset="-128"/>
              <a:cs typeface="Calibri"/>
            </a:endParaRPr>
          </a:p>
        </p:txBody>
      </p:sp>
      <p:sp>
        <p:nvSpPr>
          <p:cNvPr id="22" name="Rectangle 56">
            <a:extLst>
              <a:ext uri="{FF2B5EF4-FFF2-40B4-BE49-F238E27FC236}">
                <a16:creationId xmlns:a16="http://schemas.microsoft.com/office/drawing/2014/main" id="{02693E59-CD78-9C4F-ACC8-37B14A6965F9}"/>
              </a:ext>
            </a:extLst>
          </p:cNvPr>
          <p:cNvSpPr>
            <a:spLocks noChangeArrowheads="1"/>
          </p:cNvSpPr>
          <p:nvPr/>
        </p:nvSpPr>
        <p:spPr bwMode="auto">
          <a:xfrm>
            <a:off x="2" y="3130894"/>
            <a:ext cx="4571999" cy="2869856"/>
          </a:xfrm>
          <a:prstGeom prst="rect">
            <a:avLst/>
          </a:prstGeom>
          <a:solidFill>
            <a:schemeClr val="accent2"/>
          </a:solidFill>
          <a:ln>
            <a:noFill/>
          </a:ln>
        </p:spPr>
        <p:txBody>
          <a:bodyPr wrap="square" lIns="182880" tIns="137160" bIns="91440" anchor="t" anchorCtr="0">
            <a:no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srgbClr val="FFFFFF"/>
              </a:solidFill>
              <a:effectLst/>
              <a:uLnTx/>
              <a:uFillTx/>
              <a:latin typeface="IBM Plex Sans"/>
              <a:ea typeface="ＭＳ Ｐゴシック" charset="-128"/>
              <a:cs typeface="Calibri"/>
            </a:endParaRPr>
          </a:p>
        </p:txBody>
      </p:sp>
      <p:sp>
        <p:nvSpPr>
          <p:cNvPr id="13" name="Title 12">
            <a:extLst>
              <a:ext uri="{FF2B5EF4-FFF2-40B4-BE49-F238E27FC236}">
                <a16:creationId xmlns:a16="http://schemas.microsoft.com/office/drawing/2014/main" id="{BCD904B9-E370-8A44-89B9-FDDFCABBB37D}"/>
              </a:ext>
            </a:extLst>
          </p:cNvPr>
          <p:cNvSpPr>
            <a:spLocks noGrp="1"/>
          </p:cNvSpPr>
          <p:nvPr>
            <p:ph type="title"/>
          </p:nvPr>
        </p:nvSpPr>
        <p:spPr>
          <a:xfrm>
            <a:off x="325261" y="387289"/>
            <a:ext cx="5607174" cy="381000"/>
          </a:xfrm>
        </p:spPr>
        <p:txBody>
          <a:bodyPr>
            <a:normAutofit fontScale="90000"/>
          </a:bodyPr>
          <a:lstStyle/>
          <a:p>
            <a:r>
              <a:rPr lang="en-US" b="1" dirty="0"/>
              <a:t>Machine learning and optimization: better together</a:t>
            </a:r>
          </a:p>
        </p:txBody>
      </p:sp>
      <p:sp>
        <p:nvSpPr>
          <p:cNvPr id="3" name="Slide Number Placeholder 2">
            <a:extLst>
              <a:ext uri="{FF2B5EF4-FFF2-40B4-BE49-F238E27FC236}">
                <a16:creationId xmlns:a16="http://schemas.microsoft.com/office/drawing/2014/main" id="{D2917BCD-57D2-F04B-9E59-E80A3EB9460B}"/>
              </a:ext>
            </a:extLst>
          </p:cNvPr>
          <p:cNvSpPr>
            <a:spLocks noGrp="1"/>
          </p:cNvSpPr>
          <p:nvPr>
            <p:ph type="sldNum" sz="quarter" idx="10"/>
          </p:nvPr>
        </p:nvSpPr>
        <p:spPr>
          <a:xfrm>
            <a:off x="5479151" y="3870498"/>
            <a:ext cx="92974" cy="92333"/>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a:ln>
                  <a:noFill/>
                </a:ln>
                <a:solidFill>
                  <a:srgbClr val="000000"/>
                </a:solidFill>
                <a:effectLst/>
                <a:uLnTx/>
                <a:uFillTx/>
                <a:latin typeface="IBM Plex Sans"/>
                <a:cs typeface="Arial" charset="0"/>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88</a:t>
            </a:fld>
            <a:endParaRPr kumimoji="0" lang="en-US" sz="600" b="0" i="0" u="none" strike="noStrike" kern="1200" cap="none" spc="0" normalizeH="0" baseline="0" noProof="0" dirty="0">
              <a:ln>
                <a:noFill/>
              </a:ln>
              <a:solidFill>
                <a:srgbClr val="000000"/>
              </a:solidFill>
              <a:effectLst/>
              <a:uLnTx/>
              <a:uFillTx/>
              <a:latin typeface="IBM Plex Sans"/>
              <a:cs typeface="Arial" charset="0"/>
              <a:sym typeface="IBM Plex Sans"/>
            </a:endParaRPr>
          </a:p>
        </p:txBody>
      </p:sp>
      <p:sp>
        <p:nvSpPr>
          <p:cNvPr id="2" name="Footer Placeholder 1">
            <a:extLst>
              <a:ext uri="{FF2B5EF4-FFF2-40B4-BE49-F238E27FC236}">
                <a16:creationId xmlns:a16="http://schemas.microsoft.com/office/drawing/2014/main" id="{F82AF125-FE54-BE47-9330-65EAF7EBC189}"/>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a:cs typeface="Arial" charset="0"/>
              </a:rPr>
              <a:t>IBM Watson / © 2019 IBM Corporation</a:t>
            </a:r>
          </a:p>
        </p:txBody>
      </p:sp>
      <p:sp>
        <p:nvSpPr>
          <p:cNvPr id="21" name="Text Placeholder 6">
            <a:extLst>
              <a:ext uri="{FF2B5EF4-FFF2-40B4-BE49-F238E27FC236}">
                <a16:creationId xmlns:a16="http://schemas.microsoft.com/office/drawing/2014/main" id="{427B2A45-9E13-474E-B01F-3007CC60ED82}"/>
              </a:ext>
            </a:extLst>
          </p:cNvPr>
          <p:cNvSpPr txBox="1">
            <a:spLocks/>
          </p:cNvSpPr>
          <p:nvPr/>
        </p:nvSpPr>
        <p:spPr>
          <a:xfrm>
            <a:off x="1089476" y="1442317"/>
            <a:ext cx="2940910" cy="1051570"/>
          </a:xfrm>
          <a:prstGeom prst="rect">
            <a:avLst/>
          </a:prstGeom>
        </p:spPr>
        <p:txBody>
          <a:bodyPr vert="horz" wrap="square" lIns="0" tIns="0" rIns="0" bIns="0" rtlCol="0">
            <a:sp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500"/>
              </a:spcBef>
              <a:spcAft>
                <a:spcPts val="0"/>
              </a:spcAft>
              <a:buClrTx/>
              <a:buSzTx/>
              <a:buFont typeface="Arial"/>
              <a:buNone/>
              <a:tabLst/>
              <a:defRPr/>
            </a:pPr>
            <a:r>
              <a:rPr kumimoji="0" lang="en-US" sz="1600" b="1" i="0" u="none" strike="noStrike" kern="1200" cap="none" spc="0" normalizeH="0" baseline="0" noProof="0" dirty="0">
                <a:ln>
                  <a:noFill/>
                </a:ln>
                <a:solidFill>
                  <a:srgbClr val="0064FF"/>
                </a:solidFill>
                <a:effectLst/>
                <a:uLnTx/>
                <a:uFillTx/>
                <a:latin typeface="IBM Plex Sans"/>
                <a:cs typeface="Arial" charset="0"/>
              </a:rPr>
              <a:t>Predictive analytics</a:t>
            </a:r>
          </a:p>
          <a:p>
            <a:pPr marL="137160" marR="0" lvl="2" indent="-137160" algn="l" defTabSz="457189" rtl="0" eaLnBrk="1" fontAlgn="base" latinLnBrk="0" hangingPunct="1">
              <a:lnSpc>
                <a:spcPct val="100000"/>
              </a:lnSpc>
              <a:spcBef>
                <a:spcPts val="500"/>
              </a:spcBef>
              <a:spcAft>
                <a:spcPts val="0"/>
              </a:spcAft>
              <a:buClrTx/>
              <a:buSzTx/>
              <a:buFont typeface="System Font Regular"/>
              <a:buChar char="–"/>
              <a:tabLst/>
              <a:defRPr/>
            </a:pPr>
            <a:r>
              <a:rPr kumimoji="0" lang="en-US" sz="1100" b="0"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Basic (supervised): You </a:t>
            </a:r>
            <a:r>
              <a:rPr kumimoji="0" lang="en-US" sz="1100" b="1"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know the answer</a:t>
            </a:r>
            <a:r>
              <a:rPr kumimoji="0" lang="en-US" sz="1100" b="0"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a:t>
            </a:r>
            <a:r>
              <a:rPr kumimoji="0" lang="en-US" sz="1100" b="1"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 </a:t>
            </a:r>
            <a:r>
              <a:rPr kumimoji="0" lang="en-US" sz="1100" b="0"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and you </a:t>
            </a:r>
            <a:r>
              <a:rPr kumimoji="0" lang="en-US" sz="1100" b="1"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train the machine how to find it</a:t>
            </a:r>
            <a:r>
              <a:rPr kumimoji="0" lang="en-US" sz="1100" b="0"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a:t>
            </a:r>
          </a:p>
          <a:p>
            <a:pPr marL="137160" marR="0" lvl="2" indent="-137160" algn="l" defTabSz="457189" rtl="0" eaLnBrk="1" fontAlgn="base" latinLnBrk="0" hangingPunct="1">
              <a:lnSpc>
                <a:spcPct val="100000"/>
              </a:lnSpc>
              <a:spcBef>
                <a:spcPts val="500"/>
              </a:spcBef>
              <a:spcAft>
                <a:spcPts val="0"/>
              </a:spcAft>
              <a:buClrTx/>
              <a:buSzTx/>
              <a:buFont typeface="System Font Regular"/>
              <a:buChar char="–"/>
              <a:tabLst/>
              <a:defRPr/>
            </a:pPr>
            <a:r>
              <a:rPr kumimoji="0" lang="en-US" sz="1100" b="0"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Advanced: Unsupervised, reinforcement, deep learning</a:t>
            </a:r>
          </a:p>
        </p:txBody>
      </p:sp>
      <p:sp>
        <p:nvSpPr>
          <p:cNvPr id="20" name="Text Placeholder 6">
            <a:extLst>
              <a:ext uri="{FF2B5EF4-FFF2-40B4-BE49-F238E27FC236}">
                <a16:creationId xmlns:a16="http://schemas.microsoft.com/office/drawing/2014/main" id="{E55206E3-5932-F04B-A3F0-E3A7B9890FAA}"/>
              </a:ext>
            </a:extLst>
          </p:cNvPr>
          <p:cNvSpPr txBox="1">
            <a:spLocks/>
          </p:cNvSpPr>
          <p:nvPr/>
        </p:nvSpPr>
        <p:spPr>
          <a:xfrm>
            <a:off x="5637256" y="1442317"/>
            <a:ext cx="3062700" cy="1051570"/>
          </a:xfrm>
          <a:prstGeom prst="rect">
            <a:avLst/>
          </a:prstGeom>
        </p:spPr>
        <p:txBody>
          <a:bodyPr vert="horz" wrap="square" lIns="0" tIns="0" rIns="0" bIns="0" rtlCol="0">
            <a:sp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500"/>
              </a:spcBef>
              <a:spcAft>
                <a:spcPts val="0"/>
              </a:spcAft>
              <a:buClrTx/>
              <a:buSzTx/>
              <a:buFont typeface="Arial"/>
              <a:buNone/>
              <a:tabLst/>
              <a:defRPr/>
            </a:pPr>
            <a:r>
              <a:rPr kumimoji="0" lang="en-US" sz="1600" b="1" i="0" u="none" strike="noStrike" kern="1200" cap="none" spc="0" normalizeH="0" baseline="0" noProof="0" dirty="0">
                <a:ln>
                  <a:noFill/>
                </a:ln>
                <a:solidFill>
                  <a:srgbClr val="003BC9"/>
                </a:solidFill>
                <a:effectLst/>
                <a:uLnTx/>
                <a:uFillTx/>
                <a:latin typeface="IBM Plex Sans"/>
                <a:cs typeface="Arial" charset="0"/>
              </a:rPr>
              <a:t>Prescriptive analytics</a:t>
            </a:r>
          </a:p>
          <a:p>
            <a:pPr marL="137160" marR="0" lvl="2" indent="-137160" algn="l" defTabSz="457189" rtl="0" eaLnBrk="1" fontAlgn="base" latinLnBrk="0" hangingPunct="1">
              <a:lnSpc>
                <a:spcPct val="100000"/>
              </a:lnSpc>
              <a:spcBef>
                <a:spcPts val="500"/>
              </a:spcBef>
              <a:spcAft>
                <a:spcPts val="0"/>
              </a:spcAft>
              <a:buClrTx/>
              <a:buSzTx/>
              <a:buFont typeface="System Font Regular"/>
              <a:buChar char="–"/>
              <a:tabLst/>
              <a:defRPr/>
            </a:pPr>
            <a:r>
              <a:rPr kumimoji="0" lang="en-US" sz="1100" b="0"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You </a:t>
            </a:r>
            <a:r>
              <a:rPr kumimoji="0" lang="en-US" sz="1100" b="1"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don’t know the answer</a:t>
            </a:r>
            <a:r>
              <a:rPr kumimoji="0" lang="en-US" sz="1100" b="0"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 and you </a:t>
            </a:r>
            <a:r>
              <a:rPr kumimoji="0" lang="en-US" sz="1100" b="1"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provide the machine the logic on what is a good and a bad solution</a:t>
            </a:r>
            <a:r>
              <a:rPr kumimoji="0" lang="en-US" sz="1100" b="0"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a:t>
            </a:r>
          </a:p>
          <a:p>
            <a:pPr marL="137160" marR="0" lvl="2" indent="-137160" algn="l" defTabSz="457189" rtl="0" eaLnBrk="1" fontAlgn="base" latinLnBrk="0" hangingPunct="1">
              <a:lnSpc>
                <a:spcPct val="100000"/>
              </a:lnSpc>
              <a:spcBef>
                <a:spcPts val="500"/>
              </a:spcBef>
              <a:spcAft>
                <a:spcPts val="0"/>
              </a:spcAft>
              <a:buClrTx/>
              <a:buSzTx/>
              <a:buFont typeface="System Font Regular"/>
              <a:buChar char="–"/>
              <a:tabLst/>
              <a:defRPr/>
            </a:pPr>
            <a:r>
              <a:rPr kumimoji="0" lang="en-US" sz="1100" b="0" i="0" u="none" strike="noStrike" kern="1200" cap="none" spc="0" normalizeH="0" baseline="0" noProof="0" dirty="0">
                <a:ln>
                  <a:noFill/>
                </a:ln>
                <a:solidFill>
                  <a:srgbClr val="F8E5D9"/>
                </a:solidFill>
                <a:effectLst/>
                <a:uLnTx/>
                <a:uFillTx/>
                <a:latin typeface="IBM Plex Sans" panose="020B0503050000000000" pitchFamily="34" charset="77"/>
                <a:cs typeface="Arial" charset="0"/>
              </a:rPr>
              <a:t>Advanced: Robust, stochastic, etc</a:t>
            </a:r>
            <a:r>
              <a:rPr kumimoji="0" lang="en-US" sz="1100" b="0" i="0" u="none" strike="noStrike" kern="1200" cap="none" spc="0" normalizeH="0" baseline="0" noProof="0" dirty="0">
                <a:ln>
                  <a:noFill/>
                </a:ln>
                <a:solidFill>
                  <a:srgbClr val="000000"/>
                </a:solidFill>
                <a:effectLst/>
                <a:uLnTx/>
                <a:uFillTx/>
                <a:latin typeface="IBM Plex Sans" panose="020B0503050000000000" pitchFamily="34" charset="77"/>
                <a:cs typeface="Arial" charset="0"/>
              </a:rPr>
              <a:t>.</a:t>
            </a:r>
          </a:p>
        </p:txBody>
      </p:sp>
      <p:sp>
        <p:nvSpPr>
          <p:cNvPr id="24" name="TextBox 23">
            <a:extLst>
              <a:ext uri="{FF2B5EF4-FFF2-40B4-BE49-F238E27FC236}">
                <a16:creationId xmlns:a16="http://schemas.microsoft.com/office/drawing/2014/main" id="{56FB5CFC-DDA3-6F43-AD7B-FBBD2B143C61}"/>
              </a:ext>
            </a:extLst>
          </p:cNvPr>
          <p:cNvSpPr txBox="1"/>
          <p:nvPr/>
        </p:nvSpPr>
        <p:spPr>
          <a:xfrm flipH="1">
            <a:off x="0" y="3945583"/>
            <a:ext cx="1138490" cy="261610"/>
          </a:xfrm>
          <a:prstGeom prst="rect">
            <a:avLst/>
          </a:prstGeom>
          <a:noFill/>
        </p:spPr>
        <p:txBody>
          <a:bodyPr wrap="square" rtlCol="0" anchor="ctr">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panose="020B0503050000000000" pitchFamily="34" charset="77"/>
                <a:ea typeface="ＭＳ Ｐゴシック" pitchFamily="34" charset="-128"/>
                <a:cs typeface="Calibri"/>
              </a:rPr>
              <a:t>Sample data</a:t>
            </a:r>
          </a:p>
        </p:txBody>
      </p:sp>
      <p:sp>
        <p:nvSpPr>
          <p:cNvPr id="26" name="TextBox 25">
            <a:extLst>
              <a:ext uri="{FF2B5EF4-FFF2-40B4-BE49-F238E27FC236}">
                <a16:creationId xmlns:a16="http://schemas.microsoft.com/office/drawing/2014/main" id="{3059C4C2-1559-8547-9A69-2F3CAB187C6E}"/>
              </a:ext>
            </a:extLst>
          </p:cNvPr>
          <p:cNvSpPr txBox="1"/>
          <p:nvPr/>
        </p:nvSpPr>
        <p:spPr>
          <a:xfrm flipH="1">
            <a:off x="1" y="4897376"/>
            <a:ext cx="1167333" cy="261610"/>
          </a:xfrm>
          <a:prstGeom prst="rect">
            <a:avLst/>
          </a:prstGeom>
          <a:noFill/>
        </p:spPr>
        <p:txBody>
          <a:bodyPr wrap="square" rtlCol="0" anchor="ctr">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panose="020B0503050000000000" pitchFamily="34" charset="77"/>
                <a:ea typeface="ＭＳ Ｐゴシック" pitchFamily="34" charset="-128"/>
                <a:cs typeface="Calibri"/>
              </a:rPr>
              <a:t>Observations</a:t>
            </a:r>
          </a:p>
        </p:txBody>
      </p:sp>
      <p:sp>
        <p:nvSpPr>
          <p:cNvPr id="29" name="Rectangle 28">
            <a:extLst>
              <a:ext uri="{FF2B5EF4-FFF2-40B4-BE49-F238E27FC236}">
                <a16:creationId xmlns:a16="http://schemas.microsoft.com/office/drawing/2014/main" id="{E0951B5C-D4DD-D647-93A5-50AC549B9246}"/>
              </a:ext>
            </a:extLst>
          </p:cNvPr>
          <p:cNvSpPr/>
          <p:nvPr/>
        </p:nvSpPr>
        <p:spPr>
          <a:xfrm>
            <a:off x="1388950" y="3856690"/>
            <a:ext cx="1221632" cy="4616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88EC"/>
                </a:solidFill>
                <a:effectLst/>
                <a:uLnTx/>
                <a:uFillTx/>
                <a:latin typeface="IBM Plex Sans" panose="020B0503050000000000" pitchFamily="34" charset="77"/>
                <a:cs typeface="Calibri"/>
              </a:rPr>
              <a:t>Train model</a:t>
            </a:r>
          </a:p>
        </p:txBody>
      </p:sp>
      <p:sp>
        <p:nvSpPr>
          <p:cNvPr id="30" name="Rectangle 29">
            <a:extLst>
              <a:ext uri="{FF2B5EF4-FFF2-40B4-BE49-F238E27FC236}">
                <a16:creationId xmlns:a16="http://schemas.microsoft.com/office/drawing/2014/main" id="{8686906C-BADF-064A-A005-05C3B9E7EA06}"/>
              </a:ext>
            </a:extLst>
          </p:cNvPr>
          <p:cNvSpPr/>
          <p:nvPr/>
        </p:nvSpPr>
        <p:spPr>
          <a:xfrm>
            <a:off x="1388950" y="4797348"/>
            <a:ext cx="1221632" cy="4616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88EC"/>
                </a:solidFill>
                <a:effectLst/>
                <a:uLnTx/>
                <a:uFillTx/>
                <a:latin typeface="IBM Plex Sans" panose="020B0503050000000000" pitchFamily="34" charset="77"/>
                <a:cs typeface="Calibri"/>
              </a:rPr>
              <a:t>Solve trained model</a:t>
            </a:r>
          </a:p>
        </p:txBody>
      </p:sp>
      <p:sp>
        <p:nvSpPr>
          <p:cNvPr id="31" name="Line 100">
            <a:extLst>
              <a:ext uri="{FF2B5EF4-FFF2-40B4-BE49-F238E27FC236}">
                <a16:creationId xmlns:a16="http://schemas.microsoft.com/office/drawing/2014/main" id="{5F4A8323-3AB8-9A43-B07C-3606FFF3E77B}"/>
              </a:ext>
            </a:extLst>
          </p:cNvPr>
          <p:cNvSpPr>
            <a:spLocks noChangeShapeType="1"/>
          </p:cNvSpPr>
          <p:nvPr/>
        </p:nvSpPr>
        <p:spPr bwMode="auto">
          <a:xfrm>
            <a:off x="1091557" y="4083391"/>
            <a:ext cx="274320" cy="0"/>
          </a:xfrm>
          <a:prstGeom prst="line">
            <a:avLst/>
          </a:prstGeom>
          <a:noFill/>
          <a:ln w="6350">
            <a:solidFill>
              <a:srgbClr val="FFFFFF"/>
            </a:solidFill>
            <a:round/>
            <a:headEnd type="oval"/>
            <a:tailEnd type="triangle" w="med" len="med"/>
          </a:ln>
          <a:extLst>
            <a:ext uri="{909E8E84-426E-40DD-AFC4-6F175D3DCCD1}">
              <a14:hiddenFill xmlns:a14="http://schemas.microsoft.com/office/drawing/2010/main">
                <a:noFill/>
              </a14:hiddenFill>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IBM Plex Sans"/>
              <a:cs typeface="Calibri"/>
            </a:endParaRPr>
          </a:p>
        </p:txBody>
      </p:sp>
      <p:sp>
        <p:nvSpPr>
          <p:cNvPr id="32" name="Line 100">
            <a:extLst>
              <a:ext uri="{FF2B5EF4-FFF2-40B4-BE49-F238E27FC236}">
                <a16:creationId xmlns:a16="http://schemas.microsoft.com/office/drawing/2014/main" id="{E8BEB35C-9623-0E48-BB87-B2F4CDB41466}"/>
              </a:ext>
            </a:extLst>
          </p:cNvPr>
          <p:cNvSpPr>
            <a:spLocks noChangeShapeType="1"/>
          </p:cNvSpPr>
          <p:nvPr/>
        </p:nvSpPr>
        <p:spPr bwMode="auto">
          <a:xfrm>
            <a:off x="1091557" y="5028181"/>
            <a:ext cx="274320" cy="0"/>
          </a:xfrm>
          <a:prstGeom prst="line">
            <a:avLst/>
          </a:prstGeom>
          <a:noFill/>
          <a:ln w="6350">
            <a:solidFill>
              <a:srgbClr val="FFFFFF"/>
            </a:solidFill>
            <a:round/>
            <a:headEnd type="oval"/>
            <a:tailEnd type="triangle" w="med" len="med"/>
          </a:ln>
          <a:extLst>
            <a:ext uri="{909E8E84-426E-40DD-AFC4-6F175D3DCCD1}">
              <a14:hiddenFill xmlns:a14="http://schemas.microsoft.com/office/drawing/2010/main">
                <a:noFill/>
              </a14:hiddenFill>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IBM Plex Sans"/>
              <a:cs typeface="Calibri"/>
            </a:endParaRPr>
          </a:p>
        </p:txBody>
      </p:sp>
      <p:sp>
        <p:nvSpPr>
          <p:cNvPr id="33" name="Line 100">
            <a:extLst>
              <a:ext uri="{FF2B5EF4-FFF2-40B4-BE49-F238E27FC236}">
                <a16:creationId xmlns:a16="http://schemas.microsoft.com/office/drawing/2014/main" id="{5D5FD7DB-57F0-F44F-80DD-775BC77C98F4}"/>
              </a:ext>
            </a:extLst>
          </p:cNvPr>
          <p:cNvSpPr>
            <a:spLocks noChangeShapeType="1"/>
          </p:cNvSpPr>
          <p:nvPr/>
        </p:nvSpPr>
        <p:spPr bwMode="auto">
          <a:xfrm rot="5400000">
            <a:off x="1762928" y="4546955"/>
            <a:ext cx="457200" cy="0"/>
          </a:xfrm>
          <a:prstGeom prst="line">
            <a:avLst/>
          </a:prstGeom>
          <a:noFill/>
          <a:ln w="6350">
            <a:solidFill>
              <a:schemeClr val="bg2"/>
            </a:solidFill>
            <a:round/>
            <a:headEnd type="none"/>
            <a:tailEnd type="triangle" w="med" len="med"/>
          </a:ln>
          <a:extLst>
            <a:ext uri="{909E8E84-426E-40DD-AFC4-6F175D3DCCD1}">
              <a14:hiddenFill xmlns:a14="http://schemas.microsoft.com/office/drawing/2010/main">
                <a:noFill/>
              </a14:hiddenFill>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IBM Plex Sans"/>
              <a:cs typeface="Calibri"/>
            </a:endParaRPr>
          </a:p>
        </p:txBody>
      </p:sp>
      <p:sp>
        <p:nvSpPr>
          <p:cNvPr id="34" name="Line 100">
            <a:extLst>
              <a:ext uri="{FF2B5EF4-FFF2-40B4-BE49-F238E27FC236}">
                <a16:creationId xmlns:a16="http://schemas.microsoft.com/office/drawing/2014/main" id="{26C8F800-A4CD-4441-8867-F292CF6D0E65}"/>
              </a:ext>
            </a:extLst>
          </p:cNvPr>
          <p:cNvSpPr>
            <a:spLocks noChangeShapeType="1"/>
          </p:cNvSpPr>
          <p:nvPr/>
        </p:nvSpPr>
        <p:spPr bwMode="auto">
          <a:xfrm>
            <a:off x="2574369" y="5028181"/>
            <a:ext cx="365760" cy="0"/>
          </a:xfrm>
          <a:prstGeom prst="line">
            <a:avLst/>
          </a:prstGeom>
          <a:noFill/>
          <a:ln w="6350">
            <a:solidFill>
              <a:srgbClr val="FFFFFF"/>
            </a:solidFill>
            <a:round/>
            <a:headEnd type="none"/>
            <a:tailEnd type="triangle" w="med" len="med"/>
          </a:ln>
          <a:extLst>
            <a:ext uri="{909E8E84-426E-40DD-AFC4-6F175D3DCCD1}">
              <a14:hiddenFill xmlns:a14="http://schemas.microsoft.com/office/drawing/2010/main">
                <a:noFill/>
              </a14:hiddenFill>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IBM Plex Sans"/>
              <a:cs typeface="Calibri"/>
            </a:endParaRPr>
          </a:p>
        </p:txBody>
      </p:sp>
      <p:sp>
        <p:nvSpPr>
          <p:cNvPr id="35" name="TextBox 34">
            <a:extLst>
              <a:ext uri="{FF2B5EF4-FFF2-40B4-BE49-F238E27FC236}">
                <a16:creationId xmlns:a16="http://schemas.microsoft.com/office/drawing/2014/main" id="{77EF428F-D124-0846-933F-95D05B6AC4AD}"/>
              </a:ext>
            </a:extLst>
          </p:cNvPr>
          <p:cNvSpPr txBox="1"/>
          <p:nvPr/>
        </p:nvSpPr>
        <p:spPr>
          <a:xfrm flipH="1">
            <a:off x="5039068" y="3860946"/>
            <a:ext cx="896336" cy="430887"/>
          </a:xfrm>
          <a:prstGeom prst="rect">
            <a:avLst/>
          </a:prstGeom>
          <a:noFill/>
        </p:spPr>
        <p:txBody>
          <a:bodyPr wrap="square" rtlCol="0" anchor="ctr">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panose="020B0503050000000000" pitchFamily="34" charset="77"/>
                <a:ea typeface="ＭＳ Ｐゴシック" pitchFamily="34" charset="-128"/>
                <a:cs typeface="Calibri"/>
              </a:rPr>
              <a:t>Prediction</a:t>
            </a:r>
          </a:p>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panose="020B0503050000000000" pitchFamily="34" charset="77"/>
                <a:ea typeface="ＭＳ Ｐゴシック" pitchFamily="34" charset="-128"/>
                <a:cs typeface="Calibri"/>
              </a:rPr>
              <a:t>(optional)</a:t>
            </a:r>
          </a:p>
        </p:txBody>
      </p:sp>
      <p:sp>
        <p:nvSpPr>
          <p:cNvPr id="36" name="TextBox 35">
            <a:extLst>
              <a:ext uri="{FF2B5EF4-FFF2-40B4-BE49-F238E27FC236}">
                <a16:creationId xmlns:a16="http://schemas.microsoft.com/office/drawing/2014/main" id="{EE2F2A8A-BAFF-8F4F-8171-AB82509A2E30}"/>
              </a:ext>
            </a:extLst>
          </p:cNvPr>
          <p:cNvSpPr txBox="1"/>
          <p:nvPr/>
        </p:nvSpPr>
        <p:spPr>
          <a:xfrm flipH="1">
            <a:off x="5067908" y="4812740"/>
            <a:ext cx="867496" cy="430887"/>
          </a:xfrm>
          <a:prstGeom prst="rect">
            <a:avLst/>
          </a:prstGeom>
          <a:noFill/>
        </p:spPr>
        <p:txBody>
          <a:bodyPr wrap="square" rtlCol="0" anchor="ctr">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panose="020B0503050000000000" pitchFamily="34" charset="77"/>
                <a:ea typeface="ＭＳ Ｐゴシック" pitchFamily="34" charset="-128"/>
                <a:cs typeface="Calibri"/>
              </a:rPr>
              <a:t>Business goals</a:t>
            </a:r>
          </a:p>
        </p:txBody>
      </p:sp>
      <p:sp>
        <p:nvSpPr>
          <p:cNvPr id="37" name="Line 100">
            <a:extLst>
              <a:ext uri="{FF2B5EF4-FFF2-40B4-BE49-F238E27FC236}">
                <a16:creationId xmlns:a16="http://schemas.microsoft.com/office/drawing/2014/main" id="{8B6021B9-4F9A-074C-8FC4-B40F9862F1DB}"/>
              </a:ext>
            </a:extLst>
          </p:cNvPr>
          <p:cNvSpPr>
            <a:spLocks noChangeShapeType="1"/>
          </p:cNvSpPr>
          <p:nvPr/>
        </p:nvSpPr>
        <p:spPr bwMode="auto">
          <a:xfrm>
            <a:off x="5935406" y="4083391"/>
            <a:ext cx="274320" cy="0"/>
          </a:xfrm>
          <a:prstGeom prst="line">
            <a:avLst/>
          </a:prstGeom>
          <a:noFill/>
          <a:ln w="6350">
            <a:solidFill>
              <a:srgbClr val="F8E5D9"/>
            </a:solidFill>
            <a:round/>
            <a:headEnd type="oval"/>
            <a:tailEnd type="triangle" w="med" len="med"/>
          </a:ln>
          <a:extLst>
            <a:ext uri="{909E8E84-426E-40DD-AFC4-6F175D3DCCD1}">
              <a14:hiddenFill xmlns:a14="http://schemas.microsoft.com/office/drawing/2010/main">
                <a:noFill/>
              </a14:hiddenFill>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IBM Plex Sans"/>
              <a:cs typeface="Calibri"/>
            </a:endParaRPr>
          </a:p>
        </p:txBody>
      </p:sp>
      <p:sp>
        <p:nvSpPr>
          <p:cNvPr id="38" name="Line 100">
            <a:extLst>
              <a:ext uri="{FF2B5EF4-FFF2-40B4-BE49-F238E27FC236}">
                <a16:creationId xmlns:a16="http://schemas.microsoft.com/office/drawing/2014/main" id="{572B3069-F604-AD41-99AD-914C4AC2A3C7}"/>
              </a:ext>
            </a:extLst>
          </p:cNvPr>
          <p:cNvSpPr>
            <a:spLocks noChangeShapeType="1"/>
          </p:cNvSpPr>
          <p:nvPr/>
        </p:nvSpPr>
        <p:spPr bwMode="auto">
          <a:xfrm>
            <a:off x="5935406" y="5028181"/>
            <a:ext cx="274320" cy="0"/>
          </a:xfrm>
          <a:prstGeom prst="line">
            <a:avLst/>
          </a:prstGeom>
          <a:noFill/>
          <a:ln w="6350">
            <a:solidFill>
              <a:srgbClr val="F8E5D9"/>
            </a:solidFill>
            <a:round/>
            <a:headEnd type="oval"/>
            <a:tailEnd type="triangle" w="med" len="med"/>
          </a:ln>
          <a:extLst>
            <a:ext uri="{909E8E84-426E-40DD-AFC4-6F175D3DCCD1}">
              <a14:hiddenFill xmlns:a14="http://schemas.microsoft.com/office/drawing/2010/main">
                <a:noFill/>
              </a14:hiddenFill>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IBM Plex Sans"/>
              <a:cs typeface="Calibri"/>
            </a:endParaRPr>
          </a:p>
        </p:txBody>
      </p:sp>
      <p:sp>
        <p:nvSpPr>
          <p:cNvPr id="39" name="Rectangle 38">
            <a:extLst>
              <a:ext uri="{FF2B5EF4-FFF2-40B4-BE49-F238E27FC236}">
                <a16:creationId xmlns:a16="http://schemas.microsoft.com/office/drawing/2014/main" id="{693CCC07-B776-8644-8DDD-2C902CFC302D}"/>
              </a:ext>
            </a:extLst>
          </p:cNvPr>
          <p:cNvSpPr/>
          <p:nvPr/>
        </p:nvSpPr>
        <p:spPr>
          <a:xfrm>
            <a:off x="6247182" y="3856692"/>
            <a:ext cx="1221632" cy="140232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88EC"/>
                </a:solidFill>
                <a:effectLst/>
                <a:uLnTx/>
                <a:uFillTx/>
                <a:latin typeface="IBM Plex Sans" panose="020B0503050000000000" pitchFamily="34" charset="77"/>
                <a:cs typeface="Calibri"/>
              </a:rPr>
              <a:t>Solve model</a:t>
            </a:r>
          </a:p>
        </p:txBody>
      </p:sp>
      <p:sp>
        <p:nvSpPr>
          <p:cNvPr id="40" name="TextBox 39">
            <a:extLst>
              <a:ext uri="{FF2B5EF4-FFF2-40B4-BE49-F238E27FC236}">
                <a16:creationId xmlns:a16="http://schemas.microsoft.com/office/drawing/2014/main" id="{7DC8B350-D145-B74E-820B-C958D1A1538C}"/>
              </a:ext>
            </a:extLst>
          </p:cNvPr>
          <p:cNvSpPr txBox="1"/>
          <p:nvPr/>
        </p:nvSpPr>
        <p:spPr>
          <a:xfrm flipH="1">
            <a:off x="7816047" y="4291831"/>
            <a:ext cx="980718" cy="600164"/>
          </a:xfrm>
          <a:prstGeom prst="rect">
            <a:avLst/>
          </a:prstGeom>
          <a:noFill/>
          <a:ln>
            <a:solidFill>
              <a:srgbClr val="F8E5D9"/>
            </a:solidFill>
          </a:ln>
        </p:spPr>
        <p:txBody>
          <a:bodyPr wrap="square" rtlCol="0" anchor="ctr">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panose="020B0503050000000000" pitchFamily="34" charset="77"/>
                <a:ea typeface="ＭＳ Ｐゴシック" pitchFamily="34" charset="-128"/>
                <a:cs typeface="Calibri"/>
              </a:rPr>
              <a:t>Decisions, </a:t>
            </a:r>
            <a:br>
              <a:rPr kumimoji="0" lang="en-US" sz="1100" b="0" i="0" u="none" strike="noStrike" kern="1200" cap="none" spc="0" normalizeH="0" baseline="0" noProof="0" dirty="0">
                <a:ln>
                  <a:noFill/>
                </a:ln>
                <a:solidFill>
                  <a:srgbClr val="FFFFFF"/>
                </a:solidFill>
                <a:effectLst/>
                <a:uLnTx/>
                <a:uFillTx/>
                <a:latin typeface="IBM Plex Sans" panose="020B0503050000000000" pitchFamily="34" charset="77"/>
                <a:ea typeface="ＭＳ Ｐゴシック" pitchFamily="34" charset="-128"/>
                <a:cs typeface="Calibri"/>
              </a:rPr>
            </a:br>
            <a:r>
              <a:rPr kumimoji="0" lang="en-US" sz="1100" b="0" i="0" u="none" strike="noStrike" kern="1200" cap="none" spc="0" normalizeH="0" baseline="0" noProof="0" dirty="0">
                <a:ln>
                  <a:noFill/>
                </a:ln>
                <a:solidFill>
                  <a:srgbClr val="FFFFFF"/>
                </a:solidFill>
                <a:effectLst/>
                <a:uLnTx/>
                <a:uFillTx/>
                <a:latin typeface="IBM Plex Sans" panose="020B0503050000000000" pitchFamily="34" charset="77"/>
                <a:ea typeface="ＭＳ Ｐゴシック" pitchFamily="34" charset="-128"/>
                <a:cs typeface="Calibri"/>
              </a:rPr>
              <a:t>plans, schedules</a:t>
            </a:r>
          </a:p>
        </p:txBody>
      </p:sp>
      <p:sp>
        <p:nvSpPr>
          <p:cNvPr id="41" name="Line 100">
            <a:extLst>
              <a:ext uri="{FF2B5EF4-FFF2-40B4-BE49-F238E27FC236}">
                <a16:creationId xmlns:a16="http://schemas.microsoft.com/office/drawing/2014/main" id="{CCFE64C3-0818-FE43-83CA-9478E39493DC}"/>
              </a:ext>
            </a:extLst>
          </p:cNvPr>
          <p:cNvSpPr>
            <a:spLocks noChangeShapeType="1"/>
          </p:cNvSpPr>
          <p:nvPr/>
        </p:nvSpPr>
        <p:spPr bwMode="auto">
          <a:xfrm>
            <a:off x="7450286" y="4591912"/>
            <a:ext cx="365760" cy="0"/>
          </a:xfrm>
          <a:prstGeom prst="line">
            <a:avLst/>
          </a:prstGeom>
          <a:noFill/>
          <a:ln w="6350">
            <a:solidFill>
              <a:srgbClr val="F8E5D9"/>
            </a:solidFill>
            <a:round/>
            <a:headEnd type="none"/>
            <a:tailEnd type="triangle" w="med" len="med"/>
          </a:ln>
          <a:extLst>
            <a:ext uri="{909E8E84-426E-40DD-AFC4-6F175D3DCCD1}">
              <a14:hiddenFill xmlns:a14="http://schemas.microsoft.com/office/drawing/2010/main">
                <a:noFill/>
              </a14:hiddenFill>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IBM Plex Sans"/>
              <a:cs typeface="Calibri"/>
            </a:endParaRPr>
          </a:p>
        </p:txBody>
      </p:sp>
      <p:sp>
        <p:nvSpPr>
          <p:cNvPr id="42" name="TextBox 41">
            <a:extLst>
              <a:ext uri="{FF2B5EF4-FFF2-40B4-BE49-F238E27FC236}">
                <a16:creationId xmlns:a16="http://schemas.microsoft.com/office/drawing/2014/main" id="{0B361ADB-762A-3842-8E33-DD8620C5B6E0}"/>
              </a:ext>
            </a:extLst>
          </p:cNvPr>
          <p:cNvSpPr txBox="1"/>
          <p:nvPr/>
        </p:nvSpPr>
        <p:spPr>
          <a:xfrm flipH="1">
            <a:off x="4571997" y="5636577"/>
            <a:ext cx="4572000" cy="198516"/>
          </a:xfrm>
          <a:prstGeom prst="rect">
            <a:avLst/>
          </a:prstGeom>
          <a:noFill/>
        </p:spPr>
        <p:txBody>
          <a:bodyPr wrap="square" tIns="0" bIns="45720" rtlCol="0" anchor="ctr">
            <a:sp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altLang="en-US" sz="1100" b="1" i="0" u="none" strike="noStrike" kern="1200" cap="none" spc="0" normalizeH="0" baseline="0" noProof="0" dirty="0">
                <a:ln>
                  <a:noFill/>
                </a:ln>
                <a:solidFill>
                  <a:srgbClr val="FFFFFF"/>
                </a:solidFill>
                <a:effectLst/>
                <a:uLnTx/>
                <a:uFillTx/>
                <a:latin typeface="IBM Plex Sans"/>
                <a:cs typeface="Calibri"/>
              </a:rPr>
              <a:t>Business constraints</a:t>
            </a:r>
          </a:p>
        </p:txBody>
      </p:sp>
      <p:sp>
        <p:nvSpPr>
          <p:cNvPr id="43" name="TextBox 42">
            <a:extLst>
              <a:ext uri="{FF2B5EF4-FFF2-40B4-BE49-F238E27FC236}">
                <a16:creationId xmlns:a16="http://schemas.microsoft.com/office/drawing/2014/main" id="{30936B9C-3F62-A344-AD79-D3A86B63F7E2}"/>
              </a:ext>
            </a:extLst>
          </p:cNvPr>
          <p:cNvSpPr txBox="1"/>
          <p:nvPr/>
        </p:nvSpPr>
        <p:spPr>
          <a:xfrm flipH="1">
            <a:off x="4571997" y="3327749"/>
            <a:ext cx="4572000" cy="198516"/>
          </a:xfrm>
          <a:prstGeom prst="rect">
            <a:avLst/>
          </a:prstGeom>
          <a:noFill/>
        </p:spPr>
        <p:txBody>
          <a:bodyPr wrap="square" tIns="0" bIns="45720" rtlCol="0" anchor="ctr">
            <a:spAutoFit/>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altLang="en-US" sz="1100" b="1" i="0" u="none" strike="noStrike" kern="1200" cap="none" spc="0" normalizeH="0" baseline="0" noProof="0" dirty="0">
                <a:ln>
                  <a:noFill/>
                </a:ln>
                <a:solidFill>
                  <a:srgbClr val="FFFFFF"/>
                </a:solidFill>
                <a:effectLst/>
                <a:uLnTx/>
                <a:uFillTx/>
                <a:latin typeface="IBM Plex Sans"/>
                <a:cs typeface="Calibri"/>
              </a:rPr>
              <a:t>Unknowns (decision variables)</a:t>
            </a:r>
          </a:p>
        </p:txBody>
      </p:sp>
      <p:sp>
        <p:nvSpPr>
          <p:cNvPr id="44" name="Line 100">
            <a:extLst>
              <a:ext uri="{FF2B5EF4-FFF2-40B4-BE49-F238E27FC236}">
                <a16:creationId xmlns:a16="http://schemas.microsoft.com/office/drawing/2014/main" id="{00A0884D-14EA-334F-9ECF-1E5C42EA6CEF}"/>
              </a:ext>
            </a:extLst>
          </p:cNvPr>
          <p:cNvSpPr>
            <a:spLocks noChangeShapeType="1"/>
          </p:cNvSpPr>
          <p:nvPr/>
        </p:nvSpPr>
        <p:spPr bwMode="auto">
          <a:xfrm rot="5400000">
            <a:off x="6712599" y="3694816"/>
            <a:ext cx="274320" cy="0"/>
          </a:xfrm>
          <a:prstGeom prst="line">
            <a:avLst/>
          </a:prstGeom>
          <a:noFill/>
          <a:ln w="6350">
            <a:solidFill>
              <a:srgbClr val="F8E5D9"/>
            </a:solidFill>
            <a:round/>
            <a:headEnd type="oval"/>
            <a:tailEnd type="triangle" w="med" len="med"/>
          </a:ln>
          <a:extLst>
            <a:ext uri="{909E8E84-426E-40DD-AFC4-6F175D3DCCD1}">
              <a14:hiddenFill xmlns:a14="http://schemas.microsoft.com/office/drawing/2010/main">
                <a:noFill/>
              </a14:hiddenFill>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IBM Plex Sans"/>
              <a:cs typeface="Calibri"/>
            </a:endParaRPr>
          </a:p>
        </p:txBody>
      </p:sp>
      <p:sp>
        <p:nvSpPr>
          <p:cNvPr id="45" name="Line 100">
            <a:extLst>
              <a:ext uri="{FF2B5EF4-FFF2-40B4-BE49-F238E27FC236}">
                <a16:creationId xmlns:a16="http://schemas.microsoft.com/office/drawing/2014/main" id="{ADDC5BBF-AEB6-0042-89E8-26E3E3064A56}"/>
              </a:ext>
            </a:extLst>
          </p:cNvPr>
          <p:cNvSpPr>
            <a:spLocks noChangeShapeType="1"/>
          </p:cNvSpPr>
          <p:nvPr/>
        </p:nvSpPr>
        <p:spPr bwMode="auto">
          <a:xfrm rot="16200000" flipV="1">
            <a:off x="6712599" y="5420887"/>
            <a:ext cx="274320" cy="0"/>
          </a:xfrm>
          <a:prstGeom prst="line">
            <a:avLst/>
          </a:prstGeom>
          <a:noFill/>
          <a:ln w="6350">
            <a:solidFill>
              <a:srgbClr val="F8E5D9"/>
            </a:solidFill>
            <a:round/>
            <a:headEnd type="oval"/>
            <a:tailEnd type="triangle" w="med" len="med"/>
          </a:ln>
          <a:extLst>
            <a:ext uri="{909E8E84-426E-40DD-AFC4-6F175D3DCCD1}">
              <a14:hiddenFill xmlns:a14="http://schemas.microsoft.com/office/drawing/2010/main">
                <a:noFill/>
              </a14:hiddenFill>
            </a:ext>
          </a:extLst>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IBM Plex Sans"/>
              <a:cs typeface="Calibri"/>
            </a:endParaRPr>
          </a:p>
        </p:txBody>
      </p:sp>
      <p:grpSp>
        <p:nvGrpSpPr>
          <p:cNvPr id="54" name="Group 53">
            <a:extLst>
              <a:ext uri="{FF2B5EF4-FFF2-40B4-BE49-F238E27FC236}">
                <a16:creationId xmlns:a16="http://schemas.microsoft.com/office/drawing/2014/main" id="{65731D99-F542-8647-B9A1-9B0555E50307}"/>
              </a:ext>
            </a:extLst>
          </p:cNvPr>
          <p:cNvGrpSpPr/>
          <p:nvPr/>
        </p:nvGrpSpPr>
        <p:grpSpPr>
          <a:xfrm>
            <a:off x="2947823" y="4059770"/>
            <a:ext cx="2053790" cy="1194490"/>
            <a:chOff x="2947823" y="3202519"/>
            <a:chExt cx="2053790" cy="1194490"/>
          </a:xfrm>
        </p:grpSpPr>
        <p:sp>
          <p:nvSpPr>
            <p:cNvPr id="25" name="TextBox 24">
              <a:extLst>
                <a:ext uri="{FF2B5EF4-FFF2-40B4-BE49-F238E27FC236}">
                  <a16:creationId xmlns:a16="http://schemas.microsoft.com/office/drawing/2014/main" id="{C939A963-AA0F-1240-A878-4BB80A12A524}"/>
                </a:ext>
              </a:extLst>
            </p:cNvPr>
            <p:cNvSpPr txBox="1"/>
            <p:nvPr/>
          </p:nvSpPr>
          <p:spPr>
            <a:xfrm flipH="1">
              <a:off x="2947823" y="3966122"/>
              <a:ext cx="1443854" cy="430887"/>
            </a:xfrm>
            <a:prstGeom prst="rect">
              <a:avLst/>
            </a:prstGeom>
            <a:noFill/>
            <a:ln>
              <a:solidFill>
                <a:srgbClr val="F8E5D9"/>
              </a:solidFill>
            </a:ln>
          </p:spPr>
          <p:txBody>
            <a:bodyPr wrap="square" rtlCol="0" anchor="ctr">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panose="020B0503050000000000" pitchFamily="34" charset="77"/>
                  <a:ea typeface="ＭＳ Ｐゴシック" pitchFamily="34" charset="-128"/>
                  <a:cs typeface="Calibri"/>
                </a:rPr>
                <a:t>Prediction, pattern, classification</a:t>
              </a:r>
            </a:p>
          </p:txBody>
        </p:sp>
        <p:cxnSp>
          <p:nvCxnSpPr>
            <p:cNvPr id="15" name="Elbow Connector 14">
              <a:extLst>
                <a:ext uri="{FF2B5EF4-FFF2-40B4-BE49-F238E27FC236}">
                  <a16:creationId xmlns:a16="http://schemas.microsoft.com/office/drawing/2014/main" id="{0E350574-1837-0D4F-94CC-4E164523EC88}"/>
                </a:ext>
              </a:extLst>
            </p:cNvPr>
            <p:cNvCxnSpPr>
              <a:cxnSpLocks/>
            </p:cNvCxnSpPr>
            <p:nvPr/>
          </p:nvCxnSpPr>
          <p:spPr>
            <a:xfrm flipV="1">
              <a:off x="4087640" y="3202519"/>
              <a:ext cx="913973" cy="770282"/>
            </a:xfrm>
            <a:prstGeom prst="bentConnector3">
              <a:avLst>
                <a:gd name="adj1" fmla="val -43067"/>
              </a:avLst>
            </a:prstGeom>
            <a:ln w="6350">
              <a:solidFill>
                <a:srgbClr val="FFFFFF"/>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pic>
        <p:nvPicPr>
          <p:cNvPr id="51" name="Picture 50">
            <a:extLst>
              <a:ext uri="{FF2B5EF4-FFF2-40B4-BE49-F238E27FC236}">
                <a16:creationId xmlns:a16="http://schemas.microsoft.com/office/drawing/2014/main" id="{F43A3D1C-21DF-EE41-9FD4-C59D18D9BC0B}"/>
              </a:ext>
            </a:extLst>
          </p:cNvPr>
          <p:cNvPicPr>
            <a:picLocks noChangeAspect="1"/>
          </p:cNvPicPr>
          <p:nvPr/>
        </p:nvPicPr>
        <p:blipFill>
          <a:blip r:embed="rId3">
            <a:lum bright="70000" contrast="-70000"/>
          </a:blip>
          <a:stretch>
            <a:fillRect/>
          </a:stretch>
        </p:blipFill>
        <p:spPr>
          <a:xfrm>
            <a:off x="329536" y="1455759"/>
            <a:ext cx="472888" cy="441362"/>
          </a:xfrm>
          <a:prstGeom prst="rect">
            <a:avLst/>
          </a:prstGeom>
        </p:spPr>
      </p:pic>
      <p:pic>
        <p:nvPicPr>
          <p:cNvPr id="53" name="Picture 52">
            <a:extLst>
              <a:ext uri="{FF2B5EF4-FFF2-40B4-BE49-F238E27FC236}">
                <a16:creationId xmlns:a16="http://schemas.microsoft.com/office/drawing/2014/main" id="{2056BD2E-E67F-2C4D-8EE5-90A6927EB064}"/>
              </a:ext>
            </a:extLst>
          </p:cNvPr>
          <p:cNvPicPr>
            <a:picLocks noChangeAspect="1"/>
          </p:cNvPicPr>
          <p:nvPr/>
        </p:nvPicPr>
        <p:blipFill>
          <a:blip r:embed="rId4">
            <a:lum bright="70000" contrast="-70000"/>
          </a:blip>
          <a:stretch>
            <a:fillRect/>
          </a:stretch>
        </p:blipFill>
        <p:spPr>
          <a:xfrm>
            <a:off x="4882608" y="1454071"/>
            <a:ext cx="549383" cy="443051"/>
          </a:xfrm>
          <a:prstGeom prst="rect">
            <a:avLst/>
          </a:prstGeom>
        </p:spPr>
      </p:pic>
    </p:spTree>
    <p:extLst>
      <p:ext uri="{BB962C8B-B14F-4D97-AF65-F5344CB8AC3E}">
        <p14:creationId xmlns:p14="http://schemas.microsoft.com/office/powerpoint/2010/main" val="31125523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4C05DA-E566-8146-A213-4370A739ACB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6200" y="3676022"/>
            <a:ext cx="4486656" cy="2324729"/>
          </a:xfrm>
          <a:prstGeom prst="rect">
            <a:avLst/>
          </a:prstGeom>
        </p:spPr>
      </p:pic>
      <p:sp>
        <p:nvSpPr>
          <p:cNvPr id="2" name="Title 1"/>
          <p:cNvSpPr>
            <a:spLocks noGrp="1"/>
          </p:cNvSpPr>
          <p:nvPr>
            <p:ph type="title"/>
          </p:nvPr>
        </p:nvSpPr>
        <p:spPr>
          <a:xfrm>
            <a:off x="259278" y="361290"/>
            <a:ext cx="6867144" cy="664797"/>
          </a:xfrm>
        </p:spPr>
        <p:txBody>
          <a:bodyPr>
            <a:spAutoFit/>
          </a:bodyPr>
          <a:lstStyle/>
          <a:p>
            <a:r>
              <a:rPr lang="en-US" b="1" dirty="0"/>
              <a:t>Capitalize on the power of prescriptive analytics with </a:t>
            </a:r>
            <a:r>
              <a:rPr lang="en-US" b="1" dirty="0">
                <a:solidFill>
                  <a:schemeClr val="accent2"/>
                </a:solidFill>
              </a:rPr>
              <a:t>Decision Optimization</a:t>
            </a:r>
          </a:p>
        </p:txBody>
      </p:sp>
      <p:sp>
        <p:nvSpPr>
          <p:cNvPr id="5" name="Text Placeholder 4"/>
          <p:cNvSpPr>
            <a:spLocks noGrp="1"/>
          </p:cNvSpPr>
          <p:nvPr>
            <p:ph type="body" sz="quarter" idx="12"/>
          </p:nvPr>
        </p:nvSpPr>
        <p:spPr>
          <a:xfrm>
            <a:off x="247165" y="1756759"/>
            <a:ext cx="1837944" cy="1187505"/>
          </a:xfrm>
        </p:spPr>
        <p:txBody>
          <a:bodyPr>
            <a:spAutoFit/>
          </a:bodyPr>
          <a:lstStyle/>
          <a:p>
            <a:r>
              <a:rPr lang="en-US" dirty="0"/>
              <a:t>Create innovative solutions</a:t>
            </a:r>
          </a:p>
          <a:p>
            <a:r>
              <a:rPr lang="en-US" sz="1000" dirty="0"/>
              <a:t>Combine optimization technology with data science techniques such as machine learning</a:t>
            </a:r>
          </a:p>
        </p:txBody>
      </p:sp>
      <p:sp>
        <p:nvSpPr>
          <p:cNvPr id="6" name="Text Placeholder 5"/>
          <p:cNvSpPr>
            <a:spLocks noGrp="1"/>
          </p:cNvSpPr>
          <p:nvPr>
            <p:ph type="body" sz="quarter" idx="13"/>
          </p:nvPr>
        </p:nvSpPr>
        <p:spPr>
          <a:xfrm>
            <a:off x="2533165" y="1756758"/>
            <a:ext cx="1837944" cy="1033616"/>
          </a:xfrm>
        </p:spPr>
        <p:txBody>
          <a:bodyPr>
            <a:spAutoFit/>
          </a:bodyPr>
          <a:lstStyle/>
          <a:p>
            <a:pPr lvl="0">
              <a:buClr>
                <a:srgbClr val="000000"/>
              </a:buClr>
            </a:pPr>
            <a:r>
              <a:rPr lang="en-US" dirty="0"/>
              <a:t>Improve </a:t>
            </a:r>
            <a:br>
              <a:rPr lang="en-US" dirty="0"/>
            </a:br>
            <a:r>
              <a:rPr lang="en-US" dirty="0"/>
              <a:t>productivity</a:t>
            </a:r>
          </a:p>
          <a:p>
            <a:pPr lvl="0">
              <a:buClr>
                <a:srgbClr val="000000"/>
              </a:buClr>
            </a:pPr>
            <a:r>
              <a:rPr lang="en-US" sz="1000" dirty="0"/>
              <a:t>Validate optimization models more quickly and easily using visual dashboards</a:t>
            </a:r>
          </a:p>
        </p:txBody>
      </p:sp>
      <p:sp>
        <p:nvSpPr>
          <p:cNvPr id="7" name="Text Placeholder 6"/>
          <p:cNvSpPr>
            <a:spLocks noGrp="1"/>
          </p:cNvSpPr>
          <p:nvPr>
            <p:ph type="body" sz="quarter" idx="14"/>
          </p:nvPr>
        </p:nvSpPr>
        <p:spPr>
          <a:xfrm>
            <a:off x="4819166" y="1756758"/>
            <a:ext cx="1768042" cy="1033616"/>
          </a:xfrm>
        </p:spPr>
        <p:txBody>
          <a:bodyPr>
            <a:spAutoFit/>
          </a:bodyPr>
          <a:lstStyle/>
          <a:p>
            <a:pPr lvl="0">
              <a:buClr>
                <a:srgbClr val="000000"/>
              </a:buClr>
            </a:pPr>
            <a:r>
              <a:rPr lang="en-US" dirty="0"/>
              <a:t>Experience fast time to value</a:t>
            </a:r>
          </a:p>
          <a:p>
            <a:pPr lvl="0">
              <a:buClr>
                <a:srgbClr val="000000"/>
              </a:buClr>
            </a:pPr>
            <a:r>
              <a:rPr lang="en-US" sz="1000" dirty="0"/>
              <a:t>Solve optimization models quickly across domains using powerful solvers</a:t>
            </a:r>
          </a:p>
        </p:txBody>
      </p:sp>
      <p:sp>
        <p:nvSpPr>
          <p:cNvPr id="8" name="Text Placeholder 7"/>
          <p:cNvSpPr>
            <a:spLocks noGrp="1"/>
          </p:cNvSpPr>
          <p:nvPr>
            <p:ph type="body" sz="quarter" idx="15"/>
          </p:nvPr>
        </p:nvSpPr>
        <p:spPr>
          <a:xfrm>
            <a:off x="7105165" y="1756758"/>
            <a:ext cx="1837944" cy="1033616"/>
          </a:xfrm>
        </p:spPr>
        <p:txBody>
          <a:bodyPr>
            <a:spAutoFit/>
          </a:bodyPr>
          <a:lstStyle/>
          <a:p>
            <a:pPr lvl="0">
              <a:buClr>
                <a:srgbClr val="000000"/>
              </a:buClr>
            </a:pPr>
            <a:r>
              <a:rPr lang="en-US" dirty="0"/>
              <a:t>Operationalize your projects</a:t>
            </a:r>
          </a:p>
          <a:p>
            <a:pPr lvl="0">
              <a:buClr>
                <a:srgbClr val="000000"/>
              </a:buClr>
            </a:pPr>
            <a:r>
              <a:rPr lang="en-US" sz="1000" dirty="0"/>
              <a:t>Deploy optimization models in production to drive business impact around real use cases</a:t>
            </a:r>
          </a:p>
        </p:txBody>
      </p:sp>
      <p:pic>
        <p:nvPicPr>
          <p:cNvPr id="12" name="Picture 11">
            <a:extLst>
              <a:ext uri="{FF2B5EF4-FFF2-40B4-BE49-F238E27FC236}">
                <a16:creationId xmlns:a16="http://schemas.microsoft.com/office/drawing/2014/main" id="{176B0B5B-2FCD-0F4F-A5E0-8A39EE723C8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flipH="1">
            <a:off x="4650417" y="3676022"/>
            <a:ext cx="4486656" cy="2324729"/>
          </a:xfrm>
          <a:prstGeom prst="rect">
            <a:avLst/>
          </a:prstGeom>
        </p:spPr>
      </p:pic>
      <p:sp>
        <p:nvSpPr>
          <p:cNvPr id="9" name="Slide Number Placeholder 1">
            <a:extLst>
              <a:ext uri="{FF2B5EF4-FFF2-40B4-BE49-F238E27FC236}">
                <a16:creationId xmlns:a16="http://schemas.microsoft.com/office/drawing/2014/main" id="{93D319DB-97D5-3745-AC31-FA4F56F07631}"/>
              </a:ext>
            </a:extLst>
          </p:cNvPr>
          <p:cNvSpPr txBox="1">
            <a:spLocks/>
          </p:cNvSpPr>
          <p:nvPr/>
        </p:nvSpPr>
        <p:spPr>
          <a:xfrm>
            <a:off x="6893745" y="6428130"/>
            <a:ext cx="20574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455462" rtl="0" eaLnBrk="1" fontAlgn="auto" latinLnBrk="0" hangingPunct="1">
              <a:lnSpc>
                <a:spcPct val="100000"/>
              </a:lnSpc>
              <a:spcBef>
                <a:spcPts val="0"/>
              </a:spcBef>
              <a:spcAft>
                <a:spcPts val="0"/>
              </a:spcAft>
              <a:buClrTx/>
              <a:buSzTx/>
              <a:buFontTx/>
              <a:buNone/>
              <a:tabLst/>
              <a:defRPr/>
            </a:pPr>
            <a:fld id="{86CB4B4D-7CA3-9044-876B-883B54F8677D}"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455462" rtl="0" eaLnBrk="1" fontAlgn="auto" latinLnBrk="0" hangingPunct="1">
                <a:lnSpc>
                  <a:spcPct val="100000"/>
                </a:lnSpc>
                <a:spcBef>
                  <a:spcPts val="0"/>
                </a:spcBef>
                <a:spcAft>
                  <a:spcPts val="0"/>
                </a:spcAft>
                <a:buClrTx/>
                <a:buSzTx/>
                <a:buFontTx/>
                <a:buNone/>
                <a:tabLst/>
                <a:defRPr/>
              </a:pPr>
              <a:t>89</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10" name="Footer Placeholder 3">
            <a:extLst>
              <a:ext uri="{FF2B5EF4-FFF2-40B4-BE49-F238E27FC236}">
                <a16:creationId xmlns:a16="http://schemas.microsoft.com/office/drawing/2014/main" id="{1D488167-78AD-A344-89FC-700D82FAF161}"/>
              </a:ext>
            </a:extLst>
          </p:cNvPr>
          <p:cNvSpPr txBox="1">
            <a:spLocks/>
          </p:cNvSpPr>
          <p:nvPr/>
        </p:nvSpPr>
        <p:spPr>
          <a:xfrm>
            <a:off x="228600" y="5685282"/>
            <a:ext cx="64008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IBM Watson / © 2019 IBM Corporation</a:t>
            </a:r>
          </a:p>
        </p:txBody>
      </p:sp>
    </p:spTree>
    <p:extLst>
      <p:ext uri="{BB962C8B-B14F-4D97-AF65-F5344CB8AC3E}">
        <p14:creationId xmlns:p14="http://schemas.microsoft.com/office/powerpoint/2010/main" val="310616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9440" y="617982"/>
            <a:ext cx="1165225" cy="422275"/>
          </a:xfrm>
          <a:prstGeom prst="rect">
            <a:avLst/>
          </a:prstGeom>
        </p:spPr>
        <p:txBody>
          <a:bodyPr vert="horz" wrap="square" lIns="0" tIns="13335" rIns="0" bIns="0" rtlCol="0">
            <a:spAutoFit/>
          </a:bodyPr>
          <a:lstStyle/>
          <a:p>
            <a:pPr marL="12700">
              <a:lnSpc>
                <a:spcPct val="100000"/>
              </a:lnSpc>
              <a:spcBef>
                <a:spcPts val="105"/>
              </a:spcBef>
            </a:pPr>
            <a:r>
              <a:rPr sz="2600" b="1" dirty="0">
                <a:solidFill>
                  <a:srgbClr val="006FC0"/>
                </a:solidFill>
                <a:latin typeface="Arial"/>
                <a:cs typeface="Arial"/>
              </a:rPr>
              <a:t>Outline</a:t>
            </a:r>
            <a:endParaRPr sz="2600" dirty="0">
              <a:latin typeface="Arial"/>
              <a:cs typeface="Arial"/>
            </a:endParaRPr>
          </a:p>
        </p:txBody>
      </p:sp>
      <p:sp>
        <p:nvSpPr>
          <p:cNvPr id="3" name="object 3"/>
          <p:cNvSpPr txBox="1"/>
          <p:nvPr/>
        </p:nvSpPr>
        <p:spPr>
          <a:xfrm>
            <a:off x="254000" y="1591817"/>
            <a:ext cx="4165600" cy="2782813"/>
          </a:xfrm>
          <a:prstGeom prst="rect">
            <a:avLst/>
          </a:prstGeom>
        </p:spPr>
        <p:txBody>
          <a:bodyPr vert="horz" wrap="square" lIns="0" tIns="12700" rIns="0" bIns="0" rtlCol="0">
            <a:spAutoFit/>
          </a:bodyPr>
          <a:lstStyle/>
          <a:p>
            <a:pPr marL="273050" indent="-260985">
              <a:lnSpc>
                <a:spcPct val="100000"/>
              </a:lnSpc>
              <a:spcBef>
                <a:spcPts val="100"/>
              </a:spcBef>
              <a:buFont typeface="Arial Unicode MS"/>
              <a:buChar char="▪"/>
              <a:tabLst>
                <a:tab pos="273685" algn="l"/>
              </a:tabLst>
            </a:pPr>
            <a:r>
              <a:rPr lang="en-US" sz="2400" b="1" spc="-5" dirty="0">
                <a:latin typeface="Arial"/>
                <a:cs typeface="Arial"/>
              </a:rPr>
              <a:t>IBM Cloud</a:t>
            </a:r>
            <a:r>
              <a:rPr sz="2400" b="1" spc="-50" dirty="0">
                <a:latin typeface="Arial"/>
                <a:cs typeface="Arial"/>
              </a:rPr>
              <a:t> </a:t>
            </a:r>
            <a:r>
              <a:rPr sz="2400" b="1" dirty="0">
                <a:latin typeface="Arial"/>
                <a:cs typeface="Arial"/>
              </a:rPr>
              <a:t>Overview</a:t>
            </a:r>
            <a:endParaRPr lang="en-US" sz="2400" dirty="0">
              <a:latin typeface="Arial"/>
              <a:cs typeface="Arial"/>
            </a:endParaRPr>
          </a:p>
          <a:p>
            <a:pPr>
              <a:lnSpc>
                <a:spcPct val="100000"/>
              </a:lnSpc>
              <a:spcBef>
                <a:spcPts val="5"/>
              </a:spcBef>
              <a:buFont typeface="Arial Unicode MS"/>
              <a:buChar char="▪"/>
            </a:pPr>
            <a:endParaRPr sz="3000" dirty="0">
              <a:latin typeface="Arial"/>
              <a:cs typeface="Arial"/>
            </a:endParaRPr>
          </a:p>
          <a:p>
            <a:pPr marL="273050" indent="-260985">
              <a:lnSpc>
                <a:spcPct val="100000"/>
              </a:lnSpc>
              <a:buFont typeface="Arial Unicode MS"/>
              <a:buChar char="▪"/>
              <a:tabLst>
                <a:tab pos="273685" algn="l"/>
              </a:tabLst>
            </a:pPr>
            <a:r>
              <a:rPr lang="en-US" sz="2400" b="1" dirty="0">
                <a:latin typeface="Arial"/>
                <a:cs typeface="Arial"/>
              </a:rPr>
              <a:t>Watson Services </a:t>
            </a:r>
            <a:r>
              <a:rPr sz="2400" b="1" dirty="0">
                <a:latin typeface="Arial"/>
                <a:cs typeface="Arial"/>
              </a:rPr>
              <a:t>Overview</a:t>
            </a:r>
            <a:endParaRPr sz="2400" dirty="0">
              <a:latin typeface="Arial"/>
              <a:cs typeface="Arial"/>
            </a:endParaRPr>
          </a:p>
          <a:p>
            <a:pPr>
              <a:lnSpc>
                <a:spcPct val="100000"/>
              </a:lnSpc>
              <a:spcBef>
                <a:spcPts val="5"/>
              </a:spcBef>
              <a:buFont typeface="Arial Unicode MS"/>
              <a:buChar char="▪"/>
            </a:pPr>
            <a:endParaRPr sz="3000" dirty="0">
              <a:latin typeface="Arial"/>
              <a:cs typeface="Arial"/>
            </a:endParaRPr>
          </a:p>
          <a:p>
            <a:pPr marL="273050" indent="-260985">
              <a:lnSpc>
                <a:spcPct val="100000"/>
              </a:lnSpc>
              <a:spcBef>
                <a:spcPts val="5"/>
              </a:spcBef>
              <a:buFont typeface="Arial Unicode MS"/>
              <a:buChar char="▪"/>
              <a:tabLst>
                <a:tab pos="273685" algn="l"/>
              </a:tabLst>
            </a:pPr>
            <a:r>
              <a:rPr lang="en-US" sz="2400" b="1" dirty="0">
                <a:latin typeface="Arial"/>
                <a:cs typeface="Arial"/>
              </a:rPr>
              <a:t>Watson Studio</a:t>
            </a:r>
            <a:r>
              <a:rPr sz="2400" b="1" spc="-15" dirty="0">
                <a:latin typeface="Arial"/>
                <a:cs typeface="Arial"/>
              </a:rPr>
              <a:t> </a:t>
            </a:r>
            <a:r>
              <a:rPr sz="2400" b="1" dirty="0">
                <a:latin typeface="Arial"/>
                <a:cs typeface="Arial"/>
              </a:rPr>
              <a:t>Overview</a:t>
            </a:r>
            <a:endParaRPr lang="en-US" sz="2400" b="1" dirty="0">
              <a:latin typeface="Arial"/>
              <a:cs typeface="Arial"/>
            </a:endParaRPr>
          </a:p>
          <a:p>
            <a:pPr marL="273050" indent="-260985">
              <a:lnSpc>
                <a:spcPct val="100000"/>
              </a:lnSpc>
              <a:spcBef>
                <a:spcPts val="5"/>
              </a:spcBef>
              <a:buFont typeface="Arial Unicode MS"/>
              <a:buChar char="▪"/>
              <a:tabLst>
                <a:tab pos="273685" algn="l"/>
              </a:tabLst>
            </a:pPr>
            <a:endParaRPr lang="en-US" sz="2400" b="1" dirty="0">
              <a:latin typeface="Arial"/>
              <a:cs typeface="Arial"/>
            </a:endParaRPr>
          </a:p>
          <a:p>
            <a:pPr marL="273050" indent="-260985">
              <a:lnSpc>
                <a:spcPct val="100000"/>
              </a:lnSpc>
              <a:spcBef>
                <a:spcPts val="5"/>
              </a:spcBef>
              <a:buFont typeface="Arial Unicode MS"/>
              <a:buChar char="▪"/>
              <a:tabLst>
                <a:tab pos="273685" algn="l"/>
              </a:tabLst>
            </a:pPr>
            <a:r>
              <a:rPr lang="en-US" sz="2400" b="1" dirty="0">
                <a:latin typeface="Arial"/>
                <a:cs typeface="Arial"/>
              </a:rPr>
              <a:t>Labs</a:t>
            </a:r>
            <a:endParaRPr sz="2400" dirty="0">
              <a:latin typeface="Arial"/>
              <a:cs typeface="Arial"/>
            </a:endParaRPr>
          </a:p>
        </p:txBody>
      </p:sp>
      <p:sp>
        <p:nvSpPr>
          <p:cNvPr id="4" name="object 4"/>
          <p:cNvSpPr/>
          <p:nvPr/>
        </p:nvSpPr>
        <p:spPr>
          <a:xfrm>
            <a:off x="4299098" y="1598561"/>
            <a:ext cx="1018203" cy="399530"/>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4328159" y="1604772"/>
            <a:ext cx="955548" cy="345948"/>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4328159" y="1604772"/>
            <a:ext cx="955675" cy="346075"/>
          </a:xfrm>
          <a:custGeom>
            <a:avLst/>
            <a:gdLst/>
            <a:ahLst/>
            <a:cxnLst/>
            <a:rect l="l" t="t" r="r" b="b"/>
            <a:pathLst>
              <a:path w="955675" h="346075">
                <a:moveTo>
                  <a:pt x="0" y="172974"/>
                </a:moveTo>
                <a:lnTo>
                  <a:pt x="172974" y="0"/>
                </a:lnTo>
                <a:lnTo>
                  <a:pt x="172974" y="86487"/>
                </a:lnTo>
                <a:lnTo>
                  <a:pt x="955548" y="86487"/>
                </a:lnTo>
                <a:lnTo>
                  <a:pt x="955548" y="259461"/>
                </a:lnTo>
                <a:lnTo>
                  <a:pt x="172974" y="259461"/>
                </a:lnTo>
                <a:lnTo>
                  <a:pt x="172974" y="345948"/>
                </a:lnTo>
                <a:lnTo>
                  <a:pt x="0" y="172974"/>
                </a:lnTo>
                <a:close/>
              </a:path>
            </a:pathLst>
          </a:custGeom>
          <a:ln w="9144">
            <a:solidFill>
              <a:srgbClr val="007BAC"/>
            </a:solidFill>
          </a:ln>
        </p:spPr>
        <p:txBody>
          <a:bodyPr wrap="square" lIns="0" tIns="0" rIns="0" bIns="0" rtlCol="0"/>
          <a:lstStyle/>
          <a:p>
            <a:endParaRPr dirty="0"/>
          </a:p>
        </p:txBody>
      </p:sp>
      <p:sp>
        <p:nvSpPr>
          <p:cNvPr id="9" name="object 9"/>
          <p:cNvSpPr txBox="1"/>
          <p:nvPr/>
        </p:nvSpPr>
        <p:spPr>
          <a:xfrm>
            <a:off x="243840" y="6499751"/>
            <a:ext cx="146685" cy="167005"/>
          </a:xfrm>
          <a:prstGeom prst="rect">
            <a:avLst/>
          </a:prstGeom>
        </p:spPr>
        <p:txBody>
          <a:bodyPr vert="horz" wrap="square" lIns="0" tIns="0" rIns="0" bIns="0" rtlCol="0">
            <a:spAutoFit/>
          </a:bodyPr>
          <a:lstStyle/>
          <a:p>
            <a:pPr marL="38100">
              <a:lnSpc>
                <a:spcPct val="100000"/>
              </a:lnSpc>
            </a:pPr>
            <a:fld id="{81D60167-4931-47E6-BA6A-407CBD079E47}" type="slidenum">
              <a:rPr sz="1000" spc="-5">
                <a:latin typeface="Arial"/>
                <a:cs typeface="Arial"/>
              </a:rPr>
              <a:t>9</a:t>
            </a:fld>
            <a:endParaRPr sz="1000" dirty="0">
              <a:latin typeface="Arial"/>
              <a:cs typeface="Arial"/>
            </a:endParaRPr>
          </a:p>
        </p:txBody>
      </p:sp>
      <p:sp>
        <p:nvSpPr>
          <p:cNvPr id="10" name="object 10"/>
          <p:cNvSpPr txBox="1">
            <a:spLocks noGrp="1"/>
          </p:cNvSpPr>
          <p:nvPr>
            <p:ph type="ftr" sz="quarter" idx="5"/>
          </p:nvPr>
        </p:nvSpPr>
        <p:spPr>
          <a:xfrm>
            <a:off x="7543800" y="6455626"/>
            <a:ext cx="1261745" cy="153670"/>
          </a:xfrm>
          <a:prstGeom prst="rect">
            <a:avLst/>
          </a:prstGeom>
        </p:spPr>
        <p:txBody>
          <a:bodyPr vert="horz" wrap="square" lIns="0" tIns="1905" rIns="0" bIns="0" rtlCol="0">
            <a:spAutoFit/>
          </a:bodyPr>
          <a:lstStyle/>
          <a:p>
            <a:pPr marL="12700">
              <a:lnSpc>
                <a:spcPct val="100000"/>
              </a:lnSpc>
              <a:spcBef>
                <a:spcPts val="15"/>
              </a:spcBef>
            </a:pPr>
            <a:r>
              <a:rPr dirty="0"/>
              <a:t>© 2020 IBM</a:t>
            </a:r>
            <a:r>
              <a:rPr spc="-100" dirty="0"/>
              <a:t> </a:t>
            </a:r>
            <a:r>
              <a:rPr dirty="0"/>
              <a:t>Corporation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 y="609600"/>
            <a:ext cx="8595994" cy="413575"/>
          </a:xfrm>
          <a:prstGeom prst="rect">
            <a:avLst/>
          </a:prstGeom>
        </p:spPr>
        <p:txBody>
          <a:bodyPr vert="horz" wrap="square" lIns="0" tIns="13335" rIns="0" bIns="0" rtlCol="0">
            <a:spAutoFit/>
          </a:bodyPr>
          <a:lstStyle/>
          <a:p>
            <a:pPr marL="12700">
              <a:lnSpc>
                <a:spcPct val="100000"/>
              </a:lnSpc>
              <a:spcBef>
                <a:spcPts val="105"/>
              </a:spcBef>
            </a:pPr>
            <a:r>
              <a:rPr sz="2600" b="1" dirty="0">
                <a:solidFill>
                  <a:srgbClr val="0070C0"/>
                </a:solidFill>
                <a:latin typeface="Arial"/>
                <a:cs typeface="Arial"/>
              </a:rPr>
              <a:t>Lab-</a:t>
            </a:r>
            <a:r>
              <a:rPr lang="en-US" sz="2600" b="1" dirty="0">
                <a:solidFill>
                  <a:srgbClr val="0070C0"/>
                </a:solidFill>
              </a:rPr>
              <a:t>4</a:t>
            </a:r>
            <a:r>
              <a:rPr sz="2600" b="1" dirty="0">
                <a:solidFill>
                  <a:srgbClr val="0070C0"/>
                </a:solidFill>
                <a:latin typeface="Arial"/>
                <a:cs typeface="Arial"/>
              </a:rPr>
              <a:t>: </a:t>
            </a:r>
            <a:r>
              <a:rPr lang="en-US" sz="2600" b="1" dirty="0">
                <a:solidFill>
                  <a:srgbClr val="0070C0"/>
                </a:solidFill>
                <a:latin typeface="Arial"/>
                <a:cs typeface="Arial"/>
              </a:rPr>
              <a:t>Watson Studio – </a:t>
            </a:r>
            <a:r>
              <a:rPr lang="en-US" sz="2600" b="1" dirty="0">
                <a:solidFill>
                  <a:srgbClr val="0070C0"/>
                </a:solidFill>
              </a:rPr>
              <a:t>Forecast COVID-19 Outbreaks </a:t>
            </a:r>
            <a:endParaRPr sz="2600" b="1" dirty="0">
              <a:solidFill>
                <a:srgbClr val="0070C0"/>
              </a:solidFil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a:t>90</a:t>
            </a:fld>
            <a:endParaRPr spc="-5"/>
          </a:p>
        </p:txBody>
      </p:sp>
      <p:sp>
        <p:nvSpPr>
          <p:cNvPr id="7" name="object 40">
            <a:extLst>
              <a:ext uri="{FF2B5EF4-FFF2-40B4-BE49-F238E27FC236}">
                <a16:creationId xmlns:a16="http://schemas.microsoft.com/office/drawing/2014/main" id="{BD375C95-6F22-3145-8870-914278FBCD5E}"/>
              </a:ext>
            </a:extLst>
          </p:cNvPr>
          <p:cNvSpPr txBox="1">
            <a:spLocks noGrp="1"/>
          </p:cNvSpPr>
          <p:nvPr>
            <p:ph type="ftr" sz="quarter" idx="5"/>
          </p:nvPr>
        </p:nvSpPr>
        <p:spPr>
          <a:xfrm>
            <a:off x="7578089" y="6381326"/>
            <a:ext cx="1261745" cy="153670"/>
          </a:xfrm>
          <a:prstGeom prst="rect">
            <a:avLst/>
          </a:prstGeom>
        </p:spPr>
        <p:txBody>
          <a:bodyPr vert="horz" wrap="square" lIns="0" tIns="1905" rIns="0" bIns="0" rtlCol="0">
            <a:spAutoFit/>
          </a:bodyPr>
          <a:lstStyle/>
          <a:p>
            <a:pPr marL="12700">
              <a:lnSpc>
                <a:spcPct val="100000"/>
              </a:lnSpc>
              <a:spcBef>
                <a:spcPts val="15"/>
              </a:spcBef>
            </a:pPr>
            <a:r>
              <a:t>© 2020 IBM</a:t>
            </a:r>
            <a:r>
              <a:rPr spc="-100"/>
              <a:t> </a:t>
            </a:r>
            <a:r>
              <a:t>Corporation</a:t>
            </a:r>
          </a:p>
        </p:txBody>
      </p:sp>
      <p:sp>
        <p:nvSpPr>
          <p:cNvPr id="6" name="object 3">
            <a:extLst>
              <a:ext uri="{FF2B5EF4-FFF2-40B4-BE49-F238E27FC236}">
                <a16:creationId xmlns:a16="http://schemas.microsoft.com/office/drawing/2014/main" id="{771FDFC9-15BA-5E4F-A11C-0044A2005EB8}"/>
              </a:ext>
            </a:extLst>
          </p:cNvPr>
          <p:cNvSpPr txBox="1"/>
          <p:nvPr/>
        </p:nvSpPr>
        <p:spPr>
          <a:xfrm>
            <a:off x="243840" y="1143000"/>
            <a:ext cx="8823960" cy="5311069"/>
          </a:xfrm>
          <a:prstGeom prst="rect">
            <a:avLst/>
          </a:prstGeom>
        </p:spPr>
        <p:txBody>
          <a:bodyPr vert="horz" wrap="square" lIns="0" tIns="75565" rIns="0" bIns="0" rtlCol="0">
            <a:spAutoFit/>
          </a:bodyPr>
          <a:lstStyle/>
          <a:p>
            <a:pPr marL="12700">
              <a:lnSpc>
                <a:spcPct val="100000"/>
              </a:lnSpc>
              <a:spcBef>
                <a:spcPts val="595"/>
              </a:spcBef>
            </a:pPr>
            <a:r>
              <a:rPr sz="2000" b="1" dirty="0">
                <a:latin typeface="Arial"/>
                <a:cs typeface="Arial"/>
              </a:rPr>
              <a:t>Introduction:</a:t>
            </a:r>
            <a:endParaRPr sz="2000" dirty="0">
              <a:latin typeface="Arial"/>
              <a:cs typeface="Arial"/>
            </a:endParaRPr>
          </a:p>
          <a:p>
            <a:pPr marL="12700" marR="5080">
              <a:spcBef>
                <a:spcPts val="440"/>
              </a:spcBef>
            </a:pPr>
            <a:r>
              <a:rPr lang="en-US" dirty="0"/>
              <a:t>This lab will apply predictive analytics to analyze different factors among people to predict future COVID-19 infection rates in an area.  Based on areas predicted to have high COVID-19 infections – this lab will apply optimization techniques to optimize the planning of transferring COVID-19 patients from hospitals located in epidemic areas to hospitals with less COVID-19 patients.  Our hope is to educate people how to apply IBM's predictive and optimization technologies to help them improve planning and responding to COVID-19 cases.</a:t>
            </a:r>
          </a:p>
          <a:p>
            <a:pPr marL="12700" marR="5080">
              <a:lnSpc>
                <a:spcPct val="100000"/>
              </a:lnSpc>
              <a:spcBef>
                <a:spcPts val="440"/>
              </a:spcBef>
            </a:pPr>
            <a:endParaRPr sz="1800" dirty="0">
              <a:latin typeface="Arial"/>
              <a:cs typeface="Arial"/>
            </a:endParaRPr>
          </a:p>
          <a:p>
            <a:pPr marL="12700">
              <a:lnSpc>
                <a:spcPct val="100000"/>
              </a:lnSpc>
              <a:spcBef>
                <a:spcPts val="475"/>
              </a:spcBef>
            </a:pPr>
            <a:r>
              <a:rPr sz="2000" b="1" spc="-5" dirty="0">
                <a:latin typeface="Arial"/>
                <a:cs typeface="Arial"/>
              </a:rPr>
              <a:t>Objectives:</a:t>
            </a:r>
            <a:endParaRPr sz="2000" dirty="0">
              <a:latin typeface="Arial"/>
              <a:cs typeface="Arial"/>
            </a:endParaRPr>
          </a:p>
          <a:p>
            <a:r>
              <a:rPr lang="en-US" dirty="0"/>
              <a:t>The goal of this lab is to educate user on how to apply IBM predictive analytics and optimization tools to different applications of COVID-19 like (1) predicting future infections and (2) optimizing response for better decision making.  We intend students learn these skills.</a:t>
            </a:r>
          </a:p>
          <a:p>
            <a:pPr marL="285750" lvl="0" indent="-285750">
              <a:buFont typeface="Wingdings" pitchFamily="2" charset="2"/>
              <a:buChar char="§"/>
            </a:pPr>
            <a:r>
              <a:rPr lang="en-US" dirty="0"/>
              <a:t>Load data form different places to be used for analysis</a:t>
            </a:r>
          </a:p>
          <a:p>
            <a:pPr marL="285750" lvl="0" indent="-285750">
              <a:buFont typeface="Wingdings" pitchFamily="2" charset="2"/>
              <a:buChar char="§"/>
            </a:pPr>
            <a:r>
              <a:rPr lang="en-US" dirty="0"/>
              <a:t>Represent the current situation on a map using folium</a:t>
            </a:r>
          </a:p>
          <a:p>
            <a:pPr marL="285750" lvl="0" indent="-285750">
              <a:buFont typeface="Wingdings" pitchFamily="2" charset="2"/>
              <a:buChar char="§"/>
            </a:pPr>
            <a:r>
              <a:rPr lang="en-US" dirty="0"/>
              <a:t>Use a </a:t>
            </a:r>
            <a:r>
              <a:rPr lang="en-US" dirty="0" err="1"/>
              <a:t>LinearRegression</a:t>
            </a:r>
            <a:r>
              <a:rPr lang="en-US" dirty="0"/>
              <a:t> to predict new cases to come for each department</a:t>
            </a:r>
          </a:p>
          <a:p>
            <a:pPr marL="285750" lvl="0" indent="-285750">
              <a:buFont typeface="Wingdings" pitchFamily="2" charset="2"/>
              <a:buChar char="§"/>
            </a:pPr>
            <a:r>
              <a:rPr lang="en-US" dirty="0"/>
              <a:t>Use Decision Optimization to model and optimize plan transfers</a:t>
            </a:r>
          </a:p>
          <a:p>
            <a:pPr marL="285750" lvl="0" indent="-285750">
              <a:buFont typeface="Wingdings" pitchFamily="2" charset="2"/>
              <a:buChar char="§"/>
            </a:pPr>
            <a:r>
              <a:rPr lang="en-US" dirty="0"/>
              <a:t>Use folium to display the optimized future patient transfers plan</a:t>
            </a:r>
          </a:p>
          <a:p>
            <a:pPr marL="12700">
              <a:lnSpc>
                <a:spcPct val="100000"/>
              </a:lnSpc>
              <a:spcBef>
                <a:spcPts val="439"/>
              </a:spcBef>
            </a:pPr>
            <a:endParaRPr lang="en-US" sz="1600" spc="-10" dirty="0">
              <a:latin typeface="Arial"/>
              <a:cs typeface="Arial"/>
            </a:endParaRPr>
          </a:p>
        </p:txBody>
      </p:sp>
    </p:spTree>
    <p:extLst>
      <p:ext uri="{BB962C8B-B14F-4D97-AF65-F5344CB8AC3E}">
        <p14:creationId xmlns:p14="http://schemas.microsoft.com/office/powerpoint/2010/main" val="28529746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C8AAD9-280E-B145-86C2-AC35202C6E33}"/>
              </a:ext>
            </a:extLst>
          </p:cNvPr>
          <p:cNvSpPr>
            <a:spLocks noGrp="1"/>
          </p:cNvSpPr>
          <p:nvPr>
            <p:ph type="body" idx="1"/>
          </p:nvPr>
        </p:nvSpPr>
        <p:spPr>
          <a:xfrm>
            <a:off x="243840" y="1011734"/>
            <a:ext cx="8900160" cy="5693866"/>
          </a:xfrm>
        </p:spPr>
        <p:txBody>
          <a:bodyPr/>
          <a:lstStyle/>
          <a:p>
            <a:r>
              <a:rPr lang="en-US" b="0" dirty="0">
                <a:latin typeface="Arial" panose="020B0604020202020204" pitchFamily="34" charset="0"/>
                <a:cs typeface="Arial" panose="020B0604020202020204" pitchFamily="34" charset="0"/>
              </a:rPr>
              <a:t>The Lab contains these parts:</a:t>
            </a:r>
          </a:p>
          <a:p>
            <a:pPr marL="283464" indent="-283464">
              <a:buFont typeface="Wingdings" pitchFamily="2" charset="2"/>
              <a:buChar char="§"/>
            </a:pPr>
            <a:r>
              <a:rPr lang="en-US" sz="1800" b="0" dirty="0">
                <a:latin typeface="Arial" panose="020B0604020202020204" pitchFamily="34" charset="0"/>
                <a:cs typeface="Arial" panose="020B0604020202020204" pitchFamily="34" charset="0"/>
              </a:rPr>
              <a:t>Upload data into your project </a:t>
            </a:r>
          </a:p>
          <a:p>
            <a:pPr marL="566928" lvl="1" indent="-283464">
              <a:spcAft>
                <a:spcPts val="1200"/>
              </a:spcAft>
              <a:buFont typeface="Wingdings" pitchFamily="2" charset="2"/>
              <a:buChar char="§"/>
            </a:pPr>
            <a:r>
              <a:rPr lang="en-US" sz="1400" b="0" dirty="0">
                <a:latin typeface="Arial" panose="020B0604020202020204" pitchFamily="34" charset="0"/>
                <a:cs typeface="Arial" panose="020B0604020202020204" pitchFamily="34" charset="0"/>
              </a:rPr>
              <a:t>Use WS data import function (</a:t>
            </a:r>
            <a:r>
              <a:rPr lang="en-US" sz="1400" b="0" dirty="0" err="1">
                <a:latin typeface="Arial" panose="020B0604020202020204" pitchFamily="34" charset="0"/>
                <a:cs typeface="Arial" panose="020B0604020202020204" pitchFamily="34" charset="0"/>
              </a:rPr>
              <a:t>departements</a:t>
            </a:r>
            <a:r>
              <a:rPr lang="en-US" sz="1400" dirty="0" err="1">
                <a:latin typeface="Arial" panose="020B0604020202020204" pitchFamily="34" charset="0"/>
                <a:cs typeface="Arial" panose="020B0604020202020204" pitchFamily="34" charset="0"/>
              </a:rPr>
              <a:t>.csv</a:t>
            </a:r>
            <a:r>
              <a:rPr lang="en-US" sz="1400" dirty="0">
                <a:latin typeface="Arial" panose="020B0604020202020204" pitchFamily="34" charset="0"/>
                <a:cs typeface="Arial" panose="020B0604020202020204" pitchFamily="34" charset="0"/>
              </a:rPr>
              <a:t>)</a:t>
            </a:r>
            <a:endParaRPr lang="en-US" sz="1400" b="0" dirty="0">
              <a:latin typeface="Arial" panose="020B0604020202020204" pitchFamily="34" charset="0"/>
              <a:cs typeface="Arial" panose="020B0604020202020204" pitchFamily="34" charset="0"/>
            </a:endParaRPr>
          </a:p>
          <a:p>
            <a:pPr marL="283464" indent="-283464">
              <a:spcAft>
                <a:spcPts val="1200"/>
              </a:spcAft>
              <a:buFont typeface="Wingdings" pitchFamily="2" charset="2"/>
              <a:buChar char="§"/>
            </a:pPr>
            <a:r>
              <a:rPr lang="en-US" sz="1800" b="0" dirty="0">
                <a:latin typeface="Arial" panose="020B0604020202020204" pitchFamily="34" charset="0"/>
                <a:cs typeface="Arial" panose="020B0604020202020204" pitchFamily="34" charset="0"/>
              </a:rPr>
              <a:t>Create/import a notebook </a:t>
            </a:r>
            <a:r>
              <a:rPr lang="en-US" sz="1600" b="0" dirty="0">
                <a:latin typeface="Arial" panose="020B0604020202020204" pitchFamily="34" charset="0"/>
                <a:cs typeface="Arial" panose="020B0604020202020204" pitchFamily="34" charset="0"/>
              </a:rPr>
              <a:t>(</a:t>
            </a:r>
            <a:r>
              <a:rPr lang="en-US" sz="1600" b="0" dirty="0">
                <a:latin typeface="Arial" panose="020B0604020202020204" pitchFamily="34" charset="0"/>
                <a:cs typeface="Arial" panose="020B0604020202020204" pitchFamily="34" charset="0"/>
                <a:hlinkClick r:id="rId2" tooltip="FranceCovid19.ipynb"/>
              </a:rPr>
              <a:t>FranceCovid19.ipynb</a:t>
            </a:r>
            <a:r>
              <a:rPr lang="en-US" sz="1600" b="0" dirty="0">
                <a:latin typeface="Arial" panose="020B0604020202020204" pitchFamily="34" charset="0"/>
                <a:cs typeface="Arial" panose="020B0604020202020204" pitchFamily="34" charset="0"/>
              </a:rPr>
              <a:t>)</a:t>
            </a:r>
          </a:p>
          <a:p>
            <a:pPr marL="283464" indent="-283464">
              <a:buFont typeface="Wingdings" pitchFamily="2" charset="2"/>
              <a:buChar char="§"/>
            </a:pPr>
            <a:r>
              <a:rPr lang="en-US" sz="1800" b="0" dirty="0">
                <a:latin typeface="Arial" panose="020B0604020202020204" pitchFamily="34" charset="0"/>
                <a:cs typeface="Arial" panose="020B0604020202020204" pitchFamily="34" charset="0"/>
              </a:rPr>
              <a:t>Load the data form different places (</a:t>
            </a:r>
            <a:r>
              <a:rPr lang="en-US" sz="1800" b="0" dirty="0" err="1">
                <a:latin typeface="Arial" panose="020B0604020202020204" pitchFamily="34" charset="0"/>
                <a:cs typeface="Arial" panose="020B0604020202020204" pitchFamily="34" charset="0"/>
              </a:rPr>
              <a:t>departements</a:t>
            </a:r>
            <a:r>
              <a:rPr lang="en-US" sz="1800" b="0" dirty="0">
                <a:latin typeface="Arial" panose="020B0604020202020204" pitchFamily="34" charset="0"/>
                <a:cs typeface="Arial" panose="020B0604020202020204" pitchFamily="34" charset="0"/>
              </a:rPr>
              <a:t>, current situation, </a:t>
            </a:r>
            <a:r>
              <a:rPr lang="en-US" sz="1800" b="0" dirty="0" err="1">
                <a:latin typeface="Arial" panose="020B0604020202020204" pitchFamily="34" charset="0"/>
                <a:cs typeface="Arial" panose="020B0604020202020204" pitchFamily="34" charset="0"/>
              </a:rPr>
              <a:t>etc</a:t>
            </a:r>
            <a:r>
              <a:rPr lang="en-US" sz="1800" b="0" dirty="0">
                <a:latin typeface="Arial" panose="020B0604020202020204" pitchFamily="34" charset="0"/>
                <a:cs typeface="Arial" panose="020B0604020202020204" pitchFamily="34" charset="0"/>
              </a:rPr>
              <a:t>)</a:t>
            </a:r>
          </a:p>
          <a:p>
            <a:pPr marL="566928" lvl="1" indent="-283464">
              <a:spcAft>
                <a:spcPts val="1200"/>
              </a:spcAft>
              <a:buFont typeface="Wingdings" pitchFamily="2" charset="2"/>
              <a:buChar char="§"/>
            </a:pPr>
            <a:r>
              <a:rPr lang="en-US" sz="1400" b="0" dirty="0">
                <a:latin typeface="Arial" panose="020B0604020202020204" pitchFamily="34" charset="0"/>
                <a:cs typeface="Arial" panose="020B0604020202020204" pitchFamily="34" charset="0"/>
              </a:rPr>
              <a:t>We use data from the French government </a:t>
            </a:r>
            <a:r>
              <a:rPr lang="en-US" sz="1400" b="0" u="sng" dirty="0">
                <a:latin typeface="Arial" panose="020B0604020202020204" pitchFamily="34" charset="0"/>
                <a:cs typeface="Arial" panose="020B0604020202020204" pitchFamily="34" charset="0"/>
                <a:hlinkClick r:id="rId3"/>
              </a:rPr>
              <a:t>data.gouv.fr</a:t>
            </a:r>
            <a:r>
              <a:rPr lang="en-US" sz="1400" b="0" dirty="0">
                <a:latin typeface="Arial" panose="020B0604020202020204" pitchFamily="34" charset="0"/>
                <a:cs typeface="Arial" panose="020B0604020202020204" pitchFamily="34" charset="0"/>
              </a:rPr>
              <a:t> site</a:t>
            </a:r>
            <a:r>
              <a:rPr lang="en-US" sz="1400" dirty="0">
                <a:latin typeface="Arial" panose="020B0604020202020204" pitchFamily="34" charset="0"/>
                <a:cs typeface="Arial" panose="020B0604020202020204" pitchFamily="34" charset="0"/>
              </a:rPr>
              <a:t> </a:t>
            </a:r>
            <a:r>
              <a:rPr lang="en-US" sz="1400" b="0" dirty="0">
                <a:latin typeface="Arial" panose="020B0604020202020204" pitchFamily="34" charset="0"/>
                <a:cs typeface="Arial" panose="020B0604020202020204" pitchFamily="34" charset="0"/>
              </a:rPr>
              <a:t>in addition to some imported data on the different French administrative “departments” (GPS coordinates)</a:t>
            </a:r>
            <a:endParaRPr lang="en-US" sz="1200" b="0" dirty="0">
              <a:latin typeface="Arial" panose="020B0604020202020204" pitchFamily="34" charset="0"/>
              <a:cs typeface="Arial" panose="020B0604020202020204" pitchFamily="34" charset="0"/>
            </a:endParaRPr>
          </a:p>
          <a:p>
            <a:pPr marL="283464" indent="-283464">
              <a:buFont typeface="Wingdings" pitchFamily="2" charset="2"/>
              <a:buChar char="§"/>
            </a:pPr>
            <a:r>
              <a:rPr lang="en-US" sz="1800" b="0" dirty="0">
                <a:latin typeface="Arial" panose="020B0604020202020204" pitchFamily="34" charset="0"/>
                <a:cs typeface="Arial" panose="020B0604020202020204" pitchFamily="34" charset="0"/>
              </a:rPr>
              <a:t>Represent the current COVID-19 infection situation on a map</a:t>
            </a:r>
          </a:p>
          <a:p>
            <a:pPr marL="566928" lvl="1" indent="-283464">
              <a:spcAft>
                <a:spcPts val="1200"/>
              </a:spcAft>
              <a:buFont typeface="Wingdings" pitchFamily="2" charset="2"/>
              <a:buChar char="§"/>
            </a:pPr>
            <a:r>
              <a:rPr lang="en-US" sz="1400" dirty="0">
                <a:latin typeface="Arial" panose="020B0604020202020204" pitchFamily="34" charset="0"/>
                <a:cs typeface="Arial" panose="020B0604020202020204" pitchFamily="34" charset="0"/>
              </a:rPr>
              <a:t>Circles show the number of reanimation cases in each department</a:t>
            </a:r>
            <a:endParaRPr lang="en-US" sz="1400" b="0" dirty="0">
              <a:latin typeface="Arial" panose="020B0604020202020204" pitchFamily="34" charset="0"/>
              <a:cs typeface="Arial" panose="020B0604020202020204" pitchFamily="34" charset="0"/>
            </a:endParaRPr>
          </a:p>
          <a:p>
            <a:pPr marL="283464" indent="-283464">
              <a:buFont typeface="Wingdings" pitchFamily="2" charset="2"/>
              <a:buChar char="§"/>
            </a:pPr>
            <a:r>
              <a:rPr lang="en-US" sz="1800" b="0" dirty="0">
                <a:latin typeface="Arial" panose="020B0604020202020204" pitchFamily="34" charset="0"/>
                <a:cs typeface="Arial" panose="020B0604020202020204" pitchFamily="34" charset="0"/>
              </a:rPr>
              <a:t>Predict new cases to come for each department</a:t>
            </a:r>
          </a:p>
          <a:p>
            <a:pPr marL="566928" lvl="1" indent="-283464">
              <a:spcAft>
                <a:spcPts val="1200"/>
              </a:spcAft>
              <a:buFont typeface="Wingdings" pitchFamily="2" charset="2"/>
              <a:buChar char="§"/>
            </a:pPr>
            <a:r>
              <a:rPr lang="en-US" sz="1400" dirty="0">
                <a:latin typeface="Arial" panose="020B0604020202020204" pitchFamily="34" charset="0"/>
                <a:cs typeface="Arial" panose="020B0604020202020204" pitchFamily="34" charset="0"/>
              </a:rPr>
              <a:t>Illustrative purposes - train a simplistic predictive </a:t>
            </a:r>
            <a:r>
              <a:rPr lang="en-US" sz="1400" dirty="0" err="1">
                <a:latin typeface="Arial" panose="020B0604020202020204" pitchFamily="34" charset="0"/>
                <a:cs typeface="Arial" panose="020B0604020202020204" pitchFamily="34" charset="0"/>
              </a:rPr>
              <a:t>LinearRegression</a:t>
            </a:r>
            <a:r>
              <a:rPr lang="en-US" sz="1400" dirty="0">
                <a:latin typeface="Arial" panose="020B0604020202020204" pitchFamily="34" charset="0"/>
                <a:cs typeface="Arial" panose="020B0604020202020204" pitchFamily="34" charset="0"/>
              </a:rPr>
              <a:t> model (epidemy is not linear)</a:t>
            </a:r>
            <a:endParaRPr lang="en-US" sz="1400" b="0" dirty="0">
              <a:latin typeface="Arial" panose="020B0604020202020204" pitchFamily="34" charset="0"/>
              <a:cs typeface="Arial" panose="020B0604020202020204" pitchFamily="34" charset="0"/>
            </a:endParaRPr>
          </a:p>
          <a:p>
            <a:pPr marL="283464" indent="-283464">
              <a:buFont typeface="Wingdings" pitchFamily="2" charset="2"/>
              <a:buChar char="§"/>
            </a:pPr>
            <a:r>
              <a:rPr lang="en-US" sz="1800" b="0" dirty="0">
                <a:latin typeface="Arial" panose="020B0604020202020204" pitchFamily="34" charset="0"/>
                <a:cs typeface="Arial" panose="020B0604020202020204" pitchFamily="34" charset="0"/>
              </a:rPr>
              <a:t>Develop a plan transfers optimization model</a:t>
            </a:r>
          </a:p>
          <a:p>
            <a:pPr marL="566928" lvl="1" indent="-283464">
              <a:buFont typeface="Wingdings" pitchFamily="2" charset="2"/>
              <a:buChar char="§"/>
            </a:pPr>
            <a:r>
              <a:rPr lang="en-US" sz="1400" b="0" dirty="0">
                <a:latin typeface="Arial" panose="020B0604020202020204" pitchFamily="34" charset="0"/>
                <a:cs typeface="Arial" panose="020B0604020202020204" pitchFamily="34" charset="0"/>
              </a:rPr>
              <a:t>Our hypothesis for the optimization model is that two different types of transfers can be done:</a:t>
            </a:r>
          </a:p>
          <a:p>
            <a:pPr marL="850392" lvl="2" indent="-283464">
              <a:buFont typeface="Wingdings" pitchFamily="2" charset="2"/>
              <a:buChar char="§"/>
            </a:pPr>
            <a:r>
              <a:rPr lang="en-US" sz="1400" b="0" dirty="0">
                <a:latin typeface="Arial" panose="020B0604020202020204" pitchFamily="34" charset="0"/>
                <a:cs typeface="Arial" panose="020B0604020202020204" pitchFamily="34" charset="0"/>
              </a:rPr>
              <a:t>long distance transfers (planes, trains) with the number of transfers limited over the whole country, several people can be transferred at a time.</a:t>
            </a:r>
          </a:p>
          <a:p>
            <a:pPr marL="850392" lvl="2" indent="-283464">
              <a:spcAft>
                <a:spcPts val="1200"/>
              </a:spcAft>
              <a:buFont typeface="Wingdings" pitchFamily="2" charset="2"/>
              <a:buChar char="§"/>
            </a:pPr>
            <a:r>
              <a:rPr lang="en-US" sz="1400" dirty="0">
                <a:latin typeface="Arial" panose="020B0604020202020204" pitchFamily="34" charset="0"/>
                <a:cs typeface="Arial" panose="020B0604020202020204" pitchFamily="34" charset="0"/>
              </a:rPr>
              <a:t>S</a:t>
            </a:r>
            <a:r>
              <a:rPr lang="en-US" sz="1400" b="0" dirty="0">
                <a:latin typeface="Arial" panose="020B0604020202020204" pitchFamily="34" charset="0"/>
                <a:cs typeface="Arial" panose="020B0604020202020204" pitchFamily="34" charset="0"/>
              </a:rPr>
              <a:t>hort distance transfers (ambulances) with the number of transfers limited per area, and with just one person at a time</a:t>
            </a:r>
            <a:endParaRPr lang="en-US" sz="1600" b="0" dirty="0">
              <a:latin typeface="Arial" panose="020B0604020202020204" pitchFamily="34" charset="0"/>
              <a:cs typeface="Arial" panose="020B0604020202020204" pitchFamily="34" charset="0"/>
            </a:endParaRPr>
          </a:p>
          <a:p>
            <a:pPr marL="342900" indent="-342900">
              <a:buFont typeface="Wingdings" pitchFamily="2" charset="2"/>
              <a:buChar char="§"/>
            </a:pPr>
            <a:r>
              <a:rPr lang="en-US" sz="1800" b="0" dirty="0">
                <a:latin typeface="Arial" panose="020B0604020202020204" pitchFamily="34" charset="0"/>
                <a:cs typeface="Arial" panose="020B0604020202020204" pitchFamily="34" charset="0"/>
              </a:rPr>
              <a:t>Display all the transfers from the optimized patient transfer solution</a:t>
            </a:r>
          </a:p>
          <a:p>
            <a:pPr marL="342900" indent="-342900">
              <a:buFont typeface="Wingdings" pitchFamily="2" charset="2"/>
              <a:buChar char="§"/>
            </a:pPr>
            <a:endParaRPr lang="en-US" dirty="0"/>
          </a:p>
        </p:txBody>
      </p:sp>
      <p:sp>
        <p:nvSpPr>
          <p:cNvPr id="4" name="object 2">
            <a:extLst>
              <a:ext uri="{FF2B5EF4-FFF2-40B4-BE49-F238E27FC236}">
                <a16:creationId xmlns:a16="http://schemas.microsoft.com/office/drawing/2014/main" id="{D614496F-96B3-254B-8A63-E8E10EB2F7E6}"/>
              </a:ext>
            </a:extLst>
          </p:cNvPr>
          <p:cNvSpPr txBox="1">
            <a:spLocks/>
          </p:cNvSpPr>
          <p:nvPr/>
        </p:nvSpPr>
        <p:spPr>
          <a:xfrm>
            <a:off x="243840" y="533400"/>
            <a:ext cx="8595994" cy="413575"/>
          </a:xfrm>
          <a:prstGeom prst="rect">
            <a:avLst/>
          </a:prstGeom>
        </p:spPr>
        <p:txBody>
          <a:bodyPr vert="horz" wrap="square" lIns="0" tIns="13335" rIns="0" bIns="0" rtlCol="0">
            <a:spAutoFit/>
          </a:bodyPr>
          <a:lstStyle>
            <a:lvl1pPr>
              <a:defRPr sz="2500" b="0" i="0">
                <a:solidFill>
                  <a:srgbClr val="0D0D0D"/>
                </a:solidFill>
                <a:latin typeface="Arial"/>
                <a:ea typeface="+mj-ea"/>
                <a:cs typeface="Arial"/>
              </a:defRPr>
            </a:lvl1pPr>
          </a:lstStyle>
          <a:p>
            <a:pPr marL="12700">
              <a:spcBef>
                <a:spcPts val="105"/>
              </a:spcBef>
            </a:pPr>
            <a:r>
              <a:rPr lang="en-US" sz="2600" b="1" kern="0" dirty="0">
                <a:solidFill>
                  <a:srgbClr val="0070C0"/>
                </a:solidFill>
              </a:rPr>
              <a:t>Lab-4 Overview</a:t>
            </a:r>
          </a:p>
        </p:txBody>
      </p:sp>
      <p:sp>
        <p:nvSpPr>
          <p:cNvPr id="6" name="Rectangle 4">
            <a:extLst>
              <a:ext uri="{FF2B5EF4-FFF2-40B4-BE49-F238E27FC236}">
                <a16:creationId xmlns:a16="http://schemas.microsoft.com/office/drawing/2014/main" id="{69699CD1-25FA-374C-BFF9-40EA4BDC0CA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7" name="Picture 1" descr="A close up of a map&#10;&#10;Description automatically generated">
            <a:extLst>
              <a:ext uri="{FF2B5EF4-FFF2-40B4-BE49-F238E27FC236}">
                <a16:creationId xmlns:a16="http://schemas.microsoft.com/office/drawing/2014/main" id="{3A6CD849-D569-E84F-A5D3-9B284919FF0C}"/>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607891" y="5638800"/>
            <a:ext cx="1383708" cy="12003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A1D83D3-B2C5-694B-BDB1-801EB66F6841}"/>
              </a:ext>
            </a:extLst>
          </p:cNvPr>
          <p:cNvSpPr>
            <a:spLocks noChangeArrowheads="1"/>
          </p:cNvSpPr>
          <p:nvPr/>
        </p:nvSpPr>
        <p:spPr bwMode="auto">
          <a:xfrm flipV="1">
            <a:off x="10752854" y="457199"/>
            <a:ext cx="28875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9" name="Picture 6" descr="A picture containing text, map&#10;&#10;Description automatically generated">
            <a:extLst>
              <a:ext uri="{FF2B5EF4-FFF2-40B4-BE49-F238E27FC236}">
                <a16:creationId xmlns:a16="http://schemas.microsoft.com/office/drawing/2014/main" id="{EBA9016E-E493-7A48-B3CA-5516E5F7D6A6}"/>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7516451" y="2914402"/>
            <a:ext cx="1383709" cy="116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6000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0" y="6858000"/>
                </a:moveTo>
                <a:lnTo>
                  <a:pt x="9144000" y="6858000"/>
                </a:lnTo>
                <a:lnTo>
                  <a:pt x="9144000" y="0"/>
                </a:lnTo>
                <a:lnTo>
                  <a:pt x="0" y="0"/>
                </a:lnTo>
                <a:lnTo>
                  <a:pt x="0" y="6858000"/>
                </a:lnTo>
                <a:close/>
              </a:path>
            </a:pathLst>
          </a:custGeom>
          <a:solidFill>
            <a:srgbClr val="4471C4"/>
          </a:solidFill>
        </p:spPr>
        <p:txBody>
          <a:bodyPr wrap="square" lIns="0" tIns="0" rIns="0" bIns="0" rtlCol="0"/>
          <a:lstStyle/>
          <a:p>
            <a:endParaRPr/>
          </a:p>
        </p:txBody>
      </p:sp>
      <p:sp>
        <p:nvSpPr>
          <p:cNvPr id="3" name="object 3"/>
          <p:cNvSpPr/>
          <p:nvPr/>
        </p:nvSpPr>
        <p:spPr>
          <a:xfrm>
            <a:off x="1466088" y="858011"/>
            <a:ext cx="6213475" cy="5143500"/>
          </a:xfrm>
          <a:custGeom>
            <a:avLst/>
            <a:gdLst/>
            <a:ahLst/>
            <a:cxnLst/>
            <a:rect l="l" t="t" r="r" b="b"/>
            <a:pathLst>
              <a:path w="6213475" h="5143500">
                <a:moveTo>
                  <a:pt x="4849749" y="0"/>
                </a:moveTo>
                <a:lnTo>
                  <a:pt x="1363599" y="0"/>
                </a:lnTo>
                <a:lnTo>
                  <a:pt x="1247902" y="82296"/>
                </a:lnTo>
                <a:lnTo>
                  <a:pt x="1209613" y="111393"/>
                </a:lnTo>
                <a:lnTo>
                  <a:pt x="1171792" y="141065"/>
                </a:lnTo>
                <a:lnTo>
                  <a:pt x="1134444" y="171307"/>
                </a:lnTo>
                <a:lnTo>
                  <a:pt x="1097577" y="202111"/>
                </a:lnTo>
                <a:lnTo>
                  <a:pt x="1061196" y="233470"/>
                </a:lnTo>
                <a:lnTo>
                  <a:pt x="1025308" y="265379"/>
                </a:lnTo>
                <a:lnTo>
                  <a:pt x="989920" y="297831"/>
                </a:lnTo>
                <a:lnTo>
                  <a:pt x="955038" y="330819"/>
                </a:lnTo>
                <a:lnTo>
                  <a:pt x="920669" y="364336"/>
                </a:lnTo>
                <a:lnTo>
                  <a:pt x="886819" y="398377"/>
                </a:lnTo>
                <a:lnTo>
                  <a:pt x="853495" y="432935"/>
                </a:lnTo>
                <a:lnTo>
                  <a:pt x="820703" y="468003"/>
                </a:lnTo>
                <a:lnTo>
                  <a:pt x="788450" y="503574"/>
                </a:lnTo>
                <a:lnTo>
                  <a:pt x="756742" y="539643"/>
                </a:lnTo>
                <a:lnTo>
                  <a:pt x="725586" y="576202"/>
                </a:lnTo>
                <a:lnTo>
                  <a:pt x="694989" y="613246"/>
                </a:lnTo>
                <a:lnTo>
                  <a:pt x="664956" y="650767"/>
                </a:lnTo>
                <a:lnTo>
                  <a:pt x="635495" y="688760"/>
                </a:lnTo>
                <a:lnTo>
                  <a:pt x="606612" y="727217"/>
                </a:lnTo>
                <a:lnTo>
                  <a:pt x="578313" y="766132"/>
                </a:lnTo>
                <a:lnTo>
                  <a:pt x="550605" y="805498"/>
                </a:lnTo>
                <a:lnTo>
                  <a:pt x="523494" y="845310"/>
                </a:lnTo>
                <a:lnTo>
                  <a:pt x="496988" y="885561"/>
                </a:lnTo>
                <a:lnTo>
                  <a:pt x="471091" y="926243"/>
                </a:lnTo>
                <a:lnTo>
                  <a:pt x="445812" y="967352"/>
                </a:lnTo>
                <a:lnTo>
                  <a:pt x="421157" y="1008879"/>
                </a:lnTo>
                <a:lnTo>
                  <a:pt x="397132" y="1050818"/>
                </a:lnTo>
                <a:lnTo>
                  <a:pt x="373743" y="1093164"/>
                </a:lnTo>
                <a:lnTo>
                  <a:pt x="350997" y="1135909"/>
                </a:lnTo>
                <a:lnTo>
                  <a:pt x="328901" y="1179048"/>
                </a:lnTo>
                <a:lnTo>
                  <a:pt x="307461" y="1222573"/>
                </a:lnTo>
                <a:lnTo>
                  <a:pt x="286684" y="1266477"/>
                </a:lnTo>
                <a:lnTo>
                  <a:pt x="266575" y="1310756"/>
                </a:lnTo>
                <a:lnTo>
                  <a:pt x="247143" y="1355401"/>
                </a:lnTo>
                <a:lnTo>
                  <a:pt x="228393" y="1400406"/>
                </a:lnTo>
                <a:lnTo>
                  <a:pt x="210331" y="1445766"/>
                </a:lnTo>
                <a:lnTo>
                  <a:pt x="192965" y="1491473"/>
                </a:lnTo>
                <a:lnTo>
                  <a:pt x="176301" y="1537521"/>
                </a:lnTo>
                <a:lnTo>
                  <a:pt x="160344" y="1583904"/>
                </a:lnTo>
                <a:lnTo>
                  <a:pt x="145103" y="1630614"/>
                </a:lnTo>
                <a:lnTo>
                  <a:pt x="130583" y="1677645"/>
                </a:lnTo>
                <a:lnTo>
                  <a:pt x="116791" y="1724992"/>
                </a:lnTo>
                <a:lnTo>
                  <a:pt x="103733" y="1772647"/>
                </a:lnTo>
                <a:lnTo>
                  <a:pt x="91416" y="1820604"/>
                </a:lnTo>
                <a:lnTo>
                  <a:pt x="79846" y="1868856"/>
                </a:lnTo>
                <a:lnTo>
                  <a:pt x="69030" y="1917397"/>
                </a:lnTo>
                <a:lnTo>
                  <a:pt x="58975" y="1966220"/>
                </a:lnTo>
                <a:lnTo>
                  <a:pt x="49687" y="2015319"/>
                </a:lnTo>
                <a:lnTo>
                  <a:pt x="41172" y="2064687"/>
                </a:lnTo>
                <a:lnTo>
                  <a:pt x="33437" y="2114318"/>
                </a:lnTo>
                <a:lnTo>
                  <a:pt x="26489" y="2164206"/>
                </a:lnTo>
                <a:lnTo>
                  <a:pt x="20334" y="2214343"/>
                </a:lnTo>
                <a:lnTo>
                  <a:pt x="14978" y="2264723"/>
                </a:lnTo>
                <a:lnTo>
                  <a:pt x="10428" y="2315341"/>
                </a:lnTo>
                <a:lnTo>
                  <a:pt x="6691" y="2366188"/>
                </a:lnTo>
                <a:lnTo>
                  <a:pt x="3773" y="2417259"/>
                </a:lnTo>
                <a:lnTo>
                  <a:pt x="1681" y="2468547"/>
                </a:lnTo>
                <a:lnTo>
                  <a:pt x="421" y="2520046"/>
                </a:lnTo>
                <a:lnTo>
                  <a:pt x="0" y="2571750"/>
                </a:lnTo>
                <a:lnTo>
                  <a:pt x="421" y="2623453"/>
                </a:lnTo>
                <a:lnTo>
                  <a:pt x="1681" y="2674952"/>
                </a:lnTo>
                <a:lnTo>
                  <a:pt x="3773" y="2726240"/>
                </a:lnTo>
                <a:lnTo>
                  <a:pt x="6691" y="2777311"/>
                </a:lnTo>
                <a:lnTo>
                  <a:pt x="10428" y="2828158"/>
                </a:lnTo>
                <a:lnTo>
                  <a:pt x="14978" y="2878776"/>
                </a:lnTo>
                <a:lnTo>
                  <a:pt x="20334" y="2929156"/>
                </a:lnTo>
                <a:lnTo>
                  <a:pt x="26489" y="2979293"/>
                </a:lnTo>
                <a:lnTo>
                  <a:pt x="33437" y="3029181"/>
                </a:lnTo>
                <a:lnTo>
                  <a:pt x="41172" y="3078812"/>
                </a:lnTo>
                <a:lnTo>
                  <a:pt x="49687" y="3128180"/>
                </a:lnTo>
                <a:lnTo>
                  <a:pt x="58975" y="3177279"/>
                </a:lnTo>
                <a:lnTo>
                  <a:pt x="69030" y="3226103"/>
                </a:lnTo>
                <a:lnTo>
                  <a:pt x="79846" y="3274644"/>
                </a:lnTo>
                <a:lnTo>
                  <a:pt x="91416" y="3322896"/>
                </a:lnTo>
                <a:lnTo>
                  <a:pt x="103733" y="3370853"/>
                </a:lnTo>
                <a:lnTo>
                  <a:pt x="116791" y="3418508"/>
                </a:lnTo>
                <a:lnTo>
                  <a:pt x="130583" y="3465855"/>
                </a:lnTo>
                <a:lnTo>
                  <a:pt x="145103" y="3512886"/>
                </a:lnTo>
                <a:lnTo>
                  <a:pt x="160344" y="3559597"/>
                </a:lnTo>
                <a:lnTo>
                  <a:pt x="176301" y="3605980"/>
                </a:lnTo>
                <a:lnTo>
                  <a:pt x="192965" y="3652028"/>
                </a:lnTo>
                <a:lnTo>
                  <a:pt x="210331" y="3697735"/>
                </a:lnTo>
                <a:lnTo>
                  <a:pt x="228393" y="3743095"/>
                </a:lnTo>
                <a:lnTo>
                  <a:pt x="247143" y="3788101"/>
                </a:lnTo>
                <a:lnTo>
                  <a:pt x="266575" y="3832747"/>
                </a:lnTo>
                <a:lnTo>
                  <a:pt x="286684" y="3877025"/>
                </a:lnTo>
                <a:lnTo>
                  <a:pt x="307461" y="3920931"/>
                </a:lnTo>
                <a:lnTo>
                  <a:pt x="328901" y="3964456"/>
                </a:lnTo>
                <a:lnTo>
                  <a:pt x="350997" y="4007595"/>
                </a:lnTo>
                <a:lnTo>
                  <a:pt x="373743" y="4050340"/>
                </a:lnTo>
                <a:lnTo>
                  <a:pt x="397132" y="4092687"/>
                </a:lnTo>
                <a:lnTo>
                  <a:pt x="421157" y="4134627"/>
                </a:lnTo>
                <a:lnTo>
                  <a:pt x="445812" y="4176155"/>
                </a:lnTo>
                <a:lnTo>
                  <a:pt x="471091" y="4217264"/>
                </a:lnTo>
                <a:lnTo>
                  <a:pt x="496988" y="4257947"/>
                </a:lnTo>
                <a:lnTo>
                  <a:pt x="523494" y="4298198"/>
                </a:lnTo>
                <a:lnTo>
                  <a:pt x="550605" y="4338011"/>
                </a:lnTo>
                <a:lnTo>
                  <a:pt x="578313" y="4377378"/>
                </a:lnTo>
                <a:lnTo>
                  <a:pt x="606612" y="4416294"/>
                </a:lnTo>
                <a:lnTo>
                  <a:pt x="635495" y="4454752"/>
                </a:lnTo>
                <a:lnTo>
                  <a:pt x="664956" y="4492746"/>
                </a:lnTo>
                <a:lnTo>
                  <a:pt x="694989" y="4530268"/>
                </a:lnTo>
                <a:lnTo>
                  <a:pt x="725586" y="4567313"/>
                </a:lnTo>
                <a:lnTo>
                  <a:pt x="756742" y="4603873"/>
                </a:lnTo>
                <a:lnTo>
                  <a:pt x="788450" y="4639943"/>
                </a:lnTo>
                <a:lnTo>
                  <a:pt x="820703" y="4675516"/>
                </a:lnTo>
                <a:lnTo>
                  <a:pt x="853495" y="4710585"/>
                </a:lnTo>
                <a:lnTo>
                  <a:pt x="886819" y="4745144"/>
                </a:lnTo>
                <a:lnTo>
                  <a:pt x="920669" y="4779186"/>
                </a:lnTo>
                <a:lnTo>
                  <a:pt x="955038" y="4812705"/>
                </a:lnTo>
                <a:lnTo>
                  <a:pt x="989920" y="4845694"/>
                </a:lnTo>
                <a:lnTo>
                  <a:pt x="1025308" y="4878148"/>
                </a:lnTo>
                <a:lnTo>
                  <a:pt x="1061196" y="4910058"/>
                </a:lnTo>
                <a:lnTo>
                  <a:pt x="1097577" y="4941419"/>
                </a:lnTo>
                <a:lnTo>
                  <a:pt x="1134444" y="4972225"/>
                </a:lnTo>
                <a:lnTo>
                  <a:pt x="1171792" y="5002468"/>
                </a:lnTo>
                <a:lnTo>
                  <a:pt x="1209613" y="5032142"/>
                </a:lnTo>
                <a:lnTo>
                  <a:pt x="1247902" y="5061242"/>
                </a:lnTo>
                <a:lnTo>
                  <a:pt x="1363599" y="5143500"/>
                </a:lnTo>
                <a:lnTo>
                  <a:pt x="4849749" y="5143500"/>
                </a:lnTo>
                <a:lnTo>
                  <a:pt x="4965446" y="5061242"/>
                </a:lnTo>
                <a:lnTo>
                  <a:pt x="5003734" y="5032142"/>
                </a:lnTo>
                <a:lnTo>
                  <a:pt x="5041555" y="5002468"/>
                </a:lnTo>
                <a:lnTo>
                  <a:pt x="5078903" y="4972225"/>
                </a:lnTo>
                <a:lnTo>
                  <a:pt x="5115770" y="4941419"/>
                </a:lnTo>
                <a:lnTo>
                  <a:pt x="5152151" y="4910058"/>
                </a:lnTo>
                <a:lnTo>
                  <a:pt x="5188039" y="4878148"/>
                </a:lnTo>
                <a:lnTo>
                  <a:pt x="5223427" y="4845694"/>
                </a:lnTo>
                <a:lnTo>
                  <a:pt x="5258309" y="4812705"/>
                </a:lnTo>
                <a:lnTo>
                  <a:pt x="5292678" y="4779186"/>
                </a:lnTo>
                <a:lnTo>
                  <a:pt x="5326528" y="4745144"/>
                </a:lnTo>
                <a:lnTo>
                  <a:pt x="5359852" y="4710585"/>
                </a:lnTo>
                <a:lnTo>
                  <a:pt x="5392644" y="4675516"/>
                </a:lnTo>
                <a:lnTo>
                  <a:pt x="5424897" y="4639943"/>
                </a:lnTo>
                <a:lnTo>
                  <a:pt x="5456605" y="4603873"/>
                </a:lnTo>
                <a:lnTo>
                  <a:pt x="5487761" y="4567313"/>
                </a:lnTo>
                <a:lnTo>
                  <a:pt x="5518358" y="4530268"/>
                </a:lnTo>
                <a:lnTo>
                  <a:pt x="5548391" y="4492746"/>
                </a:lnTo>
                <a:lnTo>
                  <a:pt x="5577852" y="4454752"/>
                </a:lnTo>
                <a:lnTo>
                  <a:pt x="5606735" y="4416294"/>
                </a:lnTo>
                <a:lnTo>
                  <a:pt x="5635034" y="4377378"/>
                </a:lnTo>
                <a:lnTo>
                  <a:pt x="5662742" y="4338011"/>
                </a:lnTo>
                <a:lnTo>
                  <a:pt x="5689853" y="4298198"/>
                </a:lnTo>
                <a:lnTo>
                  <a:pt x="5716359" y="4257947"/>
                </a:lnTo>
                <a:lnTo>
                  <a:pt x="5742256" y="4217264"/>
                </a:lnTo>
                <a:lnTo>
                  <a:pt x="5767535" y="4176155"/>
                </a:lnTo>
                <a:lnTo>
                  <a:pt x="5792190" y="4134627"/>
                </a:lnTo>
                <a:lnTo>
                  <a:pt x="5816215" y="4092687"/>
                </a:lnTo>
                <a:lnTo>
                  <a:pt x="5839604" y="4050340"/>
                </a:lnTo>
                <a:lnTo>
                  <a:pt x="5862350" y="4007595"/>
                </a:lnTo>
                <a:lnTo>
                  <a:pt x="5884446" y="3964456"/>
                </a:lnTo>
                <a:lnTo>
                  <a:pt x="5905886" y="3920931"/>
                </a:lnTo>
                <a:lnTo>
                  <a:pt x="5926663" y="3877025"/>
                </a:lnTo>
                <a:lnTo>
                  <a:pt x="5946772" y="3832747"/>
                </a:lnTo>
                <a:lnTo>
                  <a:pt x="5966204" y="3788101"/>
                </a:lnTo>
                <a:lnTo>
                  <a:pt x="5984954" y="3743095"/>
                </a:lnTo>
                <a:lnTo>
                  <a:pt x="6003016" y="3697735"/>
                </a:lnTo>
                <a:lnTo>
                  <a:pt x="6020382" y="3652028"/>
                </a:lnTo>
                <a:lnTo>
                  <a:pt x="6037046" y="3605980"/>
                </a:lnTo>
                <a:lnTo>
                  <a:pt x="6053003" y="3559597"/>
                </a:lnTo>
                <a:lnTo>
                  <a:pt x="6068244" y="3512886"/>
                </a:lnTo>
                <a:lnTo>
                  <a:pt x="6082764" y="3465855"/>
                </a:lnTo>
                <a:lnTo>
                  <a:pt x="6096556" y="3418508"/>
                </a:lnTo>
                <a:lnTo>
                  <a:pt x="6109614" y="3370853"/>
                </a:lnTo>
                <a:lnTo>
                  <a:pt x="6121931" y="3322896"/>
                </a:lnTo>
                <a:lnTo>
                  <a:pt x="6133501" y="3274644"/>
                </a:lnTo>
                <a:lnTo>
                  <a:pt x="6144317" y="3226103"/>
                </a:lnTo>
                <a:lnTo>
                  <a:pt x="6154372" y="3177279"/>
                </a:lnTo>
                <a:lnTo>
                  <a:pt x="6163660" y="3128180"/>
                </a:lnTo>
                <a:lnTo>
                  <a:pt x="6172175" y="3078812"/>
                </a:lnTo>
                <a:lnTo>
                  <a:pt x="6179910" y="3029181"/>
                </a:lnTo>
                <a:lnTo>
                  <a:pt x="6186858" y="2979293"/>
                </a:lnTo>
                <a:lnTo>
                  <a:pt x="6193013" y="2929156"/>
                </a:lnTo>
                <a:lnTo>
                  <a:pt x="6198369" y="2878776"/>
                </a:lnTo>
                <a:lnTo>
                  <a:pt x="6202919" y="2828158"/>
                </a:lnTo>
                <a:lnTo>
                  <a:pt x="6206656" y="2777311"/>
                </a:lnTo>
                <a:lnTo>
                  <a:pt x="6209574" y="2726240"/>
                </a:lnTo>
                <a:lnTo>
                  <a:pt x="6211666" y="2674952"/>
                </a:lnTo>
                <a:lnTo>
                  <a:pt x="6212926" y="2623453"/>
                </a:lnTo>
                <a:lnTo>
                  <a:pt x="6213347" y="2571750"/>
                </a:lnTo>
                <a:lnTo>
                  <a:pt x="6212926" y="2520046"/>
                </a:lnTo>
                <a:lnTo>
                  <a:pt x="6211666" y="2468547"/>
                </a:lnTo>
                <a:lnTo>
                  <a:pt x="6209574" y="2417259"/>
                </a:lnTo>
                <a:lnTo>
                  <a:pt x="6206656" y="2366188"/>
                </a:lnTo>
                <a:lnTo>
                  <a:pt x="6202919" y="2315341"/>
                </a:lnTo>
                <a:lnTo>
                  <a:pt x="6198369" y="2264723"/>
                </a:lnTo>
                <a:lnTo>
                  <a:pt x="6193013" y="2214343"/>
                </a:lnTo>
                <a:lnTo>
                  <a:pt x="6186858" y="2164206"/>
                </a:lnTo>
                <a:lnTo>
                  <a:pt x="6179910" y="2114318"/>
                </a:lnTo>
                <a:lnTo>
                  <a:pt x="6172175" y="2064687"/>
                </a:lnTo>
                <a:lnTo>
                  <a:pt x="6163660" y="2015319"/>
                </a:lnTo>
                <a:lnTo>
                  <a:pt x="6154372" y="1966220"/>
                </a:lnTo>
                <a:lnTo>
                  <a:pt x="6144317" y="1917397"/>
                </a:lnTo>
                <a:lnTo>
                  <a:pt x="6133501" y="1868856"/>
                </a:lnTo>
                <a:lnTo>
                  <a:pt x="6121931" y="1820604"/>
                </a:lnTo>
                <a:lnTo>
                  <a:pt x="6109614" y="1772647"/>
                </a:lnTo>
                <a:lnTo>
                  <a:pt x="6096556" y="1724992"/>
                </a:lnTo>
                <a:lnTo>
                  <a:pt x="6082764" y="1677645"/>
                </a:lnTo>
                <a:lnTo>
                  <a:pt x="6068244" y="1630614"/>
                </a:lnTo>
                <a:lnTo>
                  <a:pt x="6053003" y="1583904"/>
                </a:lnTo>
                <a:lnTo>
                  <a:pt x="6037046" y="1537521"/>
                </a:lnTo>
                <a:lnTo>
                  <a:pt x="6020382" y="1491473"/>
                </a:lnTo>
                <a:lnTo>
                  <a:pt x="6003016" y="1445766"/>
                </a:lnTo>
                <a:lnTo>
                  <a:pt x="5984954" y="1400406"/>
                </a:lnTo>
                <a:lnTo>
                  <a:pt x="5966204" y="1355401"/>
                </a:lnTo>
                <a:lnTo>
                  <a:pt x="5946772" y="1310756"/>
                </a:lnTo>
                <a:lnTo>
                  <a:pt x="5926663" y="1266477"/>
                </a:lnTo>
                <a:lnTo>
                  <a:pt x="5905886" y="1222573"/>
                </a:lnTo>
                <a:lnTo>
                  <a:pt x="5884446" y="1179048"/>
                </a:lnTo>
                <a:lnTo>
                  <a:pt x="5862350" y="1135909"/>
                </a:lnTo>
                <a:lnTo>
                  <a:pt x="5839604" y="1093164"/>
                </a:lnTo>
                <a:lnTo>
                  <a:pt x="5816215" y="1050818"/>
                </a:lnTo>
                <a:lnTo>
                  <a:pt x="5792190" y="1008879"/>
                </a:lnTo>
                <a:lnTo>
                  <a:pt x="5767535" y="967352"/>
                </a:lnTo>
                <a:lnTo>
                  <a:pt x="5742256" y="926243"/>
                </a:lnTo>
                <a:lnTo>
                  <a:pt x="5716359" y="885561"/>
                </a:lnTo>
                <a:lnTo>
                  <a:pt x="5689853" y="845310"/>
                </a:lnTo>
                <a:lnTo>
                  <a:pt x="5662742" y="805498"/>
                </a:lnTo>
                <a:lnTo>
                  <a:pt x="5635034" y="766132"/>
                </a:lnTo>
                <a:lnTo>
                  <a:pt x="5606735" y="727217"/>
                </a:lnTo>
                <a:lnTo>
                  <a:pt x="5577852" y="688760"/>
                </a:lnTo>
                <a:lnTo>
                  <a:pt x="5548391" y="650767"/>
                </a:lnTo>
                <a:lnTo>
                  <a:pt x="5518358" y="613246"/>
                </a:lnTo>
                <a:lnTo>
                  <a:pt x="5487761" y="576202"/>
                </a:lnTo>
                <a:lnTo>
                  <a:pt x="5456605" y="539643"/>
                </a:lnTo>
                <a:lnTo>
                  <a:pt x="5424897" y="503574"/>
                </a:lnTo>
                <a:lnTo>
                  <a:pt x="5392644" y="468003"/>
                </a:lnTo>
                <a:lnTo>
                  <a:pt x="5359852" y="432935"/>
                </a:lnTo>
                <a:lnTo>
                  <a:pt x="5326528" y="398377"/>
                </a:lnTo>
                <a:lnTo>
                  <a:pt x="5292678" y="364336"/>
                </a:lnTo>
                <a:lnTo>
                  <a:pt x="5258309" y="330819"/>
                </a:lnTo>
                <a:lnTo>
                  <a:pt x="5223427" y="297831"/>
                </a:lnTo>
                <a:lnTo>
                  <a:pt x="5188039" y="265379"/>
                </a:lnTo>
                <a:lnTo>
                  <a:pt x="5152151" y="233470"/>
                </a:lnTo>
                <a:lnTo>
                  <a:pt x="5115770" y="202111"/>
                </a:lnTo>
                <a:lnTo>
                  <a:pt x="5078903" y="171307"/>
                </a:lnTo>
                <a:lnTo>
                  <a:pt x="5041555" y="141065"/>
                </a:lnTo>
                <a:lnTo>
                  <a:pt x="5003734" y="111393"/>
                </a:lnTo>
                <a:lnTo>
                  <a:pt x="4965446" y="82296"/>
                </a:lnTo>
                <a:lnTo>
                  <a:pt x="4849749" y="0"/>
                </a:lnTo>
                <a:close/>
              </a:path>
            </a:pathLst>
          </a:custGeom>
          <a:solidFill>
            <a:srgbClr val="FFFFFF">
              <a:alpha val="79998"/>
            </a:srgbClr>
          </a:solidFill>
        </p:spPr>
        <p:txBody>
          <a:bodyPr wrap="square" lIns="0" tIns="0" rIns="0" bIns="0" rtlCol="0"/>
          <a:lstStyle/>
          <a:p>
            <a:endParaRPr/>
          </a:p>
        </p:txBody>
      </p:sp>
      <p:sp>
        <p:nvSpPr>
          <p:cNvPr id="4" name="object 4"/>
          <p:cNvSpPr/>
          <p:nvPr/>
        </p:nvSpPr>
        <p:spPr>
          <a:xfrm>
            <a:off x="1589532" y="858011"/>
            <a:ext cx="5966460" cy="5143500"/>
          </a:xfrm>
          <a:custGeom>
            <a:avLst/>
            <a:gdLst/>
            <a:ahLst/>
            <a:cxnLst/>
            <a:rect l="l" t="t" r="r" b="b"/>
            <a:pathLst>
              <a:path w="5966459" h="5143500">
                <a:moveTo>
                  <a:pt x="4494657" y="0"/>
                </a:moveTo>
                <a:lnTo>
                  <a:pt x="1471803" y="0"/>
                </a:lnTo>
                <a:lnTo>
                  <a:pt x="1436370" y="25400"/>
                </a:lnTo>
                <a:lnTo>
                  <a:pt x="1355226" y="76200"/>
                </a:lnTo>
                <a:lnTo>
                  <a:pt x="1275867" y="127000"/>
                </a:lnTo>
                <a:lnTo>
                  <a:pt x="1236874" y="165100"/>
                </a:lnTo>
                <a:lnTo>
                  <a:pt x="1198348" y="190500"/>
                </a:lnTo>
                <a:lnTo>
                  <a:pt x="1122726" y="241300"/>
                </a:lnTo>
                <a:lnTo>
                  <a:pt x="1085643" y="279400"/>
                </a:lnTo>
                <a:lnTo>
                  <a:pt x="1049055" y="304800"/>
                </a:lnTo>
                <a:lnTo>
                  <a:pt x="1012968" y="342900"/>
                </a:lnTo>
                <a:lnTo>
                  <a:pt x="977391" y="368300"/>
                </a:lnTo>
                <a:lnTo>
                  <a:pt x="942329" y="406400"/>
                </a:lnTo>
                <a:lnTo>
                  <a:pt x="907789" y="431800"/>
                </a:lnTo>
                <a:lnTo>
                  <a:pt x="873779" y="469900"/>
                </a:lnTo>
                <a:lnTo>
                  <a:pt x="840306" y="508000"/>
                </a:lnTo>
                <a:lnTo>
                  <a:pt x="807376" y="533400"/>
                </a:lnTo>
                <a:lnTo>
                  <a:pt x="774996" y="571500"/>
                </a:lnTo>
                <a:lnTo>
                  <a:pt x="743173" y="609600"/>
                </a:lnTo>
                <a:lnTo>
                  <a:pt x="711915" y="647700"/>
                </a:lnTo>
                <a:lnTo>
                  <a:pt x="681227" y="685800"/>
                </a:lnTo>
                <a:lnTo>
                  <a:pt x="651118" y="723900"/>
                </a:lnTo>
                <a:lnTo>
                  <a:pt x="621594" y="749300"/>
                </a:lnTo>
                <a:lnTo>
                  <a:pt x="592662" y="787400"/>
                </a:lnTo>
                <a:lnTo>
                  <a:pt x="564329" y="825500"/>
                </a:lnTo>
                <a:lnTo>
                  <a:pt x="536601" y="876300"/>
                </a:lnTo>
                <a:lnTo>
                  <a:pt x="509486" y="914400"/>
                </a:lnTo>
                <a:lnTo>
                  <a:pt x="482991" y="952500"/>
                </a:lnTo>
                <a:lnTo>
                  <a:pt x="457123" y="990600"/>
                </a:lnTo>
                <a:lnTo>
                  <a:pt x="431888" y="1028700"/>
                </a:lnTo>
                <a:lnTo>
                  <a:pt x="407294" y="1066800"/>
                </a:lnTo>
                <a:lnTo>
                  <a:pt x="383347" y="1117600"/>
                </a:lnTo>
                <a:lnTo>
                  <a:pt x="360055" y="1155700"/>
                </a:lnTo>
                <a:lnTo>
                  <a:pt x="337424" y="1193800"/>
                </a:lnTo>
                <a:lnTo>
                  <a:pt x="315461" y="1244600"/>
                </a:lnTo>
                <a:lnTo>
                  <a:pt x="294174" y="1282700"/>
                </a:lnTo>
                <a:lnTo>
                  <a:pt x="273568" y="1333500"/>
                </a:lnTo>
                <a:lnTo>
                  <a:pt x="253652" y="1371600"/>
                </a:lnTo>
                <a:lnTo>
                  <a:pt x="234432" y="1422400"/>
                </a:lnTo>
                <a:lnTo>
                  <a:pt x="215915" y="1460500"/>
                </a:lnTo>
                <a:lnTo>
                  <a:pt x="198107" y="1511300"/>
                </a:lnTo>
                <a:lnTo>
                  <a:pt x="181017" y="1549400"/>
                </a:lnTo>
                <a:lnTo>
                  <a:pt x="164650" y="1600200"/>
                </a:lnTo>
                <a:lnTo>
                  <a:pt x="149014" y="1638300"/>
                </a:lnTo>
                <a:lnTo>
                  <a:pt x="134116" y="1689100"/>
                </a:lnTo>
                <a:lnTo>
                  <a:pt x="119962" y="1739900"/>
                </a:lnTo>
                <a:lnTo>
                  <a:pt x="106560" y="1790700"/>
                </a:lnTo>
                <a:lnTo>
                  <a:pt x="93917" y="1828800"/>
                </a:lnTo>
                <a:lnTo>
                  <a:pt x="82038" y="1879600"/>
                </a:lnTo>
                <a:lnTo>
                  <a:pt x="70933" y="1930400"/>
                </a:lnTo>
                <a:lnTo>
                  <a:pt x="60606" y="1981200"/>
                </a:lnTo>
                <a:lnTo>
                  <a:pt x="51066" y="2019300"/>
                </a:lnTo>
                <a:lnTo>
                  <a:pt x="42319" y="2070100"/>
                </a:lnTo>
                <a:lnTo>
                  <a:pt x="34372" y="2120900"/>
                </a:lnTo>
                <a:lnTo>
                  <a:pt x="27232" y="2171700"/>
                </a:lnTo>
                <a:lnTo>
                  <a:pt x="20906" y="2222500"/>
                </a:lnTo>
                <a:lnTo>
                  <a:pt x="15401" y="2273300"/>
                </a:lnTo>
                <a:lnTo>
                  <a:pt x="10724" y="2324100"/>
                </a:lnTo>
                <a:lnTo>
                  <a:pt x="6882" y="2374900"/>
                </a:lnTo>
                <a:lnTo>
                  <a:pt x="3881" y="2425700"/>
                </a:lnTo>
                <a:lnTo>
                  <a:pt x="1729" y="2476500"/>
                </a:lnTo>
                <a:lnTo>
                  <a:pt x="433" y="2527300"/>
                </a:lnTo>
                <a:lnTo>
                  <a:pt x="0" y="2578100"/>
                </a:lnTo>
                <a:lnTo>
                  <a:pt x="433" y="2628900"/>
                </a:lnTo>
                <a:lnTo>
                  <a:pt x="1729" y="2679700"/>
                </a:lnTo>
                <a:lnTo>
                  <a:pt x="3881" y="2730500"/>
                </a:lnTo>
                <a:lnTo>
                  <a:pt x="6882" y="2781300"/>
                </a:lnTo>
                <a:lnTo>
                  <a:pt x="10724" y="2832100"/>
                </a:lnTo>
                <a:lnTo>
                  <a:pt x="15401" y="2882900"/>
                </a:lnTo>
                <a:lnTo>
                  <a:pt x="20906" y="2933700"/>
                </a:lnTo>
                <a:lnTo>
                  <a:pt x="27232" y="2984500"/>
                </a:lnTo>
                <a:lnTo>
                  <a:pt x="34372" y="3035300"/>
                </a:lnTo>
                <a:lnTo>
                  <a:pt x="42319" y="3086100"/>
                </a:lnTo>
                <a:lnTo>
                  <a:pt x="51066" y="3136900"/>
                </a:lnTo>
                <a:lnTo>
                  <a:pt x="60606" y="3175000"/>
                </a:lnTo>
                <a:lnTo>
                  <a:pt x="70933" y="3225800"/>
                </a:lnTo>
                <a:lnTo>
                  <a:pt x="82038" y="3276600"/>
                </a:lnTo>
                <a:lnTo>
                  <a:pt x="93917" y="3327400"/>
                </a:lnTo>
                <a:lnTo>
                  <a:pt x="106560" y="3365500"/>
                </a:lnTo>
                <a:lnTo>
                  <a:pt x="119962" y="3416300"/>
                </a:lnTo>
                <a:lnTo>
                  <a:pt x="134116" y="3467100"/>
                </a:lnTo>
                <a:lnTo>
                  <a:pt x="149014" y="3517900"/>
                </a:lnTo>
                <a:lnTo>
                  <a:pt x="164650" y="3556000"/>
                </a:lnTo>
                <a:lnTo>
                  <a:pt x="181017" y="3606800"/>
                </a:lnTo>
                <a:lnTo>
                  <a:pt x="198107" y="3644900"/>
                </a:lnTo>
                <a:lnTo>
                  <a:pt x="215915" y="3695700"/>
                </a:lnTo>
                <a:lnTo>
                  <a:pt x="234432" y="3733800"/>
                </a:lnTo>
                <a:lnTo>
                  <a:pt x="253652" y="3784600"/>
                </a:lnTo>
                <a:lnTo>
                  <a:pt x="273568" y="3822700"/>
                </a:lnTo>
                <a:lnTo>
                  <a:pt x="294174" y="3873500"/>
                </a:lnTo>
                <a:lnTo>
                  <a:pt x="315461" y="3911600"/>
                </a:lnTo>
                <a:lnTo>
                  <a:pt x="337424" y="3962400"/>
                </a:lnTo>
                <a:lnTo>
                  <a:pt x="360055" y="4000500"/>
                </a:lnTo>
                <a:lnTo>
                  <a:pt x="383347" y="4038600"/>
                </a:lnTo>
                <a:lnTo>
                  <a:pt x="407294" y="4089400"/>
                </a:lnTo>
                <a:lnTo>
                  <a:pt x="431888" y="4127500"/>
                </a:lnTo>
                <a:lnTo>
                  <a:pt x="457123" y="4165600"/>
                </a:lnTo>
                <a:lnTo>
                  <a:pt x="482991" y="4203700"/>
                </a:lnTo>
                <a:lnTo>
                  <a:pt x="509486" y="4241800"/>
                </a:lnTo>
                <a:lnTo>
                  <a:pt x="536601" y="4279900"/>
                </a:lnTo>
                <a:lnTo>
                  <a:pt x="564329" y="4330700"/>
                </a:lnTo>
                <a:lnTo>
                  <a:pt x="592662" y="4368800"/>
                </a:lnTo>
                <a:lnTo>
                  <a:pt x="621594" y="4406900"/>
                </a:lnTo>
                <a:lnTo>
                  <a:pt x="651118" y="4432300"/>
                </a:lnTo>
                <a:lnTo>
                  <a:pt x="681227" y="4470400"/>
                </a:lnTo>
                <a:lnTo>
                  <a:pt x="711915" y="4508500"/>
                </a:lnTo>
                <a:lnTo>
                  <a:pt x="743173" y="4546600"/>
                </a:lnTo>
                <a:lnTo>
                  <a:pt x="774996" y="4584700"/>
                </a:lnTo>
                <a:lnTo>
                  <a:pt x="807376" y="4622800"/>
                </a:lnTo>
                <a:lnTo>
                  <a:pt x="840306" y="4648200"/>
                </a:lnTo>
                <a:lnTo>
                  <a:pt x="873779" y="4686300"/>
                </a:lnTo>
                <a:lnTo>
                  <a:pt x="907789" y="4724400"/>
                </a:lnTo>
                <a:lnTo>
                  <a:pt x="942329" y="4749800"/>
                </a:lnTo>
                <a:lnTo>
                  <a:pt x="977391" y="4787900"/>
                </a:lnTo>
                <a:lnTo>
                  <a:pt x="1012968" y="4813300"/>
                </a:lnTo>
                <a:lnTo>
                  <a:pt x="1049055" y="4851400"/>
                </a:lnTo>
                <a:lnTo>
                  <a:pt x="1085643" y="4876800"/>
                </a:lnTo>
                <a:lnTo>
                  <a:pt x="1122726" y="4914900"/>
                </a:lnTo>
                <a:lnTo>
                  <a:pt x="1160297" y="4940300"/>
                </a:lnTo>
                <a:lnTo>
                  <a:pt x="1236874" y="4991100"/>
                </a:lnTo>
                <a:lnTo>
                  <a:pt x="1275867" y="5029200"/>
                </a:lnTo>
                <a:lnTo>
                  <a:pt x="1355226" y="5080000"/>
                </a:lnTo>
                <a:lnTo>
                  <a:pt x="1436370" y="5130800"/>
                </a:lnTo>
                <a:lnTo>
                  <a:pt x="1471803" y="5143500"/>
                </a:lnTo>
                <a:lnTo>
                  <a:pt x="4494657" y="5143500"/>
                </a:lnTo>
                <a:lnTo>
                  <a:pt x="4530090" y="5130800"/>
                </a:lnTo>
                <a:lnTo>
                  <a:pt x="4611233" y="5080000"/>
                </a:lnTo>
                <a:lnTo>
                  <a:pt x="4690592" y="5029200"/>
                </a:lnTo>
                <a:lnTo>
                  <a:pt x="4729585" y="4991100"/>
                </a:lnTo>
                <a:lnTo>
                  <a:pt x="4806162" y="4940300"/>
                </a:lnTo>
                <a:lnTo>
                  <a:pt x="4843733" y="4914900"/>
                </a:lnTo>
                <a:lnTo>
                  <a:pt x="4880816" y="4876800"/>
                </a:lnTo>
                <a:lnTo>
                  <a:pt x="4917404" y="4851400"/>
                </a:lnTo>
                <a:lnTo>
                  <a:pt x="4953491" y="4813300"/>
                </a:lnTo>
                <a:lnTo>
                  <a:pt x="4989068" y="4787900"/>
                </a:lnTo>
                <a:lnTo>
                  <a:pt x="5024130" y="4749800"/>
                </a:lnTo>
                <a:lnTo>
                  <a:pt x="5058670" y="4724400"/>
                </a:lnTo>
                <a:lnTo>
                  <a:pt x="5092680" y="4686300"/>
                </a:lnTo>
                <a:lnTo>
                  <a:pt x="5126153" y="4648200"/>
                </a:lnTo>
                <a:lnTo>
                  <a:pt x="5159083" y="4622800"/>
                </a:lnTo>
                <a:lnTo>
                  <a:pt x="5191463" y="4584700"/>
                </a:lnTo>
                <a:lnTo>
                  <a:pt x="5223286" y="4546600"/>
                </a:lnTo>
                <a:lnTo>
                  <a:pt x="5254544" y="4508500"/>
                </a:lnTo>
                <a:lnTo>
                  <a:pt x="5285231" y="4470400"/>
                </a:lnTo>
                <a:lnTo>
                  <a:pt x="5315341" y="4432300"/>
                </a:lnTo>
                <a:lnTo>
                  <a:pt x="5344865" y="4406900"/>
                </a:lnTo>
                <a:lnTo>
                  <a:pt x="5373797" y="4368800"/>
                </a:lnTo>
                <a:lnTo>
                  <a:pt x="5402130" y="4330700"/>
                </a:lnTo>
                <a:lnTo>
                  <a:pt x="5429858" y="4279900"/>
                </a:lnTo>
                <a:lnTo>
                  <a:pt x="5456973" y="4241800"/>
                </a:lnTo>
                <a:lnTo>
                  <a:pt x="5483468" y="4203700"/>
                </a:lnTo>
                <a:lnTo>
                  <a:pt x="5509336" y="4165600"/>
                </a:lnTo>
                <a:lnTo>
                  <a:pt x="5534571" y="4127500"/>
                </a:lnTo>
                <a:lnTo>
                  <a:pt x="5559165" y="4089400"/>
                </a:lnTo>
                <a:lnTo>
                  <a:pt x="5583112" y="4038600"/>
                </a:lnTo>
                <a:lnTo>
                  <a:pt x="5606404" y="4000500"/>
                </a:lnTo>
                <a:lnTo>
                  <a:pt x="5629035" y="3962400"/>
                </a:lnTo>
                <a:lnTo>
                  <a:pt x="5650998" y="3911600"/>
                </a:lnTo>
                <a:lnTo>
                  <a:pt x="5672285" y="3873500"/>
                </a:lnTo>
                <a:lnTo>
                  <a:pt x="5692891" y="3822700"/>
                </a:lnTo>
                <a:lnTo>
                  <a:pt x="5712807" y="3784600"/>
                </a:lnTo>
                <a:lnTo>
                  <a:pt x="5732027" y="3733800"/>
                </a:lnTo>
                <a:lnTo>
                  <a:pt x="5750544" y="3695700"/>
                </a:lnTo>
                <a:lnTo>
                  <a:pt x="5768352" y="3644900"/>
                </a:lnTo>
                <a:lnTo>
                  <a:pt x="5785442" y="3606800"/>
                </a:lnTo>
                <a:lnTo>
                  <a:pt x="5801809" y="3556000"/>
                </a:lnTo>
                <a:lnTo>
                  <a:pt x="5817445" y="3517900"/>
                </a:lnTo>
                <a:lnTo>
                  <a:pt x="5832343" y="3467100"/>
                </a:lnTo>
                <a:lnTo>
                  <a:pt x="5846497" y="3416300"/>
                </a:lnTo>
                <a:lnTo>
                  <a:pt x="5859899" y="3365500"/>
                </a:lnTo>
                <a:lnTo>
                  <a:pt x="5872542" y="3327400"/>
                </a:lnTo>
                <a:lnTo>
                  <a:pt x="5884421" y="3276600"/>
                </a:lnTo>
                <a:lnTo>
                  <a:pt x="5895526" y="3225800"/>
                </a:lnTo>
                <a:lnTo>
                  <a:pt x="5905853" y="3175000"/>
                </a:lnTo>
                <a:lnTo>
                  <a:pt x="5915393" y="3136900"/>
                </a:lnTo>
                <a:lnTo>
                  <a:pt x="5924140" y="3086100"/>
                </a:lnTo>
                <a:lnTo>
                  <a:pt x="5932087" y="3035300"/>
                </a:lnTo>
                <a:lnTo>
                  <a:pt x="5939227" y="2984500"/>
                </a:lnTo>
                <a:lnTo>
                  <a:pt x="5945553" y="2933700"/>
                </a:lnTo>
                <a:lnTo>
                  <a:pt x="5951058" y="2882900"/>
                </a:lnTo>
                <a:lnTo>
                  <a:pt x="5955735" y="2832100"/>
                </a:lnTo>
                <a:lnTo>
                  <a:pt x="5959577" y="2781300"/>
                </a:lnTo>
                <a:lnTo>
                  <a:pt x="5962578" y="2730500"/>
                </a:lnTo>
                <a:lnTo>
                  <a:pt x="5964730" y="2679700"/>
                </a:lnTo>
                <a:lnTo>
                  <a:pt x="5966026" y="2628900"/>
                </a:lnTo>
                <a:lnTo>
                  <a:pt x="5966460" y="2578100"/>
                </a:lnTo>
                <a:lnTo>
                  <a:pt x="5966026" y="2527300"/>
                </a:lnTo>
                <a:lnTo>
                  <a:pt x="5964730" y="2476500"/>
                </a:lnTo>
                <a:lnTo>
                  <a:pt x="5962578" y="2425700"/>
                </a:lnTo>
                <a:lnTo>
                  <a:pt x="5959577" y="2374900"/>
                </a:lnTo>
                <a:lnTo>
                  <a:pt x="5955735" y="2324100"/>
                </a:lnTo>
                <a:lnTo>
                  <a:pt x="5951058" y="2273300"/>
                </a:lnTo>
                <a:lnTo>
                  <a:pt x="5945553" y="2222500"/>
                </a:lnTo>
                <a:lnTo>
                  <a:pt x="5939227" y="2171700"/>
                </a:lnTo>
                <a:lnTo>
                  <a:pt x="5932087" y="2120900"/>
                </a:lnTo>
                <a:lnTo>
                  <a:pt x="5924140" y="2070100"/>
                </a:lnTo>
                <a:lnTo>
                  <a:pt x="5915393" y="2019300"/>
                </a:lnTo>
                <a:lnTo>
                  <a:pt x="5905853" y="1981200"/>
                </a:lnTo>
                <a:lnTo>
                  <a:pt x="5895526" y="1930400"/>
                </a:lnTo>
                <a:lnTo>
                  <a:pt x="5884421" y="1879600"/>
                </a:lnTo>
                <a:lnTo>
                  <a:pt x="5872542" y="1828800"/>
                </a:lnTo>
                <a:lnTo>
                  <a:pt x="5859899" y="1790700"/>
                </a:lnTo>
                <a:lnTo>
                  <a:pt x="5846497" y="1739900"/>
                </a:lnTo>
                <a:lnTo>
                  <a:pt x="5832343" y="1689100"/>
                </a:lnTo>
                <a:lnTo>
                  <a:pt x="5817445" y="1638300"/>
                </a:lnTo>
                <a:lnTo>
                  <a:pt x="5801809" y="1600200"/>
                </a:lnTo>
                <a:lnTo>
                  <a:pt x="5785442" y="1549400"/>
                </a:lnTo>
                <a:lnTo>
                  <a:pt x="5768352" y="1511300"/>
                </a:lnTo>
                <a:lnTo>
                  <a:pt x="5750544" y="1460500"/>
                </a:lnTo>
                <a:lnTo>
                  <a:pt x="5732027" y="1422400"/>
                </a:lnTo>
                <a:lnTo>
                  <a:pt x="5712807" y="1371600"/>
                </a:lnTo>
                <a:lnTo>
                  <a:pt x="5692891" y="1333500"/>
                </a:lnTo>
                <a:lnTo>
                  <a:pt x="5672285" y="1282700"/>
                </a:lnTo>
                <a:lnTo>
                  <a:pt x="5650998" y="1244600"/>
                </a:lnTo>
                <a:lnTo>
                  <a:pt x="5629035" y="1193800"/>
                </a:lnTo>
                <a:lnTo>
                  <a:pt x="5606404" y="1155700"/>
                </a:lnTo>
                <a:lnTo>
                  <a:pt x="5583112" y="1117600"/>
                </a:lnTo>
                <a:lnTo>
                  <a:pt x="5559165" y="1066800"/>
                </a:lnTo>
                <a:lnTo>
                  <a:pt x="5534571" y="1028700"/>
                </a:lnTo>
                <a:lnTo>
                  <a:pt x="5509336" y="990600"/>
                </a:lnTo>
                <a:lnTo>
                  <a:pt x="5483468" y="952500"/>
                </a:lnTo>
                <a:lnTo>
                  <a:pt x="5456973" y="914400"/>
                </a:lnTo>
                <a:lnTo>
                  <a:pt x="5429858" y="876300"/>
                </a:lnTo>
                <a:lnTo>
                  <a:pt x="5402130" y="825500"/>
                </a:lnTo>
                <a:lnTo>
                  <a:pt x="5373797" y="787400"/>
                </a:lnTo>
                <a:lnTo>
                  <a:pt x="5344865" y="749300"/>
                </a:lnTo>
                <a:lnTo>
                  <a:pt x="5315341" y="723900"/>
                </a:lnTo>
                <a:lnTo>
                  <a:pt x="5285231" y="685800"/>
                </a:lnTo>
                <a:lnTo>
                  <a:pt x="5254544" y="647700"/>
                </a:lnTo>
                <a:lnTo>
                  <a:pt x="5223286" y="609600"/>
                </a:lnTo>
                <a:lnTo>
                  <a:pt x="5191463" y="571500"/>
                </a:lnTo>
                <a:lnTo>
                  <a:pt x="5159083" y="533400"/>
                </a:lnTo>
                <a:lnTo>
                  <a:pt x="5126153" y="508000"/>
                </a:lnTo>
                <a:lnTo>
                  <a:pt x="5092680" y="469900"/>
                </a:lnTo>
                <a:lnTo>
                  <a:pt x="5058670" y="431800"/>
                </a:lnTo>
                <a:lnTo>
                  <a:pt x="5024130" y="406400"/>
                </a:lnTo>
                <a:lnTo>
                  <a:pt x="4989068" y="368300"/>
                </a:lnTo>
                <a:lnTo>
                  <a:pt x="4953491" y="342900"/>
                </a:lnTo>
                <a:lnTo>
                  <a:pt x="4917404" y="304800"/>
                </a:lnTo>
                <a:lnTo>
                  <a:pt x="4880816" y="279400"/>
                </a:lnTo>
                <a:lnTo>
                  <a:pt x="4843733" y="241300"/>
                </a:lnTo>
                <a:lnTo>
                  <a:pt x="4768111" y="190500"/>
                </a:lnTo>
                <a:lnTo>
                  <a:pt x="4729585" y="165100"/>
                </a:lnTo>
                <a:lnTo>
                  <a:pt x="4690592" y="127000"/>
                </a:lnTo>
                <a:lnTo>
                  <a:pt x="4611233" y="76200"/>
                </a:lnTo>
                <a:lnTo>
                  <a:pt x="4530090" y="25400"/>
                </a:lnTo>
                <a:lnTo>
                  <a:pt x="4494657" y="0"/>
                </a:lnTo>
                <a:close/>
              </a:path>
            </a:pathLst>
          </a:custGeom>
          <a:solidFill>
            <a:srgbClr val="FFFFFF"/>
          </a:solidFill>
        </p:spPr>
        <p:txBody>
          <a:bodyPr wrap="square" lIns="0" tIns="0" rIns="0" bIns="0" rtlCol="0"/>
          <a:lstStyle/>
          <a:p>
            <a:endParaRPr/>
          </a:p>
        </p:txBody>
      </p:sp>
      <p:sp>
        <p:nvSpPr>
          <p:cNvPr id="5" name="object 5"/>
          <p:cNvSpPr txBox="1">
            <a:spLocks noGrp="1"/>
          </p:cNvSpPr>
          <p:nvPr>
            <p:ph type="title"/>
          </p:nvPr>
        </p:nvSpPr>
        <p:spPr>
          <a:xfrm>
            <a:off x="1924241" y="2049591"/>
            <a:ext cx="5229889" cy="897039"/>
          </a:xfrm>
          <a:prstGeom prst="rect">
            <a:avLst/>
          </a:prstGeom>
        </p:spPr>
        <p:txBody>
          <a:bodyPr vert="horz" wrap="square" lIns="0" tIns="126364" rIns="0" bIns="0" rtlCol="0" anchor="t">
            <a:spAutoFit/>
          </a:bodyPr>
          <a:lstStyle/>
          <a:p>
            <a:pPr algn="ctr"/>
            <a:r>
              <a:rPr lang="en-US" spc="-155" dirty="0">
                <a:solidFill>
                  <a:srgbClr val="000000"/>
                </a:solidFill>
              </a:rPr>
              <a:t>Applying</a:t>
            </a:r>
            <a:r>
              <a:rPr lang="en-US" spc="-155" dirty="0"/>
              <a:t> AI, NLP, and Optimization to COVID-19</a:t>
            </a:r>
          </a:p>
        </p:txBody>
      </p:sp>
      <p:sp>
        <p:nvSpPr>
          <p:cNvPr id="6" name="object 6"/>
          <p:cNvSpPr txBox="1"/>
          <p:nvPr/>
        </p:nvSpPr>
        <p:spPr>
          <a:xfrm>
            <a:off x="1344316" y="3371469"/>
            <a:ext cx="6053588" cy="1195199"/>
          </a:xfrm>
          <a:prstGeom prst="rect">
            <a:avLst/>
          </a:prstGeom>
        </p:spPr>
        <p:txBody>
          <a:bodyPr vert="horz" wrap="square" lIns="0" tIns="66040" rIns="0" bIns="0" rtlCol="0" anchor="t">
            <a:spAutoFit/>
          </a:bodyPr>
          <a:lstStyle/>
          <a:p>
            <a:pPr marL="12700" marR="5080" indent="621665" algn="ctr">
              <a:lnSpc>
                <a:spcPts val="2590"/>
              </a:lnSpc>
              <a:spcBef>
                <a:spcPts val="520"/>
              </a:spcBef>
              <a:tabLst>
                <a:tab pos="1266825" algn="l"/>
              </a:tabLst>
            </a:pPr>
            <a:r>
              <a:rPr lang="en-US" sz="2500" spc="-225" dirty="0">
                <a:solidFill>
                  <a:srgbClr val="0D0D0D"/>
                </a:solidFill>
                <a:latin typeface="Arial"/>
                <a:cs typeface="Arial"/>
              </a:rPr>
              <a:t>Lab 4 in progress. </a:t>
            </a:r>
            <a:endParaRPr lang="en-US" sz="2500" dirty="0">
              <a:solidFill>
                <a:srgbClr val="000000"/>
              </a:solidFill>
              <a:latin typeface="Arial"/>
              <a:cs typeface="Arial"/>
            </a:endParaRPr>
          </a:p>
          <a:p>
            <a:pPr marL="12700" marR="5080" indent="621665" algn="ctr">
              <a:lnSpc>
                <a:spcPts val="2590"/>
              </a:lnSpc>
              <a:spcBef>
                <a:spcPts val="520"/>
              </a:spcBef>
              <a:tabLst>
                <a:tab pos="1266825" algn="l"/>
              </a:tabLst>
            </a:pPr>
            <a:endParaRPr lang="en-US" sz="2500" spc="-225" dirty="0">
              <a:solidFill>
                <a:srgbClr val="0D0D0D"/>
              </a:solidFill>
              <a:latin typeface="Arial"/>
              <a:cs typeface="Arial"/>
            </a:endParaRPr>
          </a:p>
          <a:p>
            <a:pPr marL="12700" marR="5080" indent="621665" algn="ctr">
              <a:lnSpc>
                <a:spcPts val="2590"/>
              </a:lnSpc>
              <a:spcBef>
                <a:spcPts val="520"/>
              </a:spcBef>
              <a:tabLst>
                <a:tab pos="1266825" algn="l"/>
              </a:tabLst>
            </a:pPr>
            <a:r>
              <a:rPr lang="en-US" sz="2500" spc="-225" dirty="0">
                <a:solidFill>
                  <a:srgbClr val="0D0D0D"/>
                </a:solidFill>
                <a:latin typeface="Arial"/>
                <a:cs typeface="Arial"/>
              </a:rPr>
              <a:t>We will return to the main room at 3:30 pm. </a:t>
            </a:r>
            <a:endParaRPr sz="2500">
              <a:latin typeface="Arial"/>
              <a:cs typeface="Arial"/>
            </a:endParaRPr>
          </a:p>
        </p:txBody>
      </p:sp>
    </p:spTree>
    <p:extLst>
      <p:ext uri="{BB962C8B-B14F-4D97-AF65-F5344CB8AC3E}">
        <p14:creationId xmlns:p14="http://schemas.microsoft.com/office/powerpoint/2010/main" val="34201733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FCBE7-F1DD-CD4C-8681-7C16C8329401}"/>
              </a:ext>
            </a:extLst>
          </p:cNvPr>
          <p:cNvSpPr>
            <a:spLocks noGrp="1"/>
          </p:cNvSpPr>
          <p:nvPr>
            <p:ph type="title"/>
          </p:nvPr>
        </p:nvSpPr>
        <p:spPr/>
        <p:txBody>
          <a:bodyPr/>
          <a:lstStyle/>
          <a:p>
            <a:br>
              <a:rPr lang="en-CA" dirty="0"/>
            </a:br>
            <a:br>
              <a:rPr lang="en-CA" dirty="0"/>
            </a:br>
            <a:br>
              <a:rPr lang="en-CA" dirty="0"/>
            </a:br>
            <a:r>
              <a:rPr lang="en-CA" b="1" dirty="0"/>
              <a:t>Cognos Analytics</a:t>
            </a:r>
            <a:br>
              <a:rPr lang="en-CA" dirty="0"/>
            </a:br>
            <a:br>
              <a:rPr lang="en-CA" dirty="0"/>
            </a:br>
            <a:r>
              <a:rPr lang="en-CA" sz="2100" dirty="0"/>
              <a:t>COVID-19 Dashboard</a:t>
            </a:r>
            <a:br>
              <a:rPr lang="en-CA" sz="2100" dirty="0"/>
            </a:br>
            <a:br>
              <a:rPr lang="en-CA" sz="2100" dirty="0"/>
            </a:br>
            <a:br>
              <a:rPr lang="en-CA" sz="2100" dirty="0"/>
            </a:br>
            <a:r>
              <a:rPr lang="en-CA" sz="2100" dirty="0">
                <a:solidFill>
                  <a:schemeClr val="accent4"/>
                </a:solidFill>
              </a:rPr>
              <a:t>--</a:t>
            </a:r>
            <a:br>
              <a:rPr lang="en-CA" sz="2100" dirty="0"/>
            </a:br>
            <a:br>
              <a:rPr lang="en-CA" dirty="0"/>
            </a:br>
            <a:br>
              <a:rPr lang="en-CA" dirty="0"/>
            </a:br>
            <a:endParaRPr lang="en-CA" dirty="0"/>
          </a:p>
        </p:txBody>
      </p:sp>
      <p:cxnSp>
        <p:nvCxnSpPr>
          <p:cNvPr id="3" name="Straight Connector 2">
            <a:extLst>
              <a:ext uri="{FF2B5EF4-FFF2-40B4-BE49-F238E27FC236}">
                <a16:creationId xmlns:a16="http://schemas.microsoft.com/office/drawing/2014/main" id="{1F6DC468-0BA9-B243-BD66-683FF4FA005D}"/>
              </a:ext>
            </a:extLst>
          </p:cNvPr>
          <p:cNvCxnSpPr>
            <a:cxnSpLocks/>
          </p:cNvCxnSpPr>
          <p:nvPr/>
        </p:nvCxnSpPr>
        <p:spPr>
          <a:xfrm>
            <a:off x="228602" y="1858361"/>
            <a:ext cx="1221827" cy="0"/>
          </a:xfrm>
          <a:prstGeom prst="line">
            <a:avLst/>
          </a:prstGeom>
          <a:ln w="76200">
            <a:solidFill>
              <a:schemeClr val="accent4"/>
            </a:solidFill>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7BEE165D-E8C5-1247-A5B8-73B9613E63DB}"/>
              </a:ext>
            </a:extLst>
          </p:cNvPr>
          <p:cNvGrpSpPr/>
          <p:nvPr/>
        </p:nvGrpSpPr>
        <p:grpSpPr>
          <a:xfrm>
            <a:off x="4474427" y="1367419"/>
            <a:ext cx="4139891" cy="3470817"/>
            <a:chOff x="5965902" y="680224"/>
            <a:chExt cx="5519854" cy="4627756"/>
          </a:xfrm>
        </p:grpSpPr>
        <p:sp>
          <p:nvSpPr>
            <p:cNvPr id="6" name="Rectangle 5">
              <a:extLst>
                <a:ext uri="{FF2B5EF4-FFF2-40B4-BE49-F238E27FC236}">
                  <a16:creationId xmlns:a16="http://schemas.microsoft.com/office/drawing/2014/main" id="{5441DDBA-BB75-7343-B1E5-341DDBF36B2C}"/>
                </a:ext>
              </a:extLst>
            </p:cNvPr>
            <p:cNvSpPr/>
            <p:nvPr/>
          </p:nvSpPr>
          <p:spPr>
            <a:xfrm>
              <a:off x="5965902" y="680224"/>
              <a:ext cx="5519854" cy="4627756"/>
            </a:xfrm>
            <a:prstGeom prst="rect">
              <a:avLst/>
            </a:prstGeom>
            <a:solidFill>
              <a:schemeClr val="bg1"/>
            </a:solidFill>
          </p:spPr>
          <p:txBody>
            <a:bodyPr wrap="square" lIns="0" tIns="0" rIns="0" bIns="0" rtlCol="0" anchor="ctr">
              <a:noAutofit/>
            </a:bodyPr>
            <a:lstStyle/>
            <a:p>
              <a:pPr algn="ctr" defTabSz="685800"/>
              <a:endParaRPr lang="en-CA" sz="900" dirty="0" err="1">
                <a:solidFill>
                  <a:srgbClr val="FFFFFF"/>
                </a:solidFill>
                <a:latin typeface="Arial"/>
                <a:cs typeface="Arial"/>
              </a:endParaRPr>
            </a:p>
          </p:txBody>
        </p:sp>
        <p:pic>
          <p:nvPicPr>
            <p:cNvPr id="7" name="Picture 6">
              <a:extLst>
                <a:ext uri="{FF2B5EF4-FFF2-40B4-BE49-F238E27FC236}">
                  <a16:creationId xmlns:a16="http://schemas.microsoft.com/office/drawing/2014/main" id="{E5EE238F-E883-6A4B-99D4-C5794C94276E}"/>
                </a:ext>
              </a:extLst>
            </p:cNvPr>
            <p:cNvPicPr>
              <a:picLocks noChangeAspect="1"/>
            </p:cNvPicPr>
            <p:nvPr/>
          </p:nvPicPr>
          <p:blipFill>
            <a:blip r:embed="rId2"/>
            <a:stretch>
              <a:fillRect/>
            </a:stretch>
          </p:blipFill>
          <p:spPr>
            <a:xfrm>
              <a:off x="6800724" y="1334814"/>
              <a:ext cx="3850209" cy="3850209"/>
            </a:xfrm>
            <a:prstGeom prst="rect">
              <a:avLst/>
            </a:prstGeom>
          </p:spPr>
        </p:pic>
      </p:grpSp>
    </p:spTree>
    <p:extLst>
      <p:ext uri="{BB962C8B-B14F-4D97-AF65-F5344CB8AC3E}">
        <p14:creationId xmlns:p14="http://schemas.microsoft.com/office/powerpoint/2010/main" val="1673146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85210" y="857250"/>
            <a:ext cx="6658790" cy="5143500"/>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algn="ctr" defTabSz="685800"/>
            <a:endParaRPr lang="en-US" sz="1200" dirty="0" err="1">
              <a:solidFill>
                <a:srgbClr val="FFFFFF"/>
              </a:solidFill>
              <a:latin typeface="Arial"/>
              <a:cs typeface="Arial"/>
            </a:endParaRPr>
          </a:p>
        </p:txBody>
      </p:sp>
      <p:sp>
        <p:nvSpPr>
          <p:cNvPr id="2" name="Content Placeholder 1">
            <a:extLst>
              <a:ext uri="{FF2B5EF4-FFF2-40B4-BE49-F238E27FC236}">
                <a16:creationId xmlns:a16="http://schemas.microsoft.com/office/drawing/2014/main" id="{A90D2FF5-E539-2845-9736-755320427A15}"/>
              </a:ext>
            </a:extLst>
          </p:cNvPr>
          <p:cNvSpPr>
            <a:spLocks noGrp="1"/>
          </p:cNvSpPr>
          <p:nvPr>
            <p:ph sz="quarter" idx="19"/>
          </p:nvPr>
        </p:nvSpPr>
        <p:spPr>
          <a:xfrm>
            <a:off x="188835" y="1750414"/>
            <a:ext cx="2734839" cy="2779656"/>
          </a:xfrm>
          <a:ln>
            <a:noFill/>
          </a:ln>
        </p:spPr>
        <p:style>
          <a:lnRef idx="2">
            <a:schemeClr val="dk1"/>
          </a:lnRef>
          <a:fillRef idx="1">
            <a:schemeClr val="lt1"/>
          </a:fillRef>
          <a:effectRef idx="0">
            <a:schemeClr val="dk1"/>
          </a:effectRef>
          <a:fontRef idx="minor">
            <a:schemeClr val="dk1"/>
          </a:fontRef>
        </p:style>
        <p:txBody>
          <a:bodyPr/>
          <a:lstStyle/>
          <a:p>
            <a:r>
              <a:rPr lang="en-US" sz="2000" dirty="0">
                <a:solidFill>
                  <a:schemeClr val="accent4"/>
                </a:solidFill>
              </a:rPr>
              <a:t>Workflow</a:t>
            </a:r>
          </a:p>
          <a:p>
            <a:endParaRPr lang="en-US" dirty="0"/>
          </a:p>
          <a:p>
            <a:r>
              <a:rPr lang="en-US" b="1" dirty="0"/>
              <a:t>Prepare</a:t>
            </a:r>
            <a:r>
              <a:rPr lang="en-US" dirty="0"/>
              <a:t> – Select and combine data sources using a drag and drop interface.</a:t>
            </a:r>
          </a:p>
          <a:p>
            <a:r>
              <a:rPr lang="en-US" b="1" dirty="0"/>
              <a:t>Visualize</a:t>
            </a:r>
            <a:r>
              <a:rPr lang="en-US" dirty="0"/>
              <a:t> – Create a series of interactive dashboards and reports.</a:t>
            </a:r>
          </a:p>
          <a:p>
            <a:r>
              <a:rPr lang="en-US" b="1" dirty="0"/>
              <a:t>Share</a:t>
            </a:r>
            <a:r>
              <a:rPr lang="en-US" dirty="0"/>
              <a:t> – Export reports or embed Cognos dashboards in 3</a:t>
            </a:r>
            <a:r>
              <a:rPr lang="en-US" baseline="30000" dirty="0"/>
              <a:t>rd</a:t>
            </a:r>
            <a:r>
              <a:rPr lang="en-US" dirty="0"/>
              <a:t> party applications and websites.</a:t>
            </a:r>
          </a:p>
        </p:txBody>
      </p:sp>
      <p:sp>
        <p:nvSpPr>
          <p:cNvPr id="3" name="Slide Number Placeholder 2">
            <a:extLst>
              <a:ext uri="{FF2B5EF4-FFF2-40B4-BE49-F238E27FC236}">
                <a16:creationId xmlns:a16="http://schemas.microsoft.com/office/drawing/2014/main" id="{9B55700C-706E-1040-9435-BEE9FAE6AA21}"/>
              </a:ext>
            </a:extLst>
          </p:cNvPr>
          <p:cNvSpPr>
            <a:spLocks noGrp="1"/>
          </p:cNvSpPr>
          <p:nvPr>
            <p:ph type="sldNum" sz="quarter" idx="10"/>
          </p:nvPr>
        </p:nvSpPr>
        <p:spPr/>
        <p:txBody>
          <a:bodyPr/>
          <a:lstStyle/>
          <a:p>
            <a:pPr defTabSz="685800"/>
            <a:fld id="{3FD999D4-B456-9943-89B7-30D56181CE18}" type="slidenum">
              <a:rPr lang="en-US">
                <a:solidFill>
                  <a:srgbClr val="FFFFFF"/>
                </a:solidFill>
                <a:latin typeface="IBM Plex Sans"/>
              </a:rPr>
              <a:pPr defTabSz="685800"/>
              <a:t>94</a:t>
            </a:fld>
            <a:endParaRPr lang="en-US">
              <a:solidFill>
                <a:srgbClr val="FFFFFF"/>
              </a:solidFill>
              <a:latin typeface="IBM Plex Sans"/>
            </a:endParaRPr>
          </a:p>
        </p:txBody>
      </p:sp>
      <p:pic>
        <p:nvPicPr>
          <p:cNvPr id="7" name="Picture 6">
            <a:extLst>
              <a:ext uri="{FF2B5EF4-FFF2-40B4-BE49-F238E27FC236}">
                <a16:creationId xmlns:a16="http://schemas.microsoft.com/office/drawing/2014/main" id="{0D767C5B-0772-CD44-844C-42068BC6C276}"/>
              </a:ext>
            </a:extLst>
          </p:cNvPr>
          <p:cNvPicPr>
            <a:picLocks noChangeAspect="1"/>
          </p:cNvPicPr>
          <p:nvPr/>
        </p:nvPicPr>
        <p:blipFill>
          <a:blip r:embed="rId3"/>
          <a:stretch>
            <a:fillRect/>
          </a:stretch>
        </p:blipFill>
        <p:spPr>
          <a:xfrm>
            <a:off x="3019926" y="1750415"/>
            <a:ext cx="5735005" cy="360073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367433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BC91723-31FC-1B4E-BC08-BBD2AF33A489}"/>
              </a:ext>
            </a:extLst>
          </p:cNvPr>
          <p:cNvSpPr/>
          <p:nvPr/>
        </p:nvSpPr>
        <p:spPr>
          <a:xfrm>
            <a:off x="4631267" y="857250"/>
            <a:ext cx="4512734" cy="5143500"/>
          </a:xfrm>
          <a:prstGeom prst="rect">
            <a:avLst/>
          </a:prstGeom>
          <a:noFill/>
        </p:spPr>
        <p:txBody>
          <a:bodyPr wrap="square" lIns="0" tIns="0" rIns="0" bIns="0" rtlCol="0" anchor="ctr">
            <a:noAutofit/>
          </a:bodyPr>
          <a:lstStyle/>
          <a:p>
            <a:pPr algn="ctr" defTabSz="685800">
              <a:defRPr/>
            </a:pPr>
            <a:endParaRPr lang="en-US" sz="1200" dirty="0" err="1">
              <a:solidFill>
                <a:srgbClr val="FFFFFF"/>
              </a:solidFill>
              <a:latin typeface="Arial"/>
              <a:cs typeface="Arial"/>
            </a:endParaRPr>
          </a:p>
        </p:txBody>
      </p:sp>
      <p:sp>
        <p:nvSpPr>
          <p:cNvPr id="6" name="Text Placeholder 5"/>
          <p:cNvSpPr>
            <a:spLocks noGrp="1"/>
          </p:cNvSpPr>
          <p:nvPr>
            <p:ph type="body" sz="quarter" idx="14"/>
          </p:nvPr>
        </p:nvSpPr>
        <p:spPr>
          <a:xfrm>
            <a:off x="228598" y="1925388"/>
            <a:ext cx="5345170" cy="3325961"/>
          </a:xfrm>
        </p:spPr>
        <p:txBody>
          <a:bodyPr/>
          <a:lstStyle/>
          <a:p>
            <a:pPr lvl="2"/>
            <a:r>
              <a:rPr lang="en-US" sz="2000" dirty="0"/>
              <a:t>Data collected from API:</a:t>
            </a:r>
          </a:p>
          <a:p>
            <a:pPr lvl="3"/>
            <a:r>
              <a:rPr lang="en-US" sz="2000" dirty="0"/>
              <a:t>Total cases up to May 20</a:t>
            </a:r>
            <a:r>
              <a:rPr lang="en-US" sz="2000" baseline="30000" dirty="0"/>
              <a:t>th</a:t>
            </a:r>
            <a:endParaRPr lang="en-US" sz="2000" dirty="0"/>
          </a:p>
          <a:p>
            <a:pPr lvl="3"/>
            <a:r>
              <a:rPr lang="en-US" sz="2000" dirty="0"/>
              <a:t>New cases added each day </a:t>
            </a:r>
          </a:p>
          <a:p>
            <a:pPr lvl="3"/>
            <a:r>
              <a:rPr lang="en-US" sz="2000" dirty="0"/>
              <a:t>Total Deaths up to May 20</a:t>
            </a:r>
            <a:r>
              <a:rPr lang="en-US" sz="2000" baseline="30000" dirty="0"/>
              <a:t>th</a:t>
            </a:r>
            <a:r>
              <a:rPr lang="en-US" sz="2000" dirty="0"/>
              <a:t> </a:t>
            </a:r>
          </a:p>
          <a:p>
            <a:pPr lvl="3"/>
            <a:r>
              <a:rPr lang="en-US" sz="2000" dirty="0"/>
              <a:t>New deaths added per day</a:t>
            </a:r>
          </a:p>
          <a:p>
            <a:pPr lvl="2"/>
            <a:r>
              <a:rPr lang="en-US" sz="2000" dirty="0"/>
              <a:t>Sourced from WHO, U.S. state and country government sources</a:t>
            </a:r>
          </a:p>
          <a:p>
            <a:pPr lvl="2"/>
            <a:r>
              <a:rPr lang="en-US" sz="2000" dirty="0"/>
              <a:t>Bundled into 3 csv files</a:t>
            </a:r>
          </a:p>
          <a:p>
            <a:pPr>
              <a:spcBef>
                <a:spcPts val="0"/>
              </a:spcBef>
            </a:pPr>
            <a:r>
              <a:rPr lang="en-US" sz="2000" dirty="0"/>
              <a:t> </a:t>
            </a:r>
          </a:p>
        </p:txBody>
      </p:sp>
      <p:sp>
        <p:nvSpPr>
          <p:cNvPr id="5" name="Text Placeholder 12">
            <a:extLst>
              <a:ext uri="{FF2B5EF4-FFF2-40B4-BE49-F238E27FC236}">
                <a16:creationId xmlns:a16="http://schemas.microsoft.com/office/drawing/2014/main" id="{538B49F5-14DB-3A4C-992C-53A70A8936A3}"/>
              </a:ext>
            </a:extLst>
          </p:cNvPr>
          <p:cNvSpPr txBox="1">
            <a:spLocks/>
          </p:cNvSpPr>
          <p:nvPr/>
        </p:nvSpPr>
        <p:spPr>
          <a:xfrm>
            <a:off x="228599" y="1003884"/>
            <a:ext cx="8300805" cy="66283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2560"/>
              </a:lnSpc>
              <a:spcBef>
                <a:spcPts val="0"/>
              </a:spcBef>
            </a:pPr>
            <a:r>
              <a:rPr lang="en-US" sz="2800" dirty="0">
                <a:gradFill>
                  <a:gsLst>
                    <a:gs pos="72000">
                      <a:srgbClr val="6E7DFF"/>
                    </a:gs>
                    <a:gs pos="87000">
                      <a:srgbClr val="9D87FF"/>
                    </a:gs>
                    <a:gs pos="0">
                      <a:srgbClr val="0F6FFF">
                        <a:lumMod val="100000"/>
                      </a:srgbClr>
                    </a:gs>
                    <a:gs pos="100000">
                      <a:srgbClr val="8F8B8B"/>
                    </a:gs>
                  </a:gsLst>
                  <a:lin ang="3000000" scaled="0"/>
                </a:gradFill>
                <a:latin typeface="IBM Plex Sans Medium" panose="020B0503050203000203" pitchFamily="34" charset="0"/>
              </a:rPr>
              <a:t>Weather API</a:t>
            </a:r>
          </a:p>
          <a:p>
            <a:pPr>
              <a:lnSpc>
                <a:spcPts val="2560"/>
              </a:lnSpc>
              <a:spcBef>
                <a:spcPts val="0"/>
              </a:spcBef>
            </a:pPr>
            <a:r>
              <a:rPr lang="en-US" sz="2200" i="1" dirty="0">
                <a:gradFill>
                  <a:gsLst>
                    <a:gs pos="72000">
                      <a:srgbClr val="6E7DFF"/>
                    </a:gs>
                    <a:gs pos="87000">
                      <a:srgbClr val="9D87FF"/>
                    </a:gs>
                    <a:gs pos="0">
                      <a:srgbClr val="0F6FFF">
                        <a:lumMod val="100000"/>
                      </a:srgbClr>
                    </a:gs>
                    <a:gs pos="100000">
                      <a:srgbClr val="8F8B8B"/>
                    </a:gs>
                  </a:gsLst>
                  <a:lin ang="3000000" scaled="0"/>
                </a:gradFill>
                <a:latin typeface="IBM Plex Sans Medium" panose="020B0503050203000203" pitchFamily="34" charset="0"/>
              </a:rPr>
              <a:t>Tracking Global Progression of COVID-19</a:t>
            </a:r>
          </a:p>
        </p:txBody>
      </p:sp>
      <p:pic>
        <p:nvPicPr>
          <p:cNvPr id="2" name="Picture 1">
            <a:extLst>
              <a:ext uri="{FF2B5EF4-FFF2-40B4-BE49-F238E27FC236}">
                <a16:creationId xmlns:a16="http://schemas.microsoft.com/office/drawing/2014/main" id="{FFE5FAA4-967B-734E-A54B-F6F988D8941E}"/>
              </a:ext>
            </a:extLst>
          </p:cNvPr>
          <p:cNvPicPr>
            <a:picLocks noChangeAspect="1"/>
          </p:cNvPicPr>
          <p:nvPr/>
        </p:nvPicPr>
        <p:blipFill>
          <a:blip r:embed="rId3"/>
          <a:stretch>
            <a:fillRect/>
          </a:stretch>
        </p:blipFill>
        <p:spPr>
          <a:xfrm>
            <a:off x="6023431" y="2547427"/>
            <a:ext cx="1994134" cy="1763147"/>
          </a:xfrm>
          <a:prstGeom prst="rect">
            <a:avLst/>
          </a:prstGeom>
          <a:solidFill>
            <a:schemeClr val="accent1">
              <a:alpha val="0"/>
            </a:schemeClr>
          </a:solidFill>
        </p:spPr>
      </p:pic>
    </p:spTree>
    <p:extLst>
      <p:ext uri="{BB962C8B-B14F-4D97-AF65-F5344CB8AC3E}">
        <p14:creationId xmlns:p14="http://schemas.microsoft.com/office/powerpoint/2010/main" val="14890510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9088" y="1400171"/>
            <a:ext cx="4685824" cy="310181"/>
          </a:xfrm>
          <a:prstGeom prst="rect">
            <a:avLst/>
          </a:prstGeom>
        </p:spPr>
        <p:txBody>
          <a:bodyPr vert="horz" wrap="square" lIns="0" tIns="10001" rIns="0" bIns="0" rtlCol="0">
            <a:spAutoFit/>
          </a:bodyPr>
          <a:lstStyle/>
          <a:p>
            <a:pPr marL="9525" algn="ctr">
              <a:spcBef>
                <a:spcPts val="79"/>
              </a:spcBef>
            </a:pPr>
            <a:r>
              <a:rPr sz="1950" b="1" dirty="0">
                <a:solidFill>
                  <a:srgbClr val="006FC0"/>
                </a:solidFill>
              </a:rPr>
              <a:t>Lab-</a:t>
            </a:r>
            <a:r>
              <a:rPr lang="en-US" sz="1950" b="1" dirty="0">
                <a:solidFill>
                  <a:srgbClr val="006FC0"/>
                </a:solidFill>
              </a:rPr>
              <a:t>5</a:t>
            </a:r>
            <a:endParaRPr sz="1950" dirty="0"/>
          </a:p>
        </p:txBody>
      </p:sp>
      <p:sp>
        <p:nvSpPr>
          <p:cNvPr id="3" name="object 3"/>
          <p:cNvSpPr txBox="1"/>
          <p:nvPr/>
        </p:nvSpPr>
        <p:spPr>
          <a:xfrm>
            <a:off x="1723035" y="1796492"/>
            <a:ext cx="6112193" cy="3363261"/>
          </a:xfrm>
          <a:prstGeom prst="rect">
            <a:avLst/>
          </a:prstGeom>
        </p:spPr>
        <p:txBody>
          <a:bodyPr vert="horz" wrap="square" lIns="0" tIns="56674" rIns="0" bIns="0" rtlCol="0">
            <a:spAutoFit/>
          </a:bodyPr>
          <a:lstStyle/>
          <a:p>
            <a:pPr marL="9525" defTabSz="685800">
              <a:spcBef>
                <a:spcPts val="446"/>
              </a:spcBef>
            </a:pPr>
            <a:r>
              <a:rPr sz="1500" b="1" dirty="0">
                <a:solidFill>
                  <a:prstClr val="black"/>
                </a:solidFill>
                <a:latin typeface="Arial"/>
                <a:cs typeface="Arial"/>
              </a:rPr>
              <a:t>Introduction:</a:t>
            </a:r>
            <a:endParaRPr sz="1500" dirty="0">
              <a:solidFill>
                <a:prstClr val="black"/>
              </a:solidFill>
              <a:latin typeface="Arial"/>
              <a:cs typeface="Arial"/>
            </a:endParaRPr>
          </a:p>
          <a:p>
            <a:pPr marL="9525" marR="3810" defTabSz="685800">
              <a:spcBef>
                <a:spcPts val="330"/>
              </a:spcBef>
            </a:pPr>
            <a:r>
              <a:rPr sz="1350" dirty="0">
                <a:solidFill>
                  <a:prstClr val="black"/>
                </a:solidFill>
                <a:latin typeface="Arial" panose="020B0604020202020204" pitchFamily="34" charset="0"/>
                <a:cs typeface="Arial" panose="020B0604020202020204" pitchFamily="34" charset="0"/>
              </a:rPr>
              <a:t>In </a:t>
            </a:r>
            <a:r>
              <a:rPr sz="1350" spc="-4" dirty="0">
                <a:solidFill>
                  <a:prstClr val="black"/>
                </a:solidFill>
                <a:latin typeface="Arial" panose="020B0604020202020204" pitchFamily="34" charset="0"/>
                <a:cs typeface="Arial" panose="020B0604020202020204" pitchFamily="34" charset="0"/>
              </a:rPr>
              <a:t>this lab, </a:t>
            </a:r>
            <a:r>
              <a:rPr sz="1350" spc="-8" dirty="0">
                <a:solidFill>
                  <a:prstClr val="black"/>
                </a:solidFill>
                <a:latin typeface="Arial" panose="020B0604020202020204" pitchFamily="34" charset="0"/>
                <a:cs typeface="Arial" panose="020B0604020202020204" pitchFamily="34" charset="0"/>
              </a:rPr>
              <a:t>you </a:t>
            </a:r>
            <a:r>
              <a:rPr sz="1350" spc="-11" dirty="0">
                <a:solidFill>
                  <a:prstClr val="black"/>
                </a:solidFill>
                <a:latin typeface="Arial" panose="020B0604020202020204" pitchFamily="34" charset="0"/>
                <a:cs typeface="Arial" panose="020B0604020202020204" pitchFamily="34" charset="0"/>
              </a:rPr>
              <a:t>will </a:t>
            </a:r>
            <a:r>
              <a:rPr sz="1350" spc="-4" dirty="0">
                <a:solidFill>
                  <a:prstClr val="black"/>
                </a:solidFill>
                <a:latin typeface="Arial" panose="020B0604020202020204" pitchFamily="34" charset="0"/>
                <a:cs typeface="Arial" panose="020B0604020202020204" pitchFamily="34" charset="0"/>
              </a:rPr>
              <a:t>use </a:t>
            </a:r>
            <a:r>
              <a:rPr lang="en-US" sz="1350" spc="-4" dirty="0">
                <a:solidFill>
                  <a:prstClr val="black"/>
                </a:solidFill>
                <a:latin typeface="Arial" panose="020B0604020202020204" pitchFamily="34" charset="0"/>
                <a:cs typeface="Arial" panose="020B0604020202020204" pitchFamily="34" charset="0"/>
              </a:rPr>
              <a:t>Cognos Analytics to develop a series of dashboards to display COVID-19 data pulled from the IBM &amp; Weather Channel COVID-19 data fabric. </a:t>
            </a:r>
            <a:r>
              <a:rPr lang="en-US" sz="1350" dirty="0">
                <a:solidFill>
                  <a:prstClr val="black"/>
                </a:solidFill>
                <a:latin typeface="Arial" panose="020B0604020202020204" pitchFamily="34" charset="0"/>
                <a:cs typeface="Arial" panose="020B0604020202020204" pitchFamily="34" charset="0"/>
              </a:rPr>
              <a:t>IBM Cognos Analytics is an integrated toolset for reporting, analytics, and visualization. </a:t>
            </a:r>
          </a:p>
          <a:p>
            <a:pPr marL="9525" marR="3810" defTabSz="685800">
              <a:spcBef>
                <a:spcPts val="330"/>
              </a:spcBef>
            </a:pPr>
            <a:endParaRPr lang="en-US" sz="1350" dirty="0">
              <a:solidFill>
                <a:prstClr val="black"/>
              </a:solidFill>
              <a:latin typeface="Arial"/>
              <a:cs typeface="Arial"/>
            </a:endParaRPr>
          </a:p>
          <a:p>
            <a:pPr marL="9525" defTabSz="685800">
              <a:spcBef>
                <a:spcPts val="356"/>
              </a:spcBef>
            </a:pPr>
            <a:r>
              <a:rPr sz="1500" b="1" spc="-4" dirty="0">
                <a:solidFill>
                  <a:prstClr val="black"/>
                </a:solidFill>
                <a:latin typeface="Arial"/>
                <a:cs typeface="Arial"/>
              </a:rPr>
              <a:t>Objectives:</a:t>
            </a:r>
            <a:endParaRPr sz="1500" dirty="0">
              <a:solidFill>
                <a:prstClr val="black"/>
              </a:solidFill>
              <a:latin typeface="Arial"/>
              <a:cs typeface="Arial"/>
            </a:endParaRPr>
          </a:p>
          <a:p>
            <a:pPr marL="9525" defTabSz="685800">
              <a:spcBef>
                <a:spcPts val="329"/>
              </a:spcBef>
            </a:pPr>
            <a:r>
              <a:rPr sz="1350" spc="-4" dirty="0">
                <a:solidFill>
                  <a:prstClr val="black"/>
                </a:solidFill>
                <a:latin typeface="Arial" panose="020B0604020202020204" pitchFamily="34" charset="0"/>
                <a:cs typeface="Arial" panose="020B0604020202020204" pitchFamily="34" charset="0"/>
              </a:rPr>
              <a:t>Upon completing </a:t>
            </a:r>
            <a:r>
              <a:rPr sz="1350" dirty="0">
                <a:solidFill>
                  <a:prstClr val="black"/>
                </a:solidFill>
                <a:latin typeface="Arial" panose="020B0604020202020204" pitchFamily="34" charset="0"/>
                <a:cs typeface="Arial" panose="020B0604020202020204" pitchFamily="34" charset="0"/>
              </a:rPr>
              <a:t>the </a:t>
            </a:r>
            <a:r>
              <a:rPr sz="1350" spc="-4" dirty="0">
                <a:solidFill>
                  <a:prstClr val="black"/>
                </a:solidFill>
                <a:latin typeface="Arial" panose="020B0604020202020204" pitchFamily="34" charset="0"/>
                <a:cs typeface="Arial" panose="020B0604020202020204" pitchFamily="34" charset="0"/>
              </a:rPr>
              <a:t>lab, </a:t>
            </a:r>
            <a:r>
              <a:rPr sz="1350" spc="-8" dirty="0">
                <a:solidFill>
                  <a:prstClr val="black"/>
                </a:solidFill>
                <a:latin typeface="Arial" panose="020B0604020202020204" pitchFamily="34" charset="0"/>
                <a:cs typeface="Arial" panose="020B0604020202020204" pitchFamily="34" charset="0"/>
              </a:rPr>
              <a:t>you </a:t>
            </a:r>
            <a:r>
              <a:rPr sz="1350" spc="-11" dirty="0">
                <a:solidFill>
                  <a:prstClr val="black"/>
                </a:solidFill>
                <a:latin typeface="Arial" panose="020B0604020202020204" pitchFamily="34" charset="0"/>
                <a:cs typeface="Arial" panose="020B0604020202020204" pitchFamily="34" charset="0"/>
              </a:rPr>
              <a:t>will </a:t>
            </a:r>
            <a:r>
              <a:rPr sz="1350" spc="-4" dirty="0">
                <a:solidFill>
                  <a:prstClr val="black"/>
                </a:solidFill>
                <a:latin typeface="Arial" panose="020B0604020202020204" pitchFamily="34" charset="0"/>
                <a:cs typeface="Arial" panose="020B0604020202020204" pitchFamily="34" charset="0"/>
              </a:rPr>
              <a:t>know how</a:t>
            </a:r>
            <a:r>
              <a:rPr sz="1350" spc="101" dirty="0">
                <a:solidFill>
                  <a:prstClr val="black"/>
                </a:solidFill>
                <a:latin typeface="Arial" panose="020B0604020202020204" pitchFamily="34" charset="0"/>
                <a:cs typeface="Arial" panose="020B0604020202020204" pitchFamily="34" charset="0"/>
              </a:rPr>
              <a:t> </a:t>
            </a:r>
            <a:r>
              <a:rPr sz="1350" dirty="0">
                <a:solidFill>
                  <a:prstClr val="black"/>
                </a:solidFill>
                <a:latin typeface="Arial" panose="020B0604020202020204" pitchFamily="34" charset="0"/>
                <a:cs typeface="Arial" panose="020B0604020202020204" pitchFamily="34" charset="0"/>
              </a:rPr>
              <a:t>to:</a:t>
            </a:r>
          </a:p>
          <a:p>
            <a:pPr marL="396716" indent="-169545" defTabSz="685800">
              <a:spcBef>
                <a:spcPts val="293"/>
              </a:spcBef>
              <a:buFont typeface="Arial Unicode MS"/>
              <a:buChar char="▪"/>
              <a:tabLst>
                <a:tab pos="396716" algn="l"/>
                <a:tab pos="397193" algn="l"/>
              </a:tabLst>
            </a:pPr>
            <a:r>
              <a:rPr lang="en-US" sz="1350" spc="-4" dirty="0">
                <a:solidFill>
                  <a:prstClr val="black"/>
                </a:solidFill>
                <a:latin typeface="Arial" panose="020B0604020202020204" pitchFamily="34" charset="0"/>
                <a:cs typeface="Arial" panose="020B0604020202020204" pitchFamily="34" charset="0"/>
              </a:rPr>
              <a:t>Create a Cognos Dashboard using templates.</a:t>
            </a:r>
          </a:p>
          <a:p>
            <a:pPr marL="396716" indent="-169545" defTabSz="685800">
              <a:spcBef>
                <a:spcPts val="293"/>
              </a:spcBef>
              <a:buFont typeface="Arial Unicode MS"/>
              <a:buChar char="▪"/>
              <a:tabLst>
                <a:tab pos="396716" algn="l"/>
                <a:tab pos="397193" algn="l"/>
              </a:tabLst>
            </a:pPr>
            <a:r>
              <a:rPr lang="en-US" sz="1350" dirty="0">
                <a:solidFill>
                  <a:prstClr val="black"/>
                </a:solidFill>
                <a:latin typeface="Arial" panose="020B0604020202020204" pitchFamily="34" charset="0"/>
                <a:cs typeface="Arial" panose="020B0604020202020204" pitchFamily="34" charset="0"/>
              </a:rPr>
              <a:t>Upload data into Cognos Analytics</a:t>
            </a:r>
          </a:p>
          <a:p>
            <a:pPr marL="396716" indent="-169545" defTabSz="685800">
              <a:spcBef>
                <a:spcPts val="293"/>
              </a:spcBef>
              <a:buFont typeface="Arial Unicode MS"/>
              <a:buChar char="▪"/>
              <a:tabLst>
                <a:tab pos="396716" algn="l"/>
                <a:tab pos="397193" algn="l"/>
              </a:tabLst>
            </a:pPr>
            <a:r>
              <a:rPr lang="en-US" sz="1350" dirty="0">
                <a:solidFill>
                  <a:prstClr val="black"/>
                </a:solidFill>
                <a:latin typeface="Arial" panose="020B0604020202020204" pitchFamily="34" charset="0"/>
                <a:cs typeface="Arial" panose="020B0604020202020204" pitchFamily="34" charset="0"/>
              </a:rPr>
              <a:t>Build and customize visualizations</a:t>
            </a:r>
          </a:p>
          <a:p>
            <a:pPr marL="396716" indent="-169545" defTabSz="685800">
              <a:spcBef>
                <a:spcPts val="293"/>
              </a:spcBef>
              <a:buFont typeface="Arial Unicode MS"/>
              <a:buChar char="▪"/>
              <a:tabLst>
                <a:tab pos="396716" algn="l"/>
                <a:tab pos="397193" algn="l"/>
              </a:tabLst>
            </a:pPr>
            <a:r>
              <a:rPr lang="en-US" sz="1350" dirty="0">
                <a:solidFill>
                  <a:prstClr val="black"/>
                </a:solidFill>
                <a:latin typeface="Arial" panose="020B0604020202020204" pitchFamily="34" charset="0"/>
                <a:cs typeface="Arial" panose="020B0604020202020204" pitchFamily="34" charset="0"/>
              </a:rPr>
              <a:t>Create links to external websites tabs</a:t>
            </a:r>
          </a:p>
          <a:p>
            <a:pPr marL="396716" indent="-169545" defTabSz="685800">
              <a:spcBef>
                <a:spcPts val="293"/>
              </a:spcBef>
              <a:buFont typeface="Arial Unicode MS"/>
              <a:buChar char="▪"/>
              <a:tabLst>
                <a:tab pos="396716" algn="l"/>
                <a:tab pos="397193" algn="l"/>
              </a:tabLst>
            </a:pPr>
            <a:r>
              <a:rPr lang="en-US" sz="1350" dirty="0">
                <a:solidFill>
                  <a:prstClr val="black"/>
                </a:solidFill>
                <a:latin typeface="Arial" panose="020B0604020202020204" pitchFamily="34" charset="0"/>
                <a:cs typeface="Arial" panose="020B0604020202020204" pitchFamily="34" charset="0"/>
              </a:rPr>
              <a:t>Work with calculations and filters for individual tiles</a:t>
            </a:r>
          </a:p>
          <a:p>
            <a:pPr marL="396716" indent="-169545" defTabSz="685800">
              <a:spcBef>
                <a:spcPts val="293"/>
              </a:spcBef>
              <a:buFont typeface="Arial Unicode MS"/>
              <a:buChar char="▪"/>
              <a:tabLst>
                <a:tab pos="396716" algn="l"/>
                <a:tab pos="397193" algn="l"/>
              </a:tabLst>
            </a:pPr>
            <a:endParaRPr lang="en-US" sz="1200" spc="-8" dirty="0">
              <a:solidFill>
                <a:prstClr val="black"/>
              </a:solidFill>
              <a:latin typeface="Arial"/>
              <a:cs typeface="Arial"/>
            </a:endParaRPr>
          </a:p>
        </p:txBody>
      </p:sp>
      <p:sp>
        <p:nvSpPr>
          <p:cNvPr id="7" name="object 40">
            <a:extLst>
              <a:ext uri="{FF2B5EF4-FFF2-40B4-BE49-F238E27FC236}">
                <a16:creationId xmlns:a16="http://schemas.microsoft.com/office/drawing/2014/main" id="{E1CF315C-8803-B247-93EF-85A848D7563B}"/>
              </a:ext>
            </a:extLst>
          </p:cNvPr>
          <p:cNvSpPr txBox="1">
            <a:spLocks noGrp="1"/>
          </p:cNvSpPr>
          <p:nvPr>
            <p:ph type="ftr" sz="quarter" idx="5"/>
          </p:nvPr>
        </p:nvSpPr>
        <p:spPr>
          <a:xfrm>
            <a:off x="6826568" y="5643244"/>
            <a:ext cx="946309" cy="105318"/>
          </a:xfrm>
          <a:prstGeom prst="rect">
            <a:avLst/>
          </a:prstGeom>
        </p:spPr>
        <p:txBody>
          <a:bodyPr vert="horz" wrap="square" lIns="0" tIns="1429" rIns="0" bIns="0" rtlCol="0">
            <a:spAutoFit/>
          </a:bodyPr>
          <a:lstStyle/>
          <a:p>
            <a:pPr marL="9525" defTabSz="685800">
              <a:spcBef>
                <a:spcPts val="11"/>
              </a:spcBef>
            </a:pPr>
            <a:r>
              <a:rPr dirty="0">
                <a:solidFill>
                  <a:prstClr val="black"/>
                </a:solidFill>
              </a:rPr>
              <a:t>© 2020 IBM</a:t>
            </a:r>
            <a:r>
              <a:rPr spc="-75" dirty="0">
                <a:solidFill>
                  <a:prstClr val="black"/>
                </a:solidFill>
              </a:rPr>
              <a:t> </a:t>
            </a:r>
            <a:r>
              <a:rPr dirty="0">
                <a:solidFill>
                  <a:prstClr val="black"/>
                </a:solidFill>
              </a:rPr>
              <a:t>Corporation</a:t>
            </a:r>
          </a:p>
        </p:txBody>
      </p:sp>
    </p:spTree>
    <p:extLst>
      <p:ext uri="{BB962C8B-B14F-4D97-AF65-F5344CB8AC3E}">
        <p14:creationId xmlns:p14="http://schemas.microsoft.com/office/powerpoint/2010/main" val="27746808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BC91723-31FC-1B4E-BC08-BBD2AF33A489}"/>
              </a:ext>
            </a:extLst>
          </p:cNvPr>
          <p:cNvSpPr/>
          <p:nvPr/>
        </p:nvSpPr>
        <p:spPr>
          <a:xfrm>
            <a:off x="4631267" y="857250"/>
            <a:ext cx="4512734" cy="5143500"/>
          </a:xfrm>
          <a:prstGeom prst="rect">
            <a:avLst/>
          </a:prstGeom>
          <a:no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Text Placeholder 5"/>
          <p:cNvSpPr>
            <a:spLocks noGrp="1"/>
          </p:cNvSpPr>
          <p:nvPr>
            <p:ph type="body" sz="quarter" idx="14"/>
          </p:nvPr>
        </p:nvSpPr>
        <p:spPr>
          <a:xfrm>
            <a:off x="228598" y="1371600"/>
            <a:ext cx="2834832" cy="4953000"/>
          </a:xfrm>
        </p:spPr>
        <p:txBody>
          <a:bodyPr/>
          <a:lstStyle/>
          <a:p>
            <a:endParaRPr lang="en-US" dirty="0"/>
          </a:p>
          <a:p>
            <a:pPr>
              <a:spcBef>
                <a:spcPts val="0"/>
              </a:spcBef>
            </a:pPr>
            <a:r>
              <a:rPr lang="en-US" b="1" dirty="0"/>
              <a:t>Prepare</a:t>
            </a:r>
            <a:r>
              <a:rPr lang="en-US" dirty="0"/>
              <a:t> </a:t>
            </a:r>
          </a:p>
          <a:p>
            <a:pPr>
              <a:spcBef>
                <a:spcPts val="0"/>
              </a:spcBef>
            </a:pPr>
            <a:r>
              <a:rPr lang="en-US" dirty="0"/>
              <a:t>Select and combine data sources using a drag and drop interface.</a:t>
            </a:r>
          </a:p>
          <a:p>
            <a:pPr>
              <a:spcBef>
                <a:spcPts val="0"/>
              </a:spcBef>
            </a:pPr>
            <a:endParaRPr lang="en-US" dirty="0"/>
          </a:p>
          <a:p>
            <a:pPr>
              <a:spcBef>
                <a:spcPts val="0"/>
              </a:spcBef>
            </a:pPr>
            <a:endParaRPr lang="en-US" dirty="0"/>
          </a:p>
          <a:p>
            <a:pPr>
              <a:spcBef>
                <a:spcPts val="0"/>
              </a:spcBef>
            </a:pPr>
            <a:r>
              <a:rPr lang="en-US" b="1" dirty="0"/>
              <a:t>Visualize</a:t>
            </a:r>
            <a:r>
              <a:rPr lang="en-US" dirty="0"/>
              <a:t> </a:t>
            </a:r>
          </a:p>
          <a:p>
            <a:pPr>
              <a:spcBef>
                <a:spcPts val="0"/>
              </a:spcBef>
            </a:pPr>
            <a:r>
              <a:rPr lang="en-US" dirty="0"/>
              <a:t>Create a series of interactive dashboards and reports.</a:t>
            </a:r>
          </a:p>
          <a:p>
            <a:pPr>
              <a:spcBef>
                <a:spcPts val="0"/>
              </a:spcBef>
            </a:pPr>
            <a:endParaRPr lang="en-US" dirty="0"/>
          </a:p>
          <a:p>
            <a:pPr>
              <a:spcBef>
                <a:spcPts val="0"/>
              </a:spcBef>
            </a:pPr>
            <a:endParaRPr lang="en-US" dirty="0"/>
          </a:p>
          <a:p>
            <a:pPr>
              <a:spcBef>
                <a:spcPts val="0"/>
              </a:spcBef>
            </a:pPr>
            <a:r>
              <a:rPr lang="en-US" b="1" dirty="0"/>
              <a:t>Share</a:t>
            </a:r>
          </a:p>
          <a:p>
            <a:pPr>
              <a:spcBef>
                <a:spcPts val="0"/>
              </a:spcBef>
            </a:pPr>
            <a:r>
              <a:rPr lang="en-US" dirty="0"/>
              <a:t>Export reports or embed Cognos dashboards in 3</a:t>
            </a:r>
            <a:r>
              <a:rPr lang="en-US" baseline="30000" dirty="0"/>
              <a:t>rd</a:t>
            </a:r>
            <a:r>
              <a:rPr lang="en-US" dirty="0"/>
              <a:t> party applications and websites.</a:t>
            </a:r>
          </a:p>
          <a:p>
            <a:pPr>
              <a:spcBef>
                <a:spcPts val="0"/>
              </a:spcBef>
            </a:pPr>
            <a:endParaRPr lang="en-US" sz="2000" dirty="0"/>
          </a:p>
        </p:txBody>
      </p:sp>
      <p:sp>
        <p:nvSpPr>
          <p:cNvPr id="5" name="Text Placeholder 12">
            <a:extLst>
              <a:ext uri="{FF2B5EF4-FFF2-40B4-BE49-F238E27FC236}">
                <a16:creationId xmlns:a16="http://schemas.microsoft.com/office/drawing/2014/main" id="{538B49F5-14DB-3A4C-992C-53A70A8936A3}"/>
              </a:ext>
            </a:extLst>
          </p:cNvPr>
          <p:cNvSpPr txBox="1">
            <a:spLocks/>
          </p:cNvSpPr>
          <p:nvPr/>
        </p:nvSpPr>
        <p:spPr>
          <a:xfrm>
            <a:off x="228598" y="417244"/>
            <a:ext cx="8300805" cy="66283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ts val="2560"/>
              </a:lnSpc>
              <a:spcBef>
                <a:spcPts val="0"/>
              </a:spcBef>
              <a:spcAft>
                <a:spcPts val="0"/>
              </a:spcAft>
              <a:buClrTx/>
              <a:buSzTx/>
              <a:buFont typeface="Arial"/>
              <a:buNone/>
              <a:tabLst/>
              <a:defRPr/>
            </a:pPr>
            <a:r>
              <a:rPr kumimoji="0" lang="en-US" sz="2800" b="0" i="0" u="none" strike="noStrike" kern="1200" cap="none" spc="0" normalizeH="0" baseline="0" noProof="0" dirty="0">
                <a:ln>
                  <a:noFill/>
                </a:ln>
                <a:gradFill>
                  <a:gsLst>
                    <a:gs pos="72000">
                      <a:srgbClr val="6E7DFF"/>
                    </a:gs>
                    <a:gs pos="87000">
                      <a:srgbClr val="9D87FF"/>
                    </a:gs>
                    <a:gs pos="0">
                      <a:srgbClr val="0F6FFF">
                        <a:lumMod val="100000"/>
                      </a:srgbClr>
                    </a:gs>
                    <a:gs pos="100000">
                      <a:srgbClr val="8F8B8B"/>
                    </a:gs>
                  </a:gsLst>
                  <a:lin ang="3000000" scaled="0"/>
                </a:gradFill>
                <a:effectLst/>
                <a:uLnTx/>
                <a:uFillTx/>
                <a:latin typeface="IBM Plex Sans Medium" panose="020B0503050203000203" pitchFamily="34" charset="0"/>
                <a:cs typeface="Arial" charset="0"/>
              </a:rPr>
              <a:t>Cognos Analytics</a:t>
            </a:r>
          </a:p>
          <a:p>
            <a:pPr marL="0" marR="0" lvl="0" indent="0" algn="l" defTabSz="457200" rtl="0" eaLnBrk="1" fontAlgn="auto" latinLnBrk="0" hangingPunct="1">
              <a:lnSpc>
                <a:spcPts val="2560"/>
              </a:lnSpc>
              <a:spcBef>
                <a:spcPts val="0"/>
              </a:spcBef>
              <a:spcAft>
                <a:spcPts val="0"/>
              </a:spcAft>
              <a:buClrTx/>
              <a:buSzTx/>
              <a:buFont typeface="Arial"/>
              <a:buNone/>
              <a:tabLst/>
              <a:defRPr/>
            </a:pPr>
            <a:r>
              <a:rPr kumimoji="0" lang="en-US" sz="2200" b="0" i="1" u="none" strike="noStrike" kern="1200" cap="none" spc="0" normalizeH="0" baseline="0" noProof="0" dirty="0">
                <a:ln>
                  <a:noFill/>
                </a:ln>
                <a:gradFill>
                  <a:gsLst>
                    <a:gs pos="72000">
                      <a:srgbClr val="6E7DFF"/>
                    </a:gs>
                    <a:gs pos="87000">
                      <a:srgbClr val="9D87FF"/>
                    </a:gs>
                    <a:gs pos="0">
                      <a:srgbClr val="0F6FFF">
                        <a:lumMod val="100000"/>
                      </a:srgbClr>
                    </a:gs>
                    <a:gs pos="100000">
                      <a:srgbClr val="8F8B8B"/>
                    </a:gs>
                  </a:gsLst>
                  <a:lin ang="3000000" scaled="0"/>
                </a:gradFill>
                <a:effectLst/>
                <a:uLnTx/>
                <a:uFillTx/>
                <a:latin typeface="IBM Plex Sans Medium" panose="020B0503050203000203" pitchFamily="34" charset="0"/>
                <a:cs typeface="Arial" charset="0"/>
              </a:rPr>
              <a:t>Workflow</a:t>
            </a:r>
          </a:p>
        </p:txBody>
      </p:sp>
      <p:pic>
        <p:nvPicPr>
          <p:cNvPr id="7" name="Picture 6">
            <a:extLst>
              <a:ext uri="{FF2B5EF4-FFF2-40B4-BE49-F238E27FC236}">
                <a16:creationId xmlns:a16="http://schemas.microsoft.com/office/drawing/2014/main" id="{A8E857DC-B927-B341-B51C-AA0764DA548C}"/>
              </a:ext>
            </a:extLst>
          </p:cNvPr>
          <p:cNvPicPr>
            <a:picLocks noChangeAspect="1"/>
          </p:cNvPicPr>
          <p:nvPr/>
        </p:nvPicPr>
        <p:blipFill>
          <a:blip r:embed="rId3"/>
          <a:stretch>
            <a:fillRect/>
          </a:stretch>
        </p:blipFill>
        <p:spPr>
          <a:xfrm>
            <a:off x="3429000" y="1981200"/>
            <a:ext cx="5349431" cy="33586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51719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BC91723-31FC-1B4E-BC08-BBD2AF33A489}"/>
              </a:ext>
            </a:extLst>
          </p:cNvPr>
          <p:cNvSpPr/>
          <p:nvPr/>
        </p:nvSpPr>
        <p:spPr>
          <a:xfrm>
            <a:off x="4631267" y="857250"/>
            <a:ext cx="4512734" cy="5143500"/>
          </a:xfrm>
          <a:prstGeom prst="rect">
            <a:avLst/>
          </a:prstGeom>
          <a:noFill/>
        </p:spPr>
        <p:txBody>
          <a:bodyPr wrap="square" lIns="0" tIns="0" rIns="0" bIns="0" rtlCol="0" anchor="ctr">
            <a:noAutofit/>
          </a:bodyPr>
          <a:lstStyle/>
          <a:p>
            <a:pPr algn="ctr" defTabSz="685800">
              <a:defRPr/>
            </a:pPr>
            <a:endParaRPr lang="en-US" sz="1200" dirty="0" err="1">
              <a:solidFill>
                <a:srgbClr val="FFFFFF"/>
              </a:solidFill>
              <a:latin typeface="Arial"/>
              <a:cs typeface="Arial"/>
            </a:endParaRPr>
          </a:p>
        </p:txBody>
      </p:sp>
      <p:sp>
        <p:nvSpPr>
          <p:cNvPr id="6" name="Text Placeholder 5"/>
          <p:cNvSpPr>
            <a:spLocks noGrp="1"/>
          </p:cNvSpPr>
          <p:nvPr>
            <p:ph type="body" sz="quarter" idx="14"/>
          </p:nvPr>
        </p:nvSpPr>
        <p:spPr>
          <a:xfrm>
            <a:off x="228598" y="1925388"/>
            <a:ext cx="5345170" cy="3325961"/>
          </a:xfrm>
        </p:spPr>
        <p:txBody>
          <a:bodyPr/>
          <a:lstStyle/>
          <a:p>
            <a:pPr lvl="2"/>
            <a:r>
              <a:rPr lang="en-US" sz="2000" dirty="0"/>
              <a:t>Data collected from API:</a:t>
            </a:r>
          </a:p>
          <a:p>
            <a:pPr lvl="3"/>
            <a:r>
              <a:rPr lang="en-US" sz="2000" dirty="0"/>
              <a:t>Total cases up to May 20</a:t>
            </a:r>
            <a:r>
              <a:rPr lang="en-US" sz="2000" baseline="30000" dirty="0"/>
              <a:t>th</a:t>
            </a:r>
            <a:endParaRPr lang="en-US" sz="2000" dirty="0"/>
          </a:p>
          <a:p>
            <a:pPr lvl="3"/>
            <a:r>
              <a:rPr lang="en-US" sz="2000" dirty="0"/>
              <a:t>New cases added each day </a:t>
            </a:r>
          </a:p>
          <a:p>
            <a:pPr lvl="3"/>
            <a:r>
              <a:rPr lang="en-US" sz="2000" dirty="0"/>
              <a:t>Total Deaths up to May 20</a:t>
            </a:r>
            <a:r>
              <a:rPr lang="en-US" sz="2000" baseline="30000" dirty="0"/>
              <a:t>th</a:t>
            </a:r>
            <a:r>
              <a:rPr lang="en-US" sz="2000" dirty="0"/>
              <a:t> </a:t>
            </a:r>
          </a:p>
          <a:p>
            <a:pPr lvl="3"/>
            <a:r>
              <a:rPr lang="en-US" sz="2000" dirty="0"/>
              <a:t>New deaths added per day</a:t>
            </a:r>
          </a:p>
          <a:p>
            <a:pPr lvl="2"/>
            <a:r>
              <a:rPr lang="en-US" sz="2000" dirty="0"/>
              <a:t>Sourced from WHO, U.S. state and country government sources</a:t>
            </a:r>
          </a:p>
          <a:p>
            <a:pPr lvl="2"/>
            <a:r>
              <a:rPr lang="en-US" sz="2000" dirty="0"/>
              <a:t>Bundled into 3 csv files</a:t>
            </a:r>
          </a:p>
          <a:p>
            <a:pPr>
              <a:spcBef>
                <a:spcPts val="0"/>
              </a:spcBef>
            </a:pPr>
            <a:r>
              <a:rPr lang="en-US" sz="2000" dirty="0"/>
              <a:t> </a:t>
            </a:r>
          </a:p>
        </p:txBody>
      </p:sp>
      <p:sp>
        <p:nvSpPr>
          <p:cNvPr id="5" name="Text Placeholder 12">
            <a:extLst>
              <a:ext uri="{FF2B5EF4-FFF2-40B4-BE49-F238E27FC236}">
                <a16:creationId xmlns:a16="http://schemas.microsoft.com/office/drawing/2014/main" id="{538B49F5-14DB-3A4C-992C-53A70A8936A3}"/>
              </a:ext>
            </a:extLst>
          </p:cNvPr>
          <p:cNvSpPr txBox="1">
            <a:spLocks/>
          </p:cNvSpPr>
          <p:nvPr/>
        </p:nvSpPr>
        <p:spPr>
          <a:xfrm>
            <a:off x="228599" y="1003884"/>
            <a:ext cx="8300805" cy="66283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2560"/>
              </a:lnSpc>
              <a:spcBef>
                <a:spcPts val="0"/>
              </a:spcBef>
            </a:pPr>
            <a:r>
              <a:rPr lang="en-US" sz="2800" dirty="0">
                <a:gradFill>
                  <a:gsLst>
                    <a:gs pos="72000">
                      <a:srgbClr val="6E7DFF"/>
                    </a:gs>
                    <a:gs pos="87000">
                      <a:srgbClr val="9D87FF"/>
                    </a:gs>
                    <a:gs pos="0">
                      <a:srgbClr val="0F6FFF">
                        <a:lumMod val="100000"/>
                      </a:srgbClr>
                    </a:gs>
                    <a:gs pos="100000">
                      <a:srgbClr val="8F8B8B"/>
                    </a:gs>
                  </a:gsLst>
                  <a:lin ang="3000000" scaled="0"/>
                </a:gradFill>
                <a:latin typeface="IBM Plex Sans Medium" panose="020B0503050203000203" pitchFamily="34" charset="0"/>
              </a:rPr>
              <a:t>Weather API</a:t>
            </a:r>
          </a:p>
          <a:p>
            <a:pPr>
              <a:lnSpc>
                <a:spcPts val="2560"/>
              </a:lnSpc>
              <a:spcBef>
                <a:spcPts val="0"/>
              </a:spcBef>
            </a:pPr>
            <a:r>
              <a:rPr lang="en-US" sz="2200" i="1" dirty="0">
                <a:gradFill>
                  <a:gsLst>
                    <a:gs pos="72000">
                      <a:srgbClr val="6E7DFF"/>
                    </a:gs>
                    <a:gs pos="87000">
                      <a:srgbClr val="9D87FF"/>
                    </a:gs>
                    <a:gs pos="0">
                      <a:srgbClr val="0F6FFF">
                        <a:lumMod val="100000"/>
                      </a:srgbClr>
                    </a:gs>
                    <a:gs pos="100000">
                      <a:srgbClr val="8F8B8B"/>
                    </a:gs>
                  </a:gsLst>
                  <a:lin ang="3000000" scaled="0"/>
                </a:gradFill>
                <a:latin typeface="IBM Plex Sans Medium" panose="020B0503050203000203" pitchFamily="34" charset="0"/>
              </a:rPr>
              <a:t>Tracking Global Progression of COVID-19</a:t>
            </a:r>
          </a:p>
        </p:txBody>
      </p:sp>
      <p:pic>
        <p:nvPicPr>
          <p:cNvPr id="2" name="Picture 1">
            <a:extLst>
              <a:ext uri="{FF2B5EF4-FFF2-40B4-BE49-F238E27FC236}">
                <a16:creationId xmlns:a16="http://schemas.microsoft.com/office/drawing/2014/main" id="{FFE5FAA4-967B-734E-A54B-F6F988D8941E}"/>
              </a:ext>
            </a:extLst>
          </p:cNvPr>
          <p:cNvPicPr>
            <a:picLocks noChangeAspect="1"/>
          </p:cNvPicPr>
          <p:nvPr/>
        </p:nvPicPr>
        <p:blipFill>
          <a:blip r:embed="rId3"/>
          <a:stretch>
            <a:fillRect/>
          </a:stretch>
        </p:blipFill>
        <p:spPr>
          <a:xfrm>
            <a:off x="6023431" y="2547427"/>
            <a:ext cx="1994134" cy="1763147"/>
          </a:xfrm>
          <a:prstGeom prst="rect">
            <a:avLst/>
          </a:prstGeom>
          <a:solidFill>
            <a:schemeClr val="accent1">
              <a:alpha val="0"/>
            </a:schemeClr>
          </a:solidFill>
        </p:spPr>
      </p:pic>
    </p:spTree>
    <p:extLst>
      <p:ext uri="{BB962C8B-B14F-4D97-AF65-F5344CB8AC3E}">
        <p14:creationId xmlns:p14="http://schemas.microsoft.com/office/powerpoint/2010/main" val="18860685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9590" y="630101"/>
            <a:ext cx="8229600" cy="413575"/>
          </a:xfrm>
          <a:prstGeom prst="rect">
            <a:avLst/>
          </a:prstGeom>
        </p:spPr>
        <p:txBody>
          <a:bodyPr vert="horz" wrap="square" lIns="0" tIns="13335" rIns="0" bIns="0" rtlCol="0">
            <a:spAutoFit/>
          </a:bodyPr>
          <a:lstStyle/>
          <a:p>
            <a:pPr marL="12700" algn="ctr">
              <a:lnSpc>
                <a:spcPct val="100000"/>
              </a:lnSpc>
              <a:spcBef>
                <a:spcPts val="105"/>
              </a:spcBef>
            </a:pPr>
            <a:r>
              <a:rPr sz="2600" b="1" dirty="0">
                <a:solidFill>
                  <a:srgbClr val="0070C0"/>
                </a:solidFill>
                <a:latin typeface="Arial"/>
                <a:cs typeface="Arial"/>
              </a:rPr>
              <a:t>Lab-</a:t>
            </a:r>
            <a:r>
              <a:rPr lang="en-US" sz="2600" b="1" dirty="0">
                <a:solidFill>
                  <a:srgbClr val="0070C0"/>
                </a:solidFill>
              </a:rPr>
              <a:t>5</a:t>
            </a:r>
            <a:r>
              <a:rPr sz="2600" b="1" dirty="0">
                <a:solidFill>
                  <a:srgbClr val="0070C0"/>
                </a:solidFill>
                <a:latin typeface="Arial"/>
                <a:cs typeface="Arial"/>
              </a:rPr>
              <a:t>: </a:t>
            </a:r>
            <a:r>
              <a:rPr lang="en-US" sz="2600" b="1" dirty="0">
                <a:solidFill>
                  <a:srgbClr val="0070C0"/>
                </a:solidFill>
                <a:latin typeface="Arial"/>
                <a:cs typeface="Arial"/>
              </a:rPr>
              <a:t>Cognos - </a:t>
            </a:r>
            <a:r>
              <a:rPr lang="en-US" sz="2600" b="1" dirty="0">
                <a:solidFill>
                  <a:srgbClr val="0070C0"/>
                </a:solidFill>
              </a:rPr>
              <a:t>COVID-19 Dashboard</a:t>
            </a:r>
            <a:endParaRPr sz="2600" b="1" dirty="0">
              <a:solidFill>
                <a:srgbClr val="0070C0"/>
              </a:solidFil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fld id="{81D60167-4931-47E6-BA6A-407CBD079E47}" type="slidenum">
              <a:rPr spc="-5"/>
              <a:t>99</a:t>
            </a:fld>
            <a:endParaRPr spc="-5"/>
          </a:p>
        </p:txBody>
      </p:sp>
      <p:sp>
        <p:nvSpPr>
          <p:cNvPr id="7" name="object 40">
            <a:extLst>
              <a:ext uri="{FF2B5EF4-FFF2-40B4-BE49-F238E27FC236}">
                <a16:creationId xmlns:a16="http://schemas.microsoft.com/office/drawing/2014/main" id="{BD375C95-6F22-3145-8870-914278FBCD5E}"/>
              </a:ext>
            </a:extLst>
          </p:cNvPr>
          <p:cNvSpPr txBox="1">
            <a:spLocks noGrp="1"/>
          </p:cNvSpPr>
          <p:nvPr>
            <p:ph type="ftr" sz="quarter" idx="5"/>
          </p:nvPr>
        </p:nvSpPr>
        <p:spPr>
          <a:xfrm>
            <a:off x="7578089" y="6381326"/>
            <a:ext cx="1261745" cy="153670"/>
          </a:xfrm>
          <a:prstGeom prst="rect">
            <a:avLst/>
          </a:prstGeom>
        </p:spPr>
        <p:txBody>
          <a:bodyPr vert="horz" wrap="square" lIns="0" tIns="1905" rIns="0" bIns="0" rtlCol="0">
            <a:spAutoFit/>
          </a:bodyPr>
          <a:lstStyle/>
          <a:p>
            <a:pPr marL="12700">
              <a:lnSpc>
                <a:spcPct val="100000"/>
              </a:lnSpc>
              <a:spcBef>
                <a:spcPts val="15"/>
              </a:spcBef>
            </a:pPr>
            <a:r>
              <a:t>© 2020 IBM</a:t>
            </a:r>
            <a:r>
              <a:rPr spc="-100"/>
              <a:t> </a:t>
            </a:r>
            <a:r>
              <a:t>Corporation</a:t>
            </a:r>
          </a:p>
        </p:txBody>
      </p:sp>
      <p:sp>
        <p:nvSpPr>
          <p:cNvPr id="6" name="object 3">
            <a:extLst>
              <a:ext uri="{FF2B5EF4-FFF2-40B4-BE49-F238E27FC236}">
                <a16:creationId xmlns:a16="http://schemas.microsoft.com/office/drawing/2014/main" id="{5DC51FF8-3175-CC45-816D-A4BE9FD85E4F}"/>
              </a:ext>
            </a:extLst>
          </p:cNvPr>
          <p:cNvSpPr txBox="1"/>
          <p:nvPr/>
        </p:nvSpPr>
        <p:spPr>
          <a:xfrm>
            <a:off x="609600" y="1231730"/>
            <a:ext cx="8149590" cy="5226431"/>
          </a:xfrm>
          <a:prstGeom prst="rect">
            <a:avLst/>
          </a:prstGeom>
        </p:spPr>
        <p:txBody>
          <a:bodyPr vert="horz" wrap="square" lIns="0" tIns="75565" rIns="0" bIns="0" rtlCol="0">
            <a:spAutoFit/>
          </a:bodyPr>
          <a:lstStyle/>
          <a:p>
            <a:pPr marL="12700">
              <a:lnSpc>
                <a:spcPct val="100000"/>
              </a:lnSpc>
              <a:spcBef>
                <a:spcPts val="595"/>
              </a:spcBef>
            </a:pPr>
            <a:r>
              <a:rPr b="1" dirty="0">
                <a:latin typeface="Arial"/>
                <a:cs typeface="Arial"/>
              </a:rPr>
              <a:t>Introduction:</a:t>
            </a:r>
            <a:endParaRPr dirty="0">
              <a:latin typeface="Arial"/>
              <a:cs typeface="Arial"/>
            </a:endParaRPr>
          </a:p>
          <a:p>
            <a:pPr marL="12700" marR="5080">
              <a:spcBef>
                <a:spcPts val="440"/>
              </a:spcBef>
            </a:pPr>
            <a:r>
              <a:rPr lang="en-US" sz="1600" dirty="0"/>
              <a:t>This lab will build a series of Cognos Dashboards to display COVID-19 data.</a:t>
            </a:r>
          </a:p>
          <a:p>
            <a:pPr marL="12700" marR="5080">
              <a:lnSpc>
                <a:spcPct val="100000"/>
              </a:lnSpc>
              <a:spcBef>
                <a:spcPts val="440"/>
              </a:spcBef>
            </a:pPr>
            <a:endParaRPr sz="1600" dirty="0">
              <a:latin typeface="Arial"/>
              <a:cs typeface="Arial"/>
            </a:endParaRPr>
          </a:p>
          <a:p>
            <a:pPr marL="12700">
              <a:lnSpc>
                <a:spcPct val="100000"/>
              </a:lnSpc>
              <a:spcBef>
                <a:spcPts val="475"/>
              </a:spcBef>
            </a:pPr>
            <a:r>
              <a:rPr b="1" spc="-5" dirty="0">
                <a:latin typeface="Arial"/>
                <a:cs typeface="Arial"/>
              </a:rPr>
              <a:t>Objectives:</a:t>
            </a:r>
            <a:endParaRPr dirty="0">
              <a:latin typeface="Arial"/>
              <a:cs typeface="Arial"/>
            </a:endParaRPr>
          </a:p>
          <a:p>
            <a:r>
              <a:rPr lang="en-US" sz="1600" dirty="0"/>
              <a:t>The goal of the lab is to familiarize the user with the use of the Cognos Analytics web-based business intelligence suite. IBM Cognos Analytics contains integrated toolsets for reporting, analytics, and visualization. This lab will focus on the visualization component. We will be creating three tabs similar to those on the IBM &amp; Weather Channel COVID-19 Dashboard. IBM created a data fabric pulled from state and local governments as well as the World Health Organization. Where the public dashboard updates dynamically based on daily data pulls, we will use extracted data tables for the lab to build visualizations for a specific set of dates.</a:t>
            </a:r>
          </a:p>
          <a:p>
            <a:endParaRPr lang="en-US" sz="1600" dirty="0"/>
          </a:p>
          <a:p>
            <a:r>
              <a:rPr lang="en-US" sz="1600" dirty="0"/>
              <a:t>After completing this lab you will be familiar with these features of Cognos Analytics:</a:t>
            </a:r>
          </a:p>
          <a:p>
            <a:pPr marL="396716" indent="-169545">
              <a:spcBef>
                <a:spcPts val="293"/>
              </a:spcBef>
              <a:buFont typeface="Arial Unicode MS"/>
              <a:buChar char="▪"/>
              <a:tabLst>
                <a:tab pos="396716" algn="l"/>
                <a:tab pos="397193" algn="l"/>
              </a:tabLst>
            </a:pPr>
            <a:r>
              <a:rPr lang="en-US" sz="1600" spc="-4" dirty="0">
                <a:solidFill>
                  <a:prstClr val="black"/>
                </a:solidFill>
                <a:latin typeface="Arial" panose="020B0604020202020204" pitchFamily="34" charset="0"/>
                <a:cs typeface="Arial" panose="020B0604020202020204" pitchFamily="34" charset="0"/>
              </a:rPr>
              <a:t>Create a Cognos Dashboard using templates.</a:t>
            </a:r>
          </a:p>
          <a:p>
            <a:pPr marL="396716" indent="-169545">
              <a:spcBef>
                <a:spcPts val="293"/>
              </a:spcBef>
              <a:buFont typeface="Arial Unicode MS"/>
              <a:buChar char="▪"/>
              <a:tabLst>
                <a:tab pos="396716" algn="l"/>
                <a:tab pos="397193" algn="l"/>
              </a:tabLst>
            </a:pPr>
            <a:r>
              <a:rPr lang="en-US" sz="1600" dirty="0">
                <a:latin typeface="Arial" panose="020B0604020202020204" pitchFamily="34" charset="0"/>
                <a:cs typeface="Arial" panose="020B0604020202020204" pitchFamily="34" charset="0"/>
              </a:rPr>
              <a:t>Upload data into Cognos Analytics</a:t>
            </a:r>
          </a:p>
          <a:p>
            <a:pPr marL="396716" indent="-169545">
              <a:spcBef>
                <a:spcPts val="293"/>
              </a:spcBef>
              <a:buFont typeface="Arial Unicode MS"/>
              <a:buChar char="▪"/>
              <a:tabLst>
                <a:tab pos="396716" algn="l"/>
                <a:tab pos="397193" algn="l"/>
              </a:tabLst>
            </a:pPr>
            <a:r>
              <a:rPr lang="en-US" sz="1600" dirty="0">
                <a:latin typeface="Arial" panose="020B0604020202020204" pitchFamily="34" charset="0"/>
                <a:cs typeface="Arial" panose="020B0604020202020204" pitchFamily="34" charset="0"/>
              </a:rPr>
              <a:t>Build and customize visualizations</a:t>
            </a:r>
          </a:p>
          <a:p>
            <a:pPr marL="396716" indent="-169545">
              <a:spcBef>
                <a:spcPts val="293"/>
              </a:spcBef>
              <a:buFont typeface="Arial Unicode MS"/>
              <a:buChar char="▪"/>
              <a:tabLst>
                <a:tab pos="396716" algn="l"/>
                <a:tab pos="397193" algn="l"/>
              </a:tabLst>
            </a:pPr>
            <a:r>
              <a:rPr lang="en-US" sz="1600" dirty="0">
                <a:latin typeface="Arial" panose="020B0604020202020204" pitchFamily="34" charset="0"/>
                <a:cs typeface="Arial" panose="020B0604020202020204" pitchFamily="34" charset="0"/>
              </a:rPr>
              <a:t>Create links to external websites tabs</a:t>
            </a:r>
          </a:p>
          <a:p>
            <a:pPr marL="396716" indent="-169545">
              <a:spcBef>
                <a:spcPts val="293"/>
              </a:spcBef>
              <a:buFont typeface="Arial Unicode MS"/>
              <a:buChar char="▪"/>
              <a:tabLst>
                <a:tab pos="396716" algn="l"/>
                <a:tab pos="397193" algn="l"/>
              </a:tabLst>
            </a:pPr>
            <a:r>
              <a:rPr lang="en-US" sz="1600" dirty="0">
                <a:latin typeface="Arial" panose="020B0604020202020204" pitchFamily="34" charset="0"/>
                <a:cs typeface="Arial" panose="020B0604020202020204" pitchFamily="34" charset="0"/>
              </a:rPr>
              <a:t>Work with calculations and filters for individual tiles</a:t>
            </a:r>
          </a:p>
          <a:p>
            <a:pPr marL="12700">
              <a:lnSpc>
                <a:spcPct val="100000"/>
              </a:lnSpc>
              <a:spcBef>
                <a:spcPts val="439"/>
              </a:spcBef>
            </a:pPr>
            <a:endParaRPr lang="en-US" sz="1400" spc="-10" dirty="0">
              <a:latin typeface="Arial"/>
              <a:cs typeface="Arial"/>
            </a:endParaRPr>
          </a:p>
        </p:txBody>
      </p:sp>
    </p:spTree>
    <p:extLst>
      <p:ext uri="{BB962C8B-B14F-4D97-AF65-F5344CB8AC3E}">
        <p14:creationId xmlns:p14="http://schemas.microsoft.com/office/powerpoint/2010/main" val="544493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_presentation_template" id="{3596A0D1-ED97-224C-9AC3-B3B1AFFC03F1}" vid="{6953F3BD-CE26-1C45-A1F7-4E573E5A752B}"/>
    </a:ext>
  </a:extLst>
</a:theme>
</file>

<file path=ppt/theme/theme11.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5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14.xml><?xml version="1.0" encoding="utf-8"?>
<a:theme xmlns:a="http://schemas.openxmlformats.org/drawingml/2006/main" name="New_Template7">
  <a:themeElements>
    <a:clrScheme name="New_Template7">
      <a:dk1>
        <a:srgbClr val="222222"/>
      </a:dk1>
      <a:lt1>
        <a:srgbClr val="34A5DA"/>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rmAutofit/>
      </a:bodyPr>
      <a:lstStyle>
        <a:defPPr marL="0" marR="0" indent="0" algn="l" defTabSz="825500" rtl="0" fontAlgn="auto" latinLnBrk="0" hangingPunct="0">
          <a:lnSpc>
            <a:spcPct val="80000"/>
          </a:lnSpc>
          <a:spcBef>
            <a:spcPts val="0"/>
          </a:spcBef>
          <a:spcAft>
            <a:spcPts val="0"/>
          </a:spcAft>
          <a:buClrTx/>
          <a:buSzTx/>
          <a:buFontTx/>
          <a:buNone/>
          <a:tabLst/>
          <a:defRPr kumimoji="0" sz="30300" b="1" i="0" u="none" strike="noStrike" cap="all" spc="0" normalizeH="0" baseline="0">
            <a:ln>
              <a:noFill/>
            </a:ln>
            <a:solidFill>
              <a:schemeClr val="accent1"/>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5.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16.xml><?xml version="1.0" encoding="utf-8"?>
<a:theme xmlns:a="http://schemas.openxmlformats.org/drawingml/2006/main" name="blk_background_2020">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17.xml><?xml version="1.0" encoding="utf-8"?>
<a:theme xmlns:a="http://schemas.openxmlformats.org/drawingml/2006/main" name="IBM Security 2019 cool gray background">
  <a:themeElements>
    <a:clrScheme name="IBM Security template (light)">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0061FF"/>
      </a:hlink>
      <a:folHlink>
        <a:srgbClr val="006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Arial_LargeFormat" id="{A4F47FD2-FECC-B544-9FD3-CF3B1269437C}" vid="{BD5AC191-11E6-1F4E-AA34-10AA0910C8F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3.xml><?xml version="1.0" encoding="utf-8"?>
<a:theme xmlns:a="http://schemas.openxmlformats.org/drawingml/2006/main" name="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4.xml><?xml version="1.0" encoding="utf-8"?>
<a:theme xmlns:a="http://schemas.openxmlformats.org/drawingml/2006/main" name="1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5.xml><?xml version="1.0" encoding="utf-8"?>
<a:theme xmlns:a="http://schemas.openxmlformats.org/drawingml/2006/main" name="10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2_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3" id="{12C11A47-8DDC-BD4D-AE51-40F1E63104CC}" vid="{5C5CB90A-7245-514F-8E1A-BEB447327A9E}"/>
    </a:ext>
  </a:extLst>
</a:theme>
</file>

<file path=ppt/theme/theme7.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9.xml><?xml version="1.0" encoding="utf-8"?>
<a:theme xmlns:a="http://schemas.openxmlformats.org/drawingml/2006/main" name="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3F2C437-0CDE-AF48-8CC9-CF6DD60568D9}" vid="{A3D93B67-170F-1B4A-91B7-F55F30A53277}"/>
    </a:ext>
  </a:extLst>
</a:theme>
</file>

<file path=docProps/app.xml><?xml version="1.0" encoding="utf-8"?>
<Properties xmlns="http://schemas.openxmlformats.org/officeDocument/2006/extended-properties" xmlns:vt="http://schemas.openxmlformats.org/officeDocument/2006/docPropsVTypes">
  <Template/>
  <TotalTime>1013</TotalTime>
  <Words>10188</Words>
  <Application>Microsoft Macintosh PowerPoint</Application>
  <PresentationFormat>On-screen Show (4:3)</PresentationFormat>
  <Paragraphs>1503</Paragraphs>
  <Slides>100</Slides>
  <Notes>64</Notes>
  <HiddenSlides>0</HiddenSlides>
  <MMClips>0</MMClips>
  <ScaleCrop>false</ScaleCrop>
  <HeadingPairs>
    <vt:vector size="8" baseType="variant">
      <vt:variant>
        <vt:lpstr>Fonts Used</vt:lpstr>
      </vt:variant>
      <vt:variant>
        <vt:i4>34</vt:i4>
      </vt:variant>
      <vt:variant>
        <vt:lpstr>Theme</vt:lpstr>
      </vt:variant>
      <vt:variant>
        <vt:i4>17</vt:i4>
      </vt:variant>
      <vt:variant>
        <vt:lpstr>Embedded OLE Servers</vt:lpstr>
      </vt:variant>
      <vt:variant>
        <vt:i4>1</vt:i4>
      </vt:variant>
      <vt:variant>
        <vt:lpstr>Slide Titles</vt:lpstr>
      </vt:variant>
      <vt:variant>
        <vt:i4>100</vt:i4>
      </vt:variant>
    </vt:vector>
  </HeadingPairs>
  <TitlesOfParts>
    <vt:vector size="152" baseType="lpstr">
      <vt:lpstr>Arial Unicode MS</vt:lpstr>
      <vt:lpstr>.AppleSystemUIFont</vt:lpstr>
      <vt:lpstr>Apple Symbols</vt:lpstr>
      <vt:lpstr>AppleSymbols</vt:lpstr>
      <vt:lpstr>Arial</vt:lpstr>
      <vt:lpstr>Arial Regular</vt:lpstr>
      <vt:lpstr>Avenir Next</vt:lpstr>
      <vt:lpstr>Avenir Next Medium</vt:lpstr>
      <vt:lpstr>Calibri</vt:lpstr>
      <vt:lpstr>DIN Alternate</vt:lpstr>
      <vt:lpstr>DIN Condensed</vt:lpstr>
      <vt:lpstr>Gill Sans SemiBold</vt:lpstr>
      <vt:lpstr>Helvetica</vt:lpstr>
      <vt:lpstr>Helvetica Light</vt:lpstr>
      <vt:lpstr>Helvetica Neue</vt:lpstr>
      <vt:lpstr>Helvetica Neue Light</vt:lpstr>
      <vt:lpstr>Helvetica Neue Medium</vt:lpstr>
      <vt:lpstr>Helvetica Neue UltraLight</vt:lpstr>
      <vt:lpstr>HelvNeue Light for IBM</vt:lpstr>
      <vt:lpstr>IBM Eliot Sans Regular</vt:lpstr>
      <vt:lpstr>IBM Plex Mono</vt:lpstr>
      <vt:lpstr>IBM Plex Mono Light</vt:lpstr>
      <vt:lpstr>IBM Plex Sans</vt:lpstr>
      <vt:lpstr>IBM Plex Sans Light</vt:lpstr>
      <vt:lpstr>IBM Plex Sans Medium</vt:lpstr>
      <vt:lpstr>IBM Plex Sans Regular</vt:lpstr>
      <vt:lpstr>IBM Plex Sans SemiBold</vt:lpstr>
      <vt:lpstr>IBM Plex Sans Text</vt:lpstr>
      <vt:lpstr>IBMPlexSans-Text</vt:lpstr>
      <vt:lpstr>Slack-Lato</vt:lpstr>
      <vt:lpstr>Symbol</vt:lpstr>
      <vt:lpstr>System Font Regular</vt:lpstr>
      <vt:lpstr>Times New Roman</vt:lpstr>
      <vt:lpstr>Wingdings</vt:lpstr>
      <vt:lpstr>Office Theme</vt:lpstr>
      <vt:lpstr>7_blk_background_2017</vt:lpstr>
      <vt:lpstr>6_blk_background_2017</vt:lpstr>
      <vt:lpstr>12_blk_background_2017</vt:lpstr>
      <vt:lpstr>10_blk_background_2017</vt:lpstr>
      <vt:lpstr>2_IBM Analytics_wht_template</vt:lpstr>
      <vt:lpstr>White</vt:lpstr>
      <vt:lpstr>gry_background_2017</vt:lpstr>
      <vt:lpstr>blk_background_2017</vt:lpstr>
      <vt:lpstr>2_gry_background_2017</vt:lpstr>
      <vt:lpstr>dk_blu_background_2017</vt:lpstr>
      <vt:lpstr>2_Office Theme</vt:lpstr>
      <vt:lpstr>5_blk_background_2017</vt:lpstr>
      <vt:lpstr>New_Template7</vt:lpstr>
      <vt:lpstr>3_blk_background_2017</vt:lpstr>
      <vt:lpstr>blk_background_2020</vt:lpstr>
      <vt:lpstr>IBM Security 2019 cool gray background</vt:lpstr>
      <vt:lpstr>位图图像</vt:lpstr>
      <vt:lpstr>PowerPoint Presentation</vt:lpstr>
      <vt:lpstr>Applying AI, NLP, and Optimization to COVID-19</vt:lpstr>
      <vt:lpstr>Introduction - Applying AI and Analytics to CoVID-19</vt:lpstr>
      <vt:lpstr>Agenda</vt:lpstr>
      <vt:lpstr>Training Session Goals</vt:lpstr>
      <vt:lpstr>PowerPoint Presentation</vt:lpstr>
      <vt:lpstr>PowerPoint Presentation</vt:lpstr>
      <vt:lpstr>PowerPoint Presentation</vt:lpstr>
      <vt:lpstr>Outline</vt:lpstr>
      <vt:lpstr>Drivers for Application Modernization in IBM Cloud</vt:lpstr>
      <vt:lpstr>What is Modernization?</vt:lpstr>
      <vt:lpstr>What is IBM Cloud?</vt:lpstr>
      <vt:lpstr>PowerPoint Presentation</vt:lpstr>
      <vt:lpstr>PowerPoint Presentation</vt:lpstr>
      <vt:lpstr>IBM Cloud DevOps Capabilities</vt:lpstr>
      <vt:lpstr>Built on the Open Toolchain foundation</vt:lpstr>
      <vt:lpstr>Deliver Continuously using an Integrated Pipeline</vt:lpstr>
      <vt:lpstr>Five key principles define IBM’s approach… </vt:lpstr>
      <vt:lpstr>PowerPoint Presentation</vt:lpstr>
      <vt:lpstr>PowerPoint Presentation</vt:lpstr>
      <vt:lpstr>PowerPoint Presentation</vt:lpstr>
      <vt:lpstr>What is IBM Cloud Satellite?</vt:lpstr>
      <vt:lpstr>PowerPoint Presentation</vt:lpstr>
      <vt:lpstr>What Market Space is Satellite Part of?</vt:lpstr>
      <vt:lpstr>Outline</vt:lpstr>
      <vt:lpstr>IBM Watson AI Services</vt:lpstr>
      <vt:lpstr>PowerPoint Presentation</vt:lpstr>
      <vt:lpstr>WKS Annotation Example</vt:lpstr>
      <vt:lpstr>PowerPoint Presentation</vt:lpstr>
      <vt:lpstr>Watson Assistant</vt:lpstr>
      <vt:lpstr>PowerPoint Presentation</vt:lpstr>
      <vt:lpstr>What is Project Debater? </vt:lpstr>
      <vt:lpstr>Project Debater Capabilities</vt:lpstr>
      <vt:lpstr>Outline</vt:lpstr>
      <vt:lpstr>PowerPoint Presentation</vt:lpstr>
      <vt:lpstr>PowerPoint Presentation</vt:lpstr>
      <vt:lpstr>Watson Studio supports the Data Science Lifecycle </vt:lpstr>
      <vt:lpstr> Watson Studio Project Features</vt:lpstr>
      <vt:lpstr>Add to Project</vt:lpstr>
      <vt:lpstr>Watson Studio supports the Data Science Lifecycle</vt:lpstr>
      <vt:lpstr>       Watson Studio Gallery</vt:lpstr>
      <vt:lpstr>       developer.ibm.com</vt:lpstr>
      <vt:lpstr>Watson Studio supports the Data Science Lifecycle</vt:lpstr>
      <vt:lpstr>Watson Knowledge Catalog Features</vt:lpstr>
      <vt:lpstr>Watson Knowledge Catalog Features</vt:lpstr>
      <vt:lpstr>Watson Studio supports the Data Science Lifecycle</vt:lpstr>
      <vt:lpstr>Watson Studio Connection Features</vt:lpstr>
      <vt:lpstr>Connection Options</vt:lpstr>
      <vt:lpstr>Notebook Screenshot</vt:lpstr>
      <vt:lpstr>Watson Studio supports the Data Science Lifecycle</vt:lpstr>
      <vt:lpstr>Watson Studio Data Refinery Features</vt:lpstr>
      <vt:lpstr>Data Refinery </vt:lpstr>
      <vt:lpstr>Watson Studio supports the Data Science Lifecycle </vt:lpstr>
      <vt:lpstr>      Watson Studio Model Building Features</vt:lpstr>
      <vt:lpstr>Jupyter Notebook</vt:lpstr>
      <vt:lpstr>SPSS Modeler </vt:lpstr>
      <vt:lpstr>AutoAI</vt:lpstr>
      <vt:lpstr>AutoAI</vt:lpstr>
      <vt:lpstr>Experiment Builder</vt:lpstr>
      <vt:lpstr>Decision Optimization </vt:lpstr>
      <vt:lpstr>PowerPoint Presentation</vt:lpstr>
      <vt:lpstr>Watson Studio supports the Data Science Lifecycle </vt:lpstr>
      <vt:lpstr>Watson Studio Save and Deploy Models</vt:lpstr>
      <vt:lpstr>PowerPoint Presentation</vt:lpstr>
      <vt:lpstr>Watson Studio Save and Deploy Features</vt:lpstr>
      <vt:lpstr>Watson Studio supports the Data Science Lifecycle </vt:lpstr>
      <vt:lpstr>PowerPoint Presentation</vt:lpstr>
      <vt:lpstr>Watson OpenScale </vt:lpstr>
      <vt:lpstr>PowerPoint Presentation</vt:lpstr>
      <vt:lpstr>Outline</vt:lpstr>
      <vt:lpstr>Lab-1: Watson Knowledge Studio</vt:lpstr>
      <vt:lpstr>PowerPoint Presentation</vt:lpstr>
      <vt:lpstr>Lab-2: Watson Discovery</vt:lpstr>
      <vt:lpstr>PowerPoint Presentation</vt:lpstr>
      <vt:lpstr>PowerPoint Presentation</vt:lpstr>
      <vt:lpstr>Watson Assistant </vt:lpstr>
      <vt:lpstr>PowerPoint Presentation</vt:lpstr>
      <vt:lpstr>PowerPoint Presentation</vt:lpstr>
      <vt:lpstr>PowerPoint Presentation</vt:lpstr>
      <vt:lpstr>PowerPoint Presentation</vt:lpstr>
      <vt:lpstr>PowerPoint Presentation</vt:lpstr>
      <vt:lpstr>PowerPoint Presentation</vt:lpstr>
      <vt:lpstr>Webhooks</vt:lpstr>
      <vt:lpstr>Lab-3: Watson Assistant – COVID-19 Chatbot </vt:lpstr>
      <vt:lpstr>Applying AI, NLP, and Optimization to COVID-19 </vt:lpstr>
      <vt:lpstr>PowerPoint Presentation</vt:lpstr>
      <vt:lpstr>PowerPoint Presentation</vt:lpstr>
      <vt:lpstr>Machine learning and optimization: better together</vt:lpstr>
      <vt:lpstr>Capitalize on the power of prescriptive analytics with Decision Optimization</vt:lpstr>
      <vt:lpstr>Lab-4: Watson Studio – Forecast COVID-19 Outbreaks </vt:lpstr>
      <vt:lpstr>PowerPoint Presentation</vt:lpstr>
      <vt:lpstr>Applying AI, NLP, and Optimization to COVID-19</vt:lpstr>
      <vt:lpstr>   Cognos Analytics  COVID-19 Dashboard   --   </vt:lpstr>
      <vt:lpstr>PowerPoint Presentation</vt:lpstr>
      <vt:lpstr>PowerPoint Presentation</vt:lpstr>
      <vt:lpstr>Lab-5</vt:lpstr>
      <vt:lpstr>PowerPoint Presentation</vt:lpstr>
      <vt:lpstr>PowerPoint Presentation</vt:lpstr>
      <vt:lpstr>Lab-5: Cognos - COVID-19 Dashboard</vt:lpstr>
      <vt:lpstr>Applying AI, NLP, and Optimization to COVID-19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Dirk</dc:creator>
  <cp:lastModifiedBy>LEE ANGELELLI</cp:lastModifiedBy>
  <cp:revision>337</cp:revision>
  <dcterms:created xsi:type="dcterms:W3CDTF">2020-05-03T22:12:32Z</dcterms:created>
  <dcterms:modified xsi:type="dcterms:W3CDTF">2020-11-12T22:35:30Z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2020-04-30T00:00:00Z</vt:filetime>
  </property>
  <property fmtid="{D5CDD505-2E9C-101B-9397-08002B2CF9AE}" pid="3" name="Creator">
    <vt:lpwstr>Microsoft® PowerPoint® for Office 365</vt:lpwstr>
  </property>
  <property fmtid="{D5CDD505-2E9C-101B-9397-08002B2CF9AE}" pid="4" name="LastSaved">
    <vt:filetime>2020-05-03T00:00:00Z</vt:filetime>
  </property>
</Properties>
</file>